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Lst>
  <p:notesMasterIdLst>
    <p:notesMasterId r:id="rId29"/>
  </p:notesMasterIdLst>
  <p:sldIdLst>
    <p:sldId id="616" r:id="rId6"/>
    <p:sldId id="618" r:id="rId7"/>
    <p:sldId id="615" r:id="rId8"/>
    <p:sldId id="617" r:id="rId9"/>
    <p:sldId id="641" r:id="rId10"/>
    <p:sldId id="621" r:id="rId11"/>
    <p:sldId id="275" r:id="rId12"/>
    <p:sldId id="623" r:id="rId13"/>
    <p:sldId id="663" r:id="rId14"/>
    <p:sldId id="296" r:id="rId15"/>
    <p:sldId id="629" r:id="rId16"/>
    <p:sldId id="298" r:id="rId17"/>
    <p:sldId id="628" r:id="rId18"/>
    <p:sldId id="642" r:id="rId19"/>
    <p:sldId id="627" r:id="rId20"/>
    <p:sldId id="259" r:id="rId21"/>
    <p:sldId id="624" r:id="rId22"/>
    <p:sldId id="646" r:id="rId23"/>
    <p:sldId id="649" r:id="rId24"/>
    <p:sldId id="653" r:id="rId25"/>
    <p:sldId id="630" r:id="rId26"/>
    <p:sldId id="268" r:id="rId27"/>
    <p:sldId id="269"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 Ruud (WVL)" initials="SR(" lastIdx="4" clrIdx="0">
    <p:extLst>
      <p:ext uri="{19B8F6BF-5375-455C-9EA6-DF929625EA0E}">
        <p15:presenceInfo xmlns:p15="http://schemas.microsoft.com/office/powerpoint/2012/main" userId="S-1-5-21-1046319769-833967741-3563887046-64424" providerId="AD"/>
      </p:ext>
    </p:extLst>
  </p:cmAuthor>
  <p:cmAuthor id="2" name="karin de haas" initials="kdh" lastIdx="1" clrIdx="1">
    <p:extLst>
      <p:ext uri="{19B8F6BF-5375-455C-9EA6-DF929625EA0E}">
        <p15:presenceInfo xmlns:p15="http://schemas.microsoft.com/office/powerpoint/2012/main" userId="c06268803e3bb1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7AB"/>
    <a:srgbClr val="3BCCFF"/>
    <a:srgbClr val="A7F5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713" autoAdjust="0"/>
  </p:normalViewPr>
  <p:slideViewPr>
    <p:cSldViewPr snapToGrid="0" snapToObjects="1">
      <p:cViewPr varScale="1">
        <p:scale>
          <a:sx n="104" d="100"/>
          <a:sy n="104" d="100"/>
        </p:scale>
        <p:origin x="804" y="108"/>
      </p:cViewPr>
      <p:guideLst/>
    </p:cSldViewPr>
  </p:slideViewPr>
  <p:outlineViewPr>
    <p:cViewPr>
      <p:scale>
        <a:sx n="33" d="100"/>
        <a:sy n="33" d="100"/>
      </p:scale>
      <p:origin x="0" y="-594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9B9BC-EF08-4E97-BD1A-AEB93C794A6C}" type="datetimeFigureOut">
              <a:rPr lang="nl-NL" smtClean="0"/>
              <a:t>8-2-2021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43D21-20E6-4C9B-88BF-6ECEB83E3A20}" type="slidenum">
              <a:rPr lang="nl-NL" smtClean="0"/>
              <a:t>‹nr.›</a:t>
            </a:fld>
            <a:endParaRPr lang="nl-NL"/>
          </a:p>
        </p:txBody>
      </p:sp>
    </p:spTree>
    <p:extLst>
      <p:ext uri="{BB962C8B-B14F-4D97-AF65-F5344CB8AC3E}">
        <p14:creationId xmlns:p14="http://schemas.microsoft.com/office/powerpoint/2010/main" val="424646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7</a:t>
            </a:fld>
            <a:endParaRPr lang="en-US" dirty="0"/>
          </a:p>
        </p:txBody>
      </p:sp>
    </p:spTree>
    <p:extLst>
      <p:ext uri="{BB962C8B-B14F-4D97-AF65-F5344CB8AC3E}">
        <p14:creationId xmlns:p14="http://schemas.microsoft.com/office/powerpoint/2010/main" val="47479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457200" algn="l"/>
                <a:tab pos="914400" algn="l"/>
                <a:tab pos="1371600" algn="l"/>
                <a:tab pos="1828800" algn="l"/>
                <a:tab pos="2286000" algn="l"/>
                <a:tab pos="2743200" algn="l"/>
                <a:tab pos="3200400" algn="l"/>
              </a:tabLst>
              <a:defRPr/>
            </a:pPr>
            <a:fld id="{02C71EB2-5D94-46B4-992D-DB5B8B01C8CE}"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Tx/>
                <a:buSzPct val="100000"/>
                <a:buFontTx/>
                <a:buNone/>
                <a:tabLst>
                  <a:tab pos="457200" algn="l"/>
                  <a:tab pos="914400" algn="l"/>
                  <a:tab pos="1371600" algn="l"/>
                  <a:tab pos="1828800" algn="l"/>
                  <a:tab pos="2286000" algn="l"/>
                  <a:tab pos="2743200" algn="l"/>
                  <a:tab pos="3200400" algn="l"/>
                </a:tabLst>
                <a:defRPr/>
              </a:pPr>
              <a:t>22</a:t>
            </a:fld>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13313" name="Rectangle 1"/>
          <p:cNvSpPr txBox="1">
            <a:spLocks noGrp="1" noRot="1" noChangeAspect="1" noChangeArrowheads="1"/>
          </p:cNvSpPr>
          <p:nvPr>
            <p:ph type="sldImg"/>
          </p:nvPr>
        </p:nvSpPr>
        <p:spPr bwMode="auto">
          <a:xfrm>
            <a:off x="-120650" y="882650"/>
            <a:ext cx="7734300" cy="435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49003" y="5513076"/>
            <a:ext cx="5995172" cy="52235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04598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457200" algn="l"/>
                <a:tab pos="914400" algn="l"/>
                <a:tab pos="1371600" algn="l"/>
                <a:tab pos="1828800" algn="l"/>
                <a:tab pos="2286000" algn="l"/>
                <a:tab pos="2743200" algn="l"/>
                <a:tab pos="3200400" algn="l"/>
              </a:tabLst>
              <a:defRPr/>
            </a:pPr>
            <a:fld id="{B634EF5A-FFA1-4F5D-AC6C-45A4762D6B60}"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Tx/>
                <a:buSzPct val="100000"/>
                <a:buFontTx/>
                <a:buNone/>
                <a:tabLst>
                  <a:tab pos="457200" algn="l"/>
                  <a:tab pos="914400" algn="l"/>
                  <a:tab pos="1371600" algn="l"/>
                  <a:tab pos="1828800" algn="l"/>
                  <a:tab pos="2286000" algn="l"/>
                  <a:tab pos="2743200" algn="l"/>
                  <a:tab pos="3200400" algn="l"/>
                </a:tabLst>
                <a:defRPr/>
              </a:pPr>
              <a:t>23</a:t>
            </a:fld>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14337" name="Rectangle 1"/>
          <p:cNvSpPr txBox="1">
            <a:spLocks noGrp="1" noRot="1" noChangeAspect="1" noChangeArrowheads="1"/>
          </p:cNvSpPr>
          <p:nvPr>
            <p:ph type="sldImg"/>
          </p:nvPr>
        </p:nvSpPr>
        <p:spPr bwMode="auto">
          <a:xfrm>
            <a:off x="-120650" y="882650"/>
            <a:ext cx="7734300" cy="435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749003" y="5513076"/>
            <a:ext cx="5995172" cy="52235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07183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8</a:t>
            </a:fld>
            <a:endParaRPr lang="en-US" dirty="0"/>
          </a:p>
        </p:txBody>
      </p:sp>
    </p:spTree>
    <p:extLst>
      <p:ext uri="{BB962C8B-B14F-4D97-AF65-F5344CB8AC3E}">
        <p14:creationId xmlns:p14="http://schemas.microsoft.com/office/powerpoint/2010/main" val="381300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Studies outside</a:t>
            </a:r>
            <a:r>
              <a:rPr lang="en-GB" baseline="0" noProof="0" dirty="0"/>
              <a:t> investigations for implementation within SHA</a:t>
            </a:r>
            <a:r>
              <a:rPr lang="en-GB" noProof="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C852-C86F-4F77-9915-78EF4828CD73}"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89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11</a:t>
            </a:fld>
            <a:endParaRPr lang="en-US" dirty="0"/>
          </a:p>
        </p:txBody>
      </p:sp>
    </p:spTree>
    <p:extLst>
      <p:ext uri="{BB962C8B-B14F-4D97-AF65-F5344CB8AC3E}">
        <p14:creationId xmlns:p14="http://schemas.microsoft.com/office/powerpoint/2010/main" val="256247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12</a:t>
            </a:fld>
            <a:endParaRPr lang="en-US" dirty="0"/>
          </a:p>
        </p:txBody>
      </p:sp>
    </p:spTree>
    <p:extLst>
      <p:ext uri="{BB962C8B-B14F-4D97-AF65-F5344CB8AC3E}">
        <p14:creationId xmlns:p14="http://schemas.microsoft.com/office/powerpoint/2010/main" val="29187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13</a:t>
            </a:fld>
            <a:endParaRPr lang="en-US" dirty="0"/>
          </a:p>
        </p:txBody>
      </p:sp>
    </p:spTree>
    <p:extLst>
      <p:ext uri="{BB962C8B-B14F-4D97-AF65-F5344CB8AC3E}">
        <p14:creationId xmlns:p14="http://schemas.microsoft.com/office/powerpoint/2010/main" val="82477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15</a:t>
            </a:fld>
            <a:endParaRPr lang="en-US" dirty="0"/>
          </a:p>
        </p:txBody>
      </p:sp>
    </p:spTree>
    <p:extLst>
      <p:ext uri="{BB962C8B-B14F-4D97-AF65-F5344CB8AC3E}">
        <p14:creationId xmlns:p14="http://schemas.microsoft.com/office/powerpoint/2010/main" val="326682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17</a:t>
            </a:fld>
            <a:endParaRPr lang="en-US" dirty="0"/>
          </a:p>
        </p:txBody>
      </p:sp>
    </p:spTree>
    <p:extLst>
      <p:ext uri="{BB962C8B-B14F-4D97-AF65-F5344CB8AC3E}">
        <p14:creationId xmlns:p14="http://schemas.microsoft.com/office/powerpoint/2010/main" val="295245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DF2280F-9C62-4CF5-9C7D-AF08A227B48E}" type="slidenum">
              <a:rPr lang="en-US" smtClean="0"/>
              <a:t>21</a:t>
            </a:fld>
            <a:endParaRPr lang="en-US" dirty="0"/>
          </a:p>
        </p:txBody>
      </p:sp>
    </p:spTree>
    <p:extLst>
      <p:ext uri="{BB962C8B-B14F-4D97-AF65-F5344CB8AC3E}">
        <p14:creationId xmlns:p14="http://schemas.microsoft.com/office/powerpoint/2010/main" val="2365652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372883"/>
            <a:ext cx="10363200" cy="1248139"/>
          </a:xfrm>
        </p:spPr>
        <p:txBody>
          <a:bodyPr anchor="b">
            <a:normAutofit/>
          </a:bodyPr>
          <a:lstStyle>
            <a:lvl1pPr algn="ctr">
              <a:defRPr sz="4267"/>
            </a:lvl1pPr>
          </a:lstStyle>
          <a:p>
            <a:r>
              <a:rPr lang="nl-NL"/>
              <a:t>Klik om de stijl te bewerken</a:t>
            </a:r>
          </a:p>
        </p:txBody>
      </p:sp>
      <p:sp>
        <p:nvSpPr>
          <p:cNvPr id="3" name="Ondertitel 2"/>
          <p:cNvSpPr>
            <a:spLocks noGrp="1"/>
          </p:cNvSpPr>
          <p:nvPr>
            <p:ph type="subTitle" idx="1"/>
          </p:nvPr>
        </p:nvSpPr>
        <p:spPr>
          <a:xfrm>
            <a:off x="911424" y="3621021"/>
            <a:ext cx="10369152" cy="86409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ondertitelstijl van het model te bewerken</a:t>
            </a:r>
          </a:p>
        </p:txBody>
      </p:sp>
      <p:sp>
        <p:nvSpPr>
          <p:cNvPr id="14" name="Tijdelijke aanduiding voor datum 3"/>
          <p:cNvSpPr>
            <a:spLocks noGrp="1"/>
          </p:cNvSpPr>
          <p:nvPr>
            <p:ph type="dt" sz="half" idx="2"/>
          </p:nvPr>
        </p:nvSpPr>
        <p:spPr>
          <a:xfrm>
            <a:off x="395456" y="5061182"/>
            <a:ext cx="2820224" cy="480053"/>
          </a:xfrm>
          <a:prstGeom prst="rect">
            <a:avLst/>
          </a:prstGeom>
        </p:spPr>
        <p:txBody>
          <a:bodyPr vert="horz" lIns="91440" tIns="45720" rIns="91440" bIns="45720" rtlCol="0" anchor="b"/>
          <a:lstStyle>
            <a:lvl1pPr algn="l">
              <a:defRPr sz="1467" b="0" spc="0" baseline="0">
                <a:solidFill>
                  <a:srgbClr val="A7C10A"/>
                </a:solidFill>
              </a:defRPr>
            </a:lvl1pPr>
          </a:lstStyle>
          <a:p>
            <a:r>
              <a:rPr lang="nl-NL"/>
              <a:t>Wednesday February 26th 2020</a:t>
            </a:r>
            <a:endParaRPr lang="nl-NL" dirty="0"/>
          </a:p>
        </p:txBody>
      </p:sp>
    </p:spTree>
    <p:extLst>
      <p:ext uri="{BB962C8B-B14F-4D97-AF65-F5344CB8AC3E}">
        <p14:creationId xmlns:p14="http://schemas.microsoft.com/office/powerpoint/2010/main" val="405986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slid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7BE9E-0659-43E6-AEA6-DB81BC3FBE23}"/>
              </a:ext>
            </a:extLst>
          </p:cNvPr>
          <p:cNvSpPr>
            <a:spLocks noGrp="1"/>
          </p:cNvSpPr>
          <p:nvPr>
            <p:ph type="title"/>
          </p:nvPr>
        </p:nvSpPr>
        <p:spPr>
          <a:xfrm>
            <a:off x="0" y="2804931"/>
            <a:ext cx="12192000" cy="1248139"/>
          </a:xfrm>
        </p:spPr>
        <p:txBody>
          <a:bodyPr/>
          <a:lstStyle>
            <a:lvl1pPr algn="ctr">
              <a:defRPr>
                <a:solidFill>
                  <a:schemeClr val="bg1"/>
                </a:solidFill>
              </a:defRPr>
            </a:lvl1pPr>
          </a:lstStyle>
          <a:p>
            <a:r>
              <a:rPr lang="nl-NL"/>
              <a:t>Klik om stijl te bewerken</a:t>
            </a:r>
          </a:p>
        </p:txBody>
      </p:sp>
    </p:spTree>
    <p:extLst>
      <p:ext uri="{BB962C8B-B14F-4D97-AF65-F5344CB8AC3E}">
        <p14:creationId xmlns:p14="http://schemas.microsoft.com/office/powerpoint/2010/main" val="308419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_Internationa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468893"/>
            <a:ext cx="10363200" cy="1248139"/>
          </a:xfrm>
        </p:spPr>
        <p:txBody>
          <a:bodyPr anchor="b">
            <a:normAutofit/>
          </a:bodyPr>
          <a:lstStyle>
            <a:lvl1pPr algn="ctr">
              <a:defRPr sz="4267"/>
            </a:lvl1pPr>
          </a:lstStyle>
          <a:p>
            <a:r>
              <a:rPr lang="nl-NL"/>
              <a:t>Klik om de stijl te bewerken</a:t>
            </a:r>
          </a:p>
        </p:txBody>
      </p:sp>
      <p:sp>
        <p:nvSpPr>
          <p:cNvPr id="3" name="Ondertitel 2"/>
          <p:cNvSpPr>
            <a:spLocks noGrp="1"/>
          </p:cNvSpPr>
          <p:nvPr>
            <p:ph type="subTitle" idx="1"/>
          </p:nvPr>
        </p:nvSpPr>
        <p:spPr>
          <a:xfrm>
            <a:off x="911424" y="3717032"/>
            <a:ext cx="10369152" cy="86409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ondertitelstijl van het model te bewerken</a:t>
            </a:r>
          </a:p>
        </p:txBody>
      </p:sp>
      <p:sp>
        <p:nvSpPr>
          <p:cNvPr id="14" name="Tijdelijke aanduiding voor datum 3"/>
          <p:cNvSpPr>
            <a:spLocks noGrp="1"/>
          </p:cNvSpPr>
          <p:nvPr>
            <p:ph type="dt" sz="half" idx="2"/>
          </p:nvPr>
        </p:nvSpPr>
        <p:spPr>
          <a:xfrm>
            <a:off x="395456" y="5061182"/>
            <a:ext cx="2820224" cy="480053"/>
          </a:xfrm>
          <a:prstGeom prst="rect">
            <a:avLst/>
          </a:prstGeom>
        </p:spPr>
        <p:txBody>
          <a:bodyPr vert="horz" lIns="91440" tIns="45720" rIns="91440" bIns="45720" rtlCol="0" anchor="b"/>
          <a:lstStyle>
            <a:lvl1pPr algn="l">
              <a:defRPr sz="1467" b="0" spc="0" baseline="0">
                <a:solidFill>
                  <a:srgbClr val="A7C10A"/>
                </a:solidFill>
              </a:defRPr>
            </a:lvl1pPr>
          </a:lstStyle>
          <a:p>
            <a:r>
              <a:rPr lang="nl-NL"/>
              <a:t>Wednesday February 26th 2020</a:t>
            </a:r>
            <a:endParaRPr lang="nl-NL" dirty="0"/>
          </a:p>
        </p:txBody>
      </p:sp>
    </p:spTree>
    <p:extLst>
      <p:ext uri="{BB962C8B-B14F-4D97-AF65-F5344CB8AC3E}">
        <p14:creationId xmlns:p14="http://schemas.microsoft.com/office/powerpoint/2010/main" val="32514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ard_Internationa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06F34-7894-4223-A2F6-D831C40860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DCD57AD-272A-4D0C-95D3-DF81EBB474F1}"/>
              </a:ext>
            </a:extLst>
          </p:cNvPr>
          <p:cNvSpPr>
            <a:spLocks noGrp="1"/>
          </p:cNvSpPr>
          <p:nvPr>
            <p:ph type="dt" sz="half" idx="10"/>
          </p:nvPr>
        </p:nvSpPr>
        <p:spPr/>
        <p:txBody>
          <a:bodyPr/>
          <a:lstStyle/>
          <a:p>
            <a:r>
              <a:rPr lang="nl-NL"/>
              <a:t>Wednesday February 26th 2020</a:t>
            </a:r>
            <a:endParaRPr lang="nl-NL" dirty="0"/>
          </a:p>
        </p:txBody>
      </p:sp>
      <p:sp>
        <p:nvSpPr>
          <p:cNvPr id="4" name="Tijdelijke aanduiding voor dianummer 3">
            <a:extLst>
              <a:ext uri="{FF2B5EF4-FFF2-40B4-BE49-F238E27FC236}">
                <a16:creationId xmlns:a16="http://schemas.microsoft.com/office/drawing/2014/main" id="{04C9A6BF-6082-4A05-863E-095C1B73FA57}"/>
              </a:ext>
            </a:extLst>
          </p:cNvPr>
          <p:cNvSpPr>
            <a:spLocks noGrp="1"/>
          </p:cNvSpPr>
          <p:nvPr>
            <p:ph type="sldNum" sz="quarter" idx="11"/>
          </p:nvPr>
        </p:nvSpPr>
        <p:spPr/>
        <p:txBody>
          <a:bodyPr/>
          <a:lstStyle/>
          <a:p>
            <a:r>
              <a:rPr lang="nl-NL"/>
              <a:t>slide </a:t>
            </a:r>
            <a:fld id="{A7EDF14C-2238-4733-A760-B9013E656B55}" type="slidenum">
              <a:rPr lang="nl-NL" smtClean="0"/>
              <a:pPr/>
              <a:t>‹nr.›</a:t>
            </a:fld>
            <a:endParaRPr lang="nl-NL" dirty="0"/>
          </a:p>
        </p:txBody>
      </p:sp>
    </p:spTree>
    <p:extLst>
      <p:ext uri="{BB962C8B-B14F-4D97-AF65-F5344CB8AC3E}">
        <p14:creationId xmlns:p14="http://schemas.microsoft.com/office/powerpoint/2010/main" val="275262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leen bal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8931" y="6491489"/>
            <a:ext cx="1824203" cy="576064"/>
          </a:xfrm>
          <a:prstGeom prst="rect">
            <a:avLst/>
          </a:prstGeom>
        </p:spPr>
        <p:txBody>
          <a:bodyPr vert="horz" lIns="91440" tIns="45720" rIns="91440" bIns="45720" rtlCol="0" anchor="t"/>
          <a:lstStyle>
            <a:lvl1pPr algn="ctr">
              <a:defRPr sz="1000" b="0" spc="-27" baseline="0">
                <a:solidFill>
                  <a:schemeClr val="bg1"/>
                </a:solidFill>
              </a:defRPr>
            </a:lvl1pPr>
          </a:lstStyle>
          <a:p>
            <a:r>
              <a:rPr lang="nl-NL"/>
              <a:t>Wednesday February 26th 2020</a:t>
            </a:r>
            <a:endParaRPr lang="nl-NL" dirty="0"/>
          </a:p>
        </p:txBody>
      </p:sp>
      <p:sp>
        <p:nvSpPr>
          <p:cNvPr id="13" name="Tijdelijke aanduiding voor dianummer 5"/>
          <p:cNvSpPr>
            <a:spLocks noGrp="1"/>
          </p:cNvSpPr>
          <p:nvPr>
            <p:ph type="sldNum" sz="quarter" idx="4"/>
          </p:nvPr>
        </p:nvSpPr>
        <p:spPr>
          <a:xfrm>
            <a:off x="143339" y="6309320"/>
            <a:ext cx="1416000" cy="288032"/>
          </a:xfrm>
          <a:prstGeom prst="rect">
            <a:avLst/>
          </a:prstGeom>
        </p:spPr>
        <p:txBody>
          <a:bodyPr vert="horz" lIns="91440" tIns="45720" rIns="91440" bIns="45720" rtlCol="0" anchor="ctr"/>
          <a:lstStyle>
            <a:lvl1pPr algn="ctr">
              <a:defRPr sz="1200" spc="0" baseline="0">
                <a:solidFill>
                  <a:schemeClr val="bg1"/>
                </a:solidFill>
              </a:defRPr>
            </a:lvl1pPr>
          </a:lstStyle>
          <a:p>
            <a:r>
              <a:rPr lang="nl-NL" dirty="0"/>
              <a:t>slide </a:t>
            </a:r>
            <a:fld id="{A7EDF14C-2238-4733-A760-B9013E656B55}" type="slidenum">
              <a:rPr lang="nl-NL" smtClean="0"/>
              <a:pPr/>
              <a:t>‹nr.›</a:t>
            </a:fld>
            <a:endParaRPr lang="nl-NL" dirty="0"/>
          </a:p>
        </p:txBody>
      </p:sp>
      <p:sp>
        <p:nvSpPr>
          <p:cNvPr id="2" name="Rechthoek 1">
            <a:extLst>
              <a:ext uri="{FF2B5EF4-FFF2-40B4-BE49-F238E27FC236}">
                <a16:creationId xmlns:a16="http://schemas.microsoft.com/office/drawing/2014/main" id="{167977AF-1210-4F8B-974B-A47F52D231FF}"/>
              </a:ext>
            </a:extLst>
          </p:cNvPr>
          <p:cNvSpPr/>
          <p:nvPr userDrawn="1"/>
        </p:nvSpPr>
        <p:spPr>
          <a:xfrm>
            <a:off x="0" y="-27384"/>
            <a:ext cx="12192000" cy="134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131958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60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grpSp>
        <p:nvGrpSpPr>
          <p:cNvPr id="29" name="INSTRUCTIE">
            <a:extLst>
              <a:ext uri="{FF2B5EF4-FFF2-40B4-BE49-F238E27FC236}">
                <a16:creationId xmlns:a16="http://schemas.microsoft.com/office/drawing/2014/main" id="{2259C3AB-6188-48C8-88BC-B8200BC2AD23}"/>
              </a:ext>
            </a:extLst>
          </p:cNvPr>
          <p:cNvGrpSpPr/>
          <p:nvPr userDrawn="1"/>
        </p:nvGrpSpPr>
        <p:grpSpPr>
          <a:xfrm>
            <a:off x="-3786437" y="0"/>
            <a:ext cx="3693386" cy="5359349"/>
            <a:chOff x="-3786437" y="0"/>
            <a:chExt cx="3693386" cy="5359349"/>
          </a:xfrm>
        </p:grpSpPr>
        <p:sp>
          <p:nvSpPr>
            <p:cNvPr id="30" name="Rechthoek 29">
              <a:extLst>
                <a:ext uri="{FF2B5EF4-FFF2-40B4-BE49-F238E27FC236}">
                  <a16:creationId xmlns:a16="http://schemas.microsoft.com/office/drawing/2014/main" id="{98CA6551-31CA-40C5-836E-4953A94B7A1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31" name="Ovaal 30">
              <a:extLst>
                <a:ext uri="{FF2B5EF4-FFF2-40B4-BE49-F238E27FC236}">
                  <a16:creationId xmlns:a16="http://schemas.microsoft.com/office/drawing/2014/main" id="{B546B99A-1D27-43C1-9315-C89C4DC9D1A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B0FF89BA-5FBA-4CAA-8A14-6D6AE434AC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33" name="Ovaal 32">
              <a:extLst>
                <a:ext uri="{FF2B5EF4-FFF2-40B4-BE49-F238E27FC236}">
                  <a16:creationId xmlns:a16="http://schemas.microsoft.com/office/drawing/2014/main" id="{C5D32105-1B15-44C8-B47C-37FBAA13744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4" name="Rechthoek 33">
              <a:extLst>
                <a:ext uri="{FF2B5EF4-FFF2-40B4-BE49-F238E27FC236}">
                  <a16:creationId xmlns:a16="http://schemas.microsoft.com/office/drawing/2014/main" id="{1E6BE5E5-CF33-4BFF-A2BB-9DABAEF5DB9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35" name="Rechthoek 34">
              <a:extLst>
                <a:ext uri="{FF2B5EF4-FFF2-40B4-BE49-F238E27FC236}">
                  <a16:creationId xmlns:a16="http://schemas.microsoft.com/office/drawing/2014/main" id="{3148F805-2DAC-4272-B89A-B9BFA769703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Ovaal 35">
              <a:extLst>
                <a:ext uri="{FF2B5EF4-FFF2-40B4-BE49-F238E27FC236}">
                  <a16:creationId xmlns:a16="http://schemas.microsoft.com/office/drawing/2014/main" id="{60BE7184-E15F-42AB-9132-8EC1F3BC93A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7" name="Rechthoek 36">
              <a:extLst>
                <a:ext uri="{FF2B5EF4-FFF2-40B4-BE49-F238E27FC236}">
                  <a16:creationId xmlns:a16="http://schemas.microsoft.com/office/drawing/2014/main" id="{39357018-E1AD-495F-8E82-B4A2F4FE6CA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38" name="Ovaal 37">
              <a:extLst>
                <a:ext uri="{FF2B5EF4-FFF2-40B4-BE49-F238E27FC236}">
                  <a16:creationId xmlns:a16="http://schemas.microsoft.com/office/drawing/2014/main" id="{5CE7C35D-3F32-483F-B0D4-8AA1ADCC52D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9" name="Rechthoek 38">
              <a:extLst>
                <a:ext uri="{FF2B5EF4-FFF2-40B4-BE49-F238E27FC236}">
                  <a16:creationId xmlns:a16="http://schemas.microsoft.com/office/drawing/2014/main" id="{F80D9116-53E3-4018-B5F3-51E559E978D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40" name="Ovaal 39">
              <a:extLst>
                <a:ext uri="{FF2B5EF4-FFF2-40B4-BE49-F238E27FC236}">
                  <a16:creationId xmlns:a16="http://schemas.microsoft.com/office/drawing/2014/main" id="{0279F4FD-D79B-4EC1-B5FD-F798009C348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41" name="Rechthoek 40">
              <a:extLst>
                <a:ext uri="{FF2B5EF4-FFF2-40B4-BE49-F238E27FC236}">
                  <a16:creationId xmlns:a16="http://schemas.microsoft.com/office/drawing/2014/main" id="{D3533CF8-FD33-4C69-BB71-BD37BA47060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42" name="Ovaal 41">
              <a:extLst>
                <a:ext uri="{FF2B5EF4-FFF2-40B4-BE49-F238E27FC236}">
                  <a16:creationId xmlns:a16="http://schemas.microsoft.com/office/drawing/2014/main" id="{DE56F4EA-9E58-4040-A773-567F2BACB43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3" name="Rechthoek 42">
              <a:extLst>
                <a:ext uri="{FF2B5EF4-FFF2-40B4-BE49-F238E27FC236}">
                  <a16:creationId xmlns:a16="http://schemas.microsoft.com/office/drawing/2014/main" id="{56D29DA7-8A6A-45DD-A160-AC65E5845A3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4" name="Ovaal 43">
              <a:extLst>
                <a:ext uri="{FF2B5EF4-FFF2-40B4-BE49-F238E27FC236}">
                  <a16:creationId xmlns:a16="http://schemas.microsoft.com/office/drawing/2014/main" id="{55C81428-8576-48D3-8419-B3BFAFAA074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5" name="Rechthoek 44">
              <a:extLst>
                <a:ext uri="{FF2B5EF4-FFF2-40B4-BE49-F238E27FC236}">
                  <a16:creationId xmlns:a16="http://schemas.microsoft.com/office/drawing/2014/main" id="{583059E1-D0DD-4D8B-BB68-558CD05C32D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46" name="Ovaal 45">
              <a:extLst>
                <a:ext uri="{FF2B5EF4-FFF2-40B4-BE49-F238E27FC236}">
                  <a16:creationId xmlns:a16="http://schemas.microsoft.com/office/drawing/2014/main" id="{2559BDD2-8BB2-476B-B5DD-58ACD73DFC1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7" name="Rechthoek 46">
              <a:extLst>
                <a:ext uri="{FF2B5EF4-FFF2-40B4-BE49-F238E27FC236}">
                  <a16:creationId xmlns:a16="http://schemas.microsoft.com/office/drawing/2014/main" id="{6BF4EED5-E42E-4927-B1BC-1687393D0C9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48" name="Ovaal 47">
              <a:extLst>
                <a:ext uri="{FF2B5EF4-FFF2-40B4-BE49-F238E27FC236}">
                  <a16:creationId xmlns:a16="http://schemas.microsoft.com/office/drawing/2014/main" id="{51EF9D53-8B73-4109-AB18-0D0E49E92690}"/>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9" name="Rechthoek 48">
              <a:extLst>
                <a:ext uri="{FF2B5EF4-FFF2-40B4-BE49-F238E27FC236}">
                  <a16:creationId xmlns:a16="http://schemas.microsoft.com/office/drawing/2014/main" id="{961368B1-E4A3-4ABE-A108-5CECB5AD67F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50" name="Rechthoek 49">
              <a:extLst>
                <a:ext uri="{FF2B5EF4-FFF2-40B4-BE49-F238E27FC236}">
                  <a16:creationId xmlns:a16="http://schemas.microsoft.com/office/drawing/2014/main" id="{5AA2F1C2-98B9-4FBE-AC87-43DCA64BF58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51" name="ICOON_info">
              <a:extLst>
                <a:ext uri="{FF2B5EF4-FFF2-40B4-BE49-F238E27FC236}">
                  <a16:creationId xmlns:a16="http://schemas.microsoft.com/office/drawing/2014/main" id="{CF92F036-7396-4E06-B508-672811E34E11}"/>
                </a:ext>
              </a:extLst>
            </p:cNvPr>
            <p:cNvGrpSpPr/>
            <p:nvPr userDrawn="1"/>
          </p:nvGrpSpPr>
          <p:grpSpPr>
            <a:xfrm>
              <a:off x="-376736" y="4400186"/>
              <a:ext cx="283685" cy="283685"/>
              <a:chOff x="-510741" y="5913713"/>
              <a:chExt cx="267555" cy="267555"/>
            </a:xfrm>
          </p:grpSpPr>
          <p:sp>
            <p:nvSpPr>
              <p:cNvPr id="93" name="Ovaal 92">
                <a:extLst>
                  <a:ext uri="{FF2B5EF4-FFF2-40B4-BE49-F238E27FC236}">
                    <a16:creationId xmlns:a16="http://schemas.microsoft.com/office/drawing/2014/main" id="{E5FC72EA-D90E-4559-B238-4131D4BC8E3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4A9F1E2D-8483-40CF-B68A-0F8BDA53E59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52" name="VOORBEELD">
              <a:extLst>
                <a:ext uri="{FF2B5EF4-FFF2-40B4-BE49-F238E27FC236}">
                  <a16:creationId xmlns:a16="http://schemas.microsoft.com/office/drawing/2014/main" id="{1C57C9ED-D2D7-46B7-9A07-E27A9D11CEC3}"/>
                </a:ext>
              </a:extLst>
            </p:cNvPr>
            <p:cNvGrpSpPr/>
            <p:nvPr userDrawn="1"/>
          </p:nvGrpSpPr>
          <p:grpSpPr>
            <a:xfrm>
              <a:off x="-3605171" y="458674"/>
              <a:ext cx="3234311" cy="558875"/>
              <a:chOff x="-3605171" y="458674"/>
              <a:chExt cx="3234311" cy="558875"/>
            </a:xfrm>
          </p:grpSpPr>
          <p:sp>
            <p:nvSpPr>
              <p:cNvPr id="53" name="Rechthoek 52">
                <a:extLst>
                  <a:ext uri="{FF2B5EF4-FFF2-40B4-BE49-F238E27FC236}">
                    <a16:creationId xmlns:a16="http://schemas.microsoft.com/office/drawing/2014/main" id="{EC2DEEEE-34ED-41EF-ACCC-35C0524E169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54" name="Rechthoek 53">
                <a:extLst>
                  <a:ext uri="{FF2B5EF4-FFF2-40B4-BE49-F238E27FC236}">
                    <a16:creationId xmlns:a16="http://schemas.microsoft.com/office/drawing/2014/main" id="{38B4A342-995C-4505-B1A1-A151D5ECE4B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7701E09D-B752-4863-992D-0668CA0122EB}"/>
                  </a:ext>
                </a:extLst>
              </p:cNvPr>
              <p:cNvGrpSpPr/>
              <p:nvPr userDrawn="1"/>
            </p:nvGrpSpPr>
            <p:grpSpPr>
              <a:xfrm>
                <a:off x="-3386247" y="830871"/>
                <a:ext cx="139423" cy="109566"/>
                <a:chOff x="-2866744" y="827071"/>
                <a:chExt cx="168701" cy="132575"/>
              </a:xfrm>
            </p:grpSpPr>
            <p:grpSp>
              <p:nvGrpSpPr>
                <p:cNvPr id="86" name="Groep 85">
                  <a:extLst>
                    <a:ext uri="{FF2B5EF4-FFF2-40B4-BE49-F238E27FC236}">
                      <a16:creationId xmlns:a16="http://schemas.microsoft.com/office/drawing/2014/main" id="{C5BED81F-1B57-4C59-AF91-B0824D70357C}"/>
                    </a:ext>
                  </a:extLst>
                </p:cNvPr>
                <p:cNvGrpSpPr/>
                <p:nvPr userDrawn="1"/>
              </p:nvGrpSpPr>
              <p:grpSpPr>
                <a:xfrm>
                  <a:off x="-2866744" y="827071"/>
                  <a:ext cx="168701" cy="132575"/>
                  <a:chOff x="-2866744" y="827071"/>
                  <a:chExt cx="168701" cy="132575"/>
                </a:xfrm>
              </p:grpSpPr>
              <p:cxnSp>
                <p:nvCxnSpPr>
                  <p:cNvPr id="88" name="Rechte verbindingslijn 87">
                    <a:extLst>
                      <a:ext uri="{FF2B5EF4-FFF2-40B4-BE49-F238E27FC236}">
                        <a16:creationId xmlns:a16="http://schemas.microsoft.com/office/drawing/2014/main" id="{4DD790A7-A860-47D7-8802-541E528D585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FF2F0BC6-6687-45BF-A209-73FD34211EC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52E66392-2DD1-463C-95F2-19F6DFE799E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F8FBED65-9344-4820-987D-76CC4FD7F3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AE5758A1-6EC9-4F28-B558-2D2A3963887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7" name="Pijl: rechts 86">
                  <a:extLst>
                    <a:ext uri="{FF2B5EF4-FFF2-40B4-BE49-F238E27FC236}">
                      <a16:creationId xmlns:a16="http://schemas.microsoft.com/office/drawing/2014/main" id="{FC66AB48-E543-49D4-AE51-7CB4A9D1126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6" name="Groep 55">
                <a:extLst>
                  <a:ext uri="{FF2B5EF4-FFF2-40B4-BE49-F238E27FC236}">
                    <a16:creationId xmlns:a16="http://schemas.microsoft.com/office/drawing/2014/main" id="{7B125CE4-5EAA-487B-98C9-60FC4AD27D2C}"/>
                  </a:ext>
                </a:extLst>
              </p:cNvPr>
              <p:cNvGrpSpPr/>
              <p:nvPr userDrawn="1"/>
            </p:nvGrpSpPr>
            <p:grpSpPr>
              <a:xfrm>
                <a:off x="-3605171" y="830871"/>
                <a:ext cx="139423" cy="109566"/>
                <a:chOff x="-2866744" y="518074"/>
                <a:chExt cx="168701" cy="132575"/>
              </a:xfrm>
            </p:grpSpPr>
            <p:grpSp>
              <p:nvGrpSpPr>
                <p:cNvPr id="79" name="Groep 78">
                  <a:extLst>
                    <a:ext uri="{FF2B5EF4-FFF2-40B4-BE49-F238E27FC236}">
                      <a16:creationId xmlns:a16="http://schemas.microsoft.com/office/drawing/2014/main" id="{CE63D0B9-3A1F-4FCE-8921-DC86243076D1}"/>
                    </a:ext>
                  </a:extLst>
                </p:cNvPr>
                <p:cNvGrpSpPr/>
                <p:nvPr userDrawn="1"/>
              </p:nvGrpSpPr>
              <p:grpSpPr>
                <a:xfrm>
                  <a:off x="-2866744" y="518074"/>
                  <a:ext cx="168701" cy="132575"/>
                  <a:chOff x="-2866744" y="518074"/>
                  <a:chExt cx="168701" cy="132575"/>
                </a:xfrm>
              </p:grpSpPr>
              <p:cxnSp>
                <p:nvCxnSpPr>
                  <p:cNvPr id="81" name="Rechte verbindingslijn 80">
                    <a:extLst>
                      <a:ext uri="{FF2B5EF4-FFF2-40B4-BE49-F238E27FC236}">
                        <a16:creationId xmlns:a16="http://schemas.microsoft.com/office/drawing/2014/main" id="{A7621846-70D2-4FAF-8ADA-A24ABFBF2A0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49CEE87F-C970-45BF-8011-E98832A20C9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AAB21D47-BEE1-480A-AAE3-A6DB1E632B6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DDF98484-842B-4C4B-94E0-515CCE4F46E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C9D02BEF-17F2-4A45-97EF-BE00BB38B5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0" name="Pijl: rechts 79">
                  <a:extLst>
                    <a:ext uri="{FF2B5EF4-FFF2-40B4-BE49-F238E27FC236}">
                      <a16:creationId xmlns:a16="http://schemas.microsoft.com/office/drawing/2014/main" id="{7375F10A-C3E4-42B2-8F24-8BDCACCE769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57" name="Rechte verbindingslijn 56">
                <a:extLst>
                  <a:ext uri="{FF2B5EF4-FFF2-40B4-BE49-F238E27FC236}">
                    <a16:creationId xmlns:a16="http://schemas.microsoft.com/office/drawing/2014/main" id="{6ED9B8A5-40B9-4B1E-9684-DC1FFE9DB46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8" name="Rechte verbindingslijn 57">
                <a:extLst>
                  <a:ext uri="{FF2B5EF4-FFF2-40B4-BE49-F238E27FC236}">
                    <a16:creationId xmlns:a16="http://schemas.microsoft.com/office/drawing/2014/main" id="{DB7AA4C8-150A-4DD4-8C00-993396740AD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9" name="Rechthoek 58">
                <a:extLst>
                  <a:ext uri="{FF2B5EF4-FFF2-40B4-BE49-F238E27FC236}">
                    <a16:creationId xmlns:a16="http://schemas.microsoft.com/office/drawing/2014/main" id="{0CFFF9C3-DC13-4494-A62D-B36E00A85D3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60" name="Rechthoek 59">
                <a:extLst>
                  <a:ext uri="{FF2B5EF4-FFF2-40B4-BE49-F238E27FC236}">
                    <a16:creationId xmlns:a16="http://schemas.microsoft.com/office/drawing/2014/main" id="{017F32AB-16D3-48B0-A8C3-D5BD78DEE24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61" name="Groep 60">
                <a:extLst>
                  <a:ext uri="{FF2B5EF4-FFF2-40B4-BE49-F238E27FC236}">
                    <a16:creationId xmlns:a16="http://schemas.microsoft.com/office/drawing/2014/main" id="{50F43191-E5D8-4562-B549-3DC12D71BB61}"/>
                  </a:ext>
                </a:extLst>
              </p:cNvPr>
              <p:cNvGrpSpPr/>
              <p:nvPr userDrawn="1"/>
            </p:nvGrpSpPr>
            <p:grpSpPr>
              <a:xfrm>
                <a:off x="-2916763" y="769168"/>
                <a:ext cx="268738" cy="248381"/>
                <a:chOff x="-2916763" y="769168"/>
                <a:chExt cx="268738" cy="248381"/>
              </a:xfrm>
            </p:grpSpPr>
            <p:sp>
              <p:nvSpPr>
                <p:cNvPr id="71" name="Rechthoek 70">
                  <a:extLst>
                    <a:ext uri="{FF2B5EF4-FFF2-40B4-BE49-F238E27FC236}">
                      <a16:creationId xmlns:a16="http://schemas.microsoft.com/office/drawing/2014/main" id="{19E8C1B4-EE70-46BC-A79D-04D1117BDB0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563977F4-2A7F-4879-A53D-8022F184A949}"/>
                    </a:ext>
                  </a:extLst>
                </p:cNvPr>
                <p:cNvGrpSpPr/>
                <p:nvPr userDrawn="1"/>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D7D782CD-52AD-4172-AA7F-A335CCD2485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5F06FE3-AA5F-41E3-A956-699E33886B9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1C80D73-1BAC-400C-9EE0-B206633B063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295FB84-33A3-46D6-B1EF-AACFC526BF8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B141962C-9AAF-4663-9B19-034A4FFED18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72">
                  <a:extLst>
                    <a:ext uri="{FF2B5EF4-FFF2-40B4-BE49-F238E27FC236}">
                      <a16:creationId xmlns:a16="http://schemas.microsoft.com/office/drawing/2014/main" id="{513B64FC-183C-41E7-86C7-D394F374D5A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7AB8867A-65E6-46CC-B5C7-C0A38926BD60}"/>
                  </a:ext>
                </a:extLst>
              </p:cNvPr>
              <p:cNvGrpSpPr/>
              <p:nvPr userDrawn="1"/>
            </p:nvGrpSpPr>
            <p:grpSpPr>
              <a:xfrm>
                <a:off x="-2916763" y="460171"/>
                <a:ext cx="268738" cy="248381"/>
                <a:chOff x="-2916763" y="460171"/>
                <a:chExt cx="268738" cy="248381"/>
              </a:xfrm>
            </p:grpSpPr>
            <p:sp>
              <p:nvSpPr>
                <p:cNvPr id="63" name="Rechthoek 62">
                  <a:extLst>
                    <a:ext uri="{FF2B5EF4-FFF2-40B4-BE49-F238E27FC236}">
                      <a16:creationId xmlns:a16="http://schemas.microsoft.com/office/drawing/2014/main" id="{C93F9144-DC78-4FFD-BB7A-B3E9013E4C8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4" name="Groep 63">
                  <a:extLst>
                    <a:ext uri="{FF2B5EF4-FFF2-40B4-BE49-F238E27FC236}">
                      <a16:creationId xmlns:a16="http://schemas.microsoft.com/office/drawing/2014/main" id="{BF9A1E80-5A6D-45D4-9BB7-EDF1DB244FD7}"/>
                    </a:ext>
                  </a:extLst>
                </p:cNvPr>
                <p:cNvGrpSpPr/>
                <p:nvPr userDrawn="1"/>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691982DE-F34E-4AE8-B66C-0311A34081C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57029BDB-8DAD-4A28-8DA8-399BFF346AA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695FC3D-EF06-4A53-9A0C-D2EB791A3D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AF047E0B-7CD3-487E-A04C-E061E3831A2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77B3B59-6D56-4336-B429-7C0680329C5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4">
                  <a:extLst>
                    <a:ext uri="{FF2B5EF4-FFF2-40B4-BE49-F238E27FC236}">
                      <a16:creationId xmlns:a16="http://schemas.microsoft.com/office/drawing/2014/main" id="{0E1A9EDF-3A8D-4889-A0F7-C698374E3D7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5" name="INSTRUCTIE">
            <a:extLst>
              <a:ext uri="{FF2B5EF4-FFF2-40B4-BE49-F238E27FC236}">
                <a16:creationId xmlns:a16="http://schemas.microsoft.com/office/drawing/2014/main" id="{7C7E8D04-13B4-4B71-B89B-479BC4DF4698}"/>
              </a:ext>
            </a:extLst>
          </p:cNvPr>
          <p:cNvGrpSpPr/>
          <p:nvPr userDrawn="1"/>
        </p:nvGrpSpPr>
        <p:grpSpPr>
          <a:xfrm>
            <a:off x="5846" y="7033211"/>
            <a:ext cx="3727954" cy="1728407"/>
            <a:chOff x="5846" y="7033211"/>
            <a:chExt cx="3727954" cy="1728407"/>
          </a:xfrm>
        </p:grpSpPr>
        <p:sp>
          <p:nvSpPr>
            <p:cNvPr id="96" name="Rechthoek 95">
              <a:extLst>
                <a:ext uri="{FF2B5EF4-FFF2-40B4-BE49-F238E27FC236}">
                  <a16:creationId xmlns:a16="http://schemas.microsoft.com/office/drawing/2014/main" id="{E633CA95-6B84-4AED-A672-E4BDF50C07A6}"/>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97" name="Ovaal 96">
              <a:extLst>
                <a:ext uri="{FF2B5EF4-FFF2-40B4-BE49-F238E27FC236}">
                  <a16:creationId xmlns:a16="http://schemas.microsoft.com/office/drawing/2014/main" id="{5B22A45A-EBF7-4C30-B067-12D2B9A0BB6F}"/>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8" name="Rechthoek 97">
              <a:extLst>
                <a:ext uri="{FF2B5EF4-FFF2-40B4-BE49-F238E27FC236}">
                  <a16:creationId xmlns:a16="http://schemas.microsoft.com/office/drawing/2014/main" id="{B6381F98-6534-4359-8E37-A870C5C3C38F}"/>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9" name="Ovaal 98">
              <a:extLst>
                <a:ext uri="{FF2B5EF4-FFF2-40B4-BE49-F238E27FC236}">
                  <a16:creationId xmlns:a16="http://schemas.microsoft.com/office/drawing/2014/main" id="{4DFEF9BD-74CD-4E3C-9427-ACC8C8EF0AA8}"/>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6228CDF5-9D83-49A9-A45C-6E740AB6358C}"/>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01" name="Groep 100">
              <a:extLst>
                <a:ext uri="{FF2B5EF4-FFF2-40B4-BE49-F238E27FC236}">
                  <a16:creationId xmlns:a16="http://schemas.microsoft.com/office/drawing/2014/main" id="{5AD730ED-1BD7-4DFB-8E41-B8A33A823313}"/>
                </a:ext>
              </a:extLst>
            </p:cNvPr>
            <p:cNvGrpSpPr/>
            <p:nvPr userDrawn="1"/>
          </p:nvGrpSpPr>
          <p:grpSpPr>
            <a:xfrm>
              <a:off x="2939884" y="7739834"/>
              <a:ext cx="681133" cy="750023"/>
              <a:chOff x="-910573" y="4987990"/>
              <a:chExt cx="681133" cy="750023"/>
            </a:xfrm>
          </p:grpSpPr>
          <p:grpSp>
            <p:nvGrpSpPr>
              <p:cNvPr id="102" name="Groep 101">
                <a:extLst>
                  <a:ext uri="{FF2B5EF4-FFF2-40B4-BE49-F238E27FC236}">
                    <a16:creationId xmlns:a16="http://schemas.microsoft.com/office/drawing/2014/main" id="{7D9EA432-58AD-4036-A148-2B2F2E85EAA9}"/>
                  </a:ext>
                </a:extLst>
              </p:cNvPr>
              <p:cNvGrpSpPr/>
              <p:nvPr userDrawn="1"/>
            </p:nvGrpSpPr>
            <p:grpSpPr>
              <a:xfrm>
                <a:off x="-713542" y="4987990"/>
                <a:ext cx="287071" cy="379107"/>
                <a:chOff x="-4050578" y="288410"/>
                <a:chExt cx="322125" cy="379107"/>
              </a:xfrm>
            </p:grpSpPr>
            <p:sp>
              <p:nvSpPr>
                <p:cNvPr id="105" name="Rechthoek met één afgeknipte en afgeronde hoek 47">
                  <a:extLst>
                    <a:ext uri="{FF2B5EF4-FFF2-40B4-BE49-F238E27FC236}">
                      <a16:creationId xmlns:a16="http://schemas.microsoft.com/office/drawing/2014/main" id="{BA9BE353-1FC8-4FE9-9261-B10F825029BD}"/>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6" name="Rechthoekige driehoek 105">
                  <a:extLst>
                    <a:ext uri="{FF2B5EF4-FFF2-40B4-BE49-F238E27FC236}">
                      <a16:creationId xmlns:a16="http://schemas.microsoft.com/office/drawing/2014/main" id="{8600A595-89AC-4ED8-A672-1FD84632C02E}"/>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Rechthoek 106">
                  <a:extLst>
                    <a:ext uri="{FF2B5EF4-FFF2-40B4-BE49-F238E27FC236}">
                      <a16:creationId xmlns:a16="http://schemas.microsoft.com/office/drawing/2014/main" id="{70B64506-CCA6-45D9-8248-731B55331DCE}"/>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8" name="Rechthoek 107">
                  <a:extLst>
                    <a:ext uri="{FF2B5EF4-FFF2-40B4-BE49-F238E27FC236}">
                      <a16:creationId xmlns:a16="http://schemas.microsoft.com/office/drawing/2014/main" id="{92CA0564-3557-4523-9E06-2F0C6DD66CA9}"/>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04" name="Rechthoek 103">
                <a:extLst>
                  <a:ext uri="{FF2B5EF4-FFF2-40B4-BE49-F238E27FC236}">
                    <a16:creationId xmlns:a16="http://schemas.microsoft.com/office/drawing/2014/main" id="{0AC4DB14-C50E-4F43-AD0A-53097035D8C0}"/>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3" name="Tijdelijke aanduiding voor verticale tekst 2"/>
          <p:cNvSpPr>
            <a:spLocks noGrp="1"/>
          </p:cNvSpPr>
          <p:nvPr>
            <p:ph type="body" orient="vert" idx="1" hasCustomPrompt="1"/>
          </p:nvPr>
        </p:nvSpPr>
        <p:spPr>
          <a:xfrm>
            <a:off x="777233" y="1856128"/>
            <a:ext cx="10827107" cy="443816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5" name="Tekstvak 4">
            <a:extLst>
              <a:ext uri="{FF2B5EF4-FFF2-40B4-BE49-F238E27FC236}">
                <a16:creationId xmlns:a16="http://schemas.microsoft.com/office/drawing/2014/main" id="{DA6621DD-BDCD-46CA-8A6F-90B3DC62D7E8}"/>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TEKST</a:t>
            </a:r>
          </a:p>
        </p:txBody>
      </p:sp>
      <p:grpSp>
        <p:nvGrpSpPr>
          <p:cNvPr id="16" name="HAAK LIJN">
            <a:extLst>
              <a:ext uri="{FF2B5EF4-FFF2-40B4-BE49-F238E27FC236}">
                <a16:creationId xmlns:a16="http://schemas.microsoft.com/office/drawing/2014/main" id="{21256FA1-9CDC-4DD9-9786-CD0521601BAC}"/>
              </a:ext>
            </a:extLst>
          </p:cNvPr>
          <p:cNvGrpSpPr/>
          <p:nvPr userDrawn="1"/>
        </p:nvGrpSpPr>
        <p:grpSpPr>
          <a:xfrm>
            <a:off x="540812" y="0"/>
            <a:ext cx="76800" cy="6858000"/>
            <a:chOff x="578912" y="0"/>
            <a:chExt cx="76800" cy="6858000"/>
          </a:xfrm>
        </p:grpSpPr>
        <p:cxnSp>
          <p:nvCxnSpPr>
            <p:cNvPr id="17" name="LIJN">
              <a:extLst>
                <a:ext uri="{FF2B5EF4-FFF2-40B4-BE49-F238E27FC236}">
                  <a16:creationId xmlns:a16="http://schemas.microsoft.com/office/drawing/2014/main" id="{6162A1A5-4D92-46A9-8DEE-AC6D219D295C}"/>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134BDBCE-3724-4AB1-94CF-2AAD6335F9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26" name="LIJN">
              <a:extLst>
                <a:ext uri="{FF2B5EF4-FFF2-40B4-BE49-F238E27FC236}">
                  <a16:creationId xmlns:a16="http://schemas.microsoft.com/office/drawing/2014/main" id="{C77C3344-B6C8-4C3E-A14D-48C2288B2467}"/>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3" name="Logo">
            <a:extLst>
              <a:ext uri="{FF2B5EF4-FFF2-40B4-BE49-F238E27FC236}">
                <a16:creationId xmlns:a16="http://schemas.microsoft.com/office/drawing/2014/main" id="{683231CA-E564-4317-8817-8643DD571F4D}"/>
              </a:ext>
            </a:extLst>
          </p:cNvPr>
          <p:cNvSpPr>
            <a:spLocks noGrp="1"/>
          </p:cNvSpPr>
          <p:nvPr>
            <p:ph type="body" orient="vert" idx="15" hasCustomPrompt="1"/>
          </p:nvPr>
        </p:nvSpPr>
        <p:spPr>
          <a:xfrm>
            <a:off x="10549612" y="6480355"/>
            <a:ext cx="1060019" cy="185413"/>
          </a:xfrm>
          <a:blipFill>
            <a:blip r:embed="rId6"/>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7" name="Dianummer">
            <a:extLst>
              <a:ext uri="{FF2B5EF4-FFF2-40B4-BE49-F238E27FC236}">
                <a16:creationId xmlns:a16="http://schemas.microsoft.com/office/drawing/2014/main" id="{5154FA8C-50A8-4470-ACA2-5ABE58D7913E}"/>
              </a:ext>
            </a:extLst>
          </p:cNvPr>
          <p:cNvSpPr>
            <a:spLocks noGrp="1"/>
          </p:cNvSpPr>
          <p:nvPr>
            <p:ph type="sldNum" sz="quarter" idx="17"/>
          </p:nvPr>
        </p:nvSpPr>
        <p:spPr/>
        <p:txBody>
          <a:bodyPr/>
          <a:lstStyle/>
          <a:p>
            <a:fld id="{5EC93C5F-DB18-4797-88B9-B8B0D60519FD}" type="slidenum">
              <a:rPr lang="nl-NL" smtClean="0"/>
              <a:pPr/>
              <a:t>‹nr.›</a:t>
            </a:fld>
            <a:endParaRPr lang="nl-NL" dirty="0"/>
          </a:p>
        </p:txBody>
      </p:sp>
      <p:sp>
        <p:nvSpPr>
          <p:cNvPr id="2" name="Datum" hidden="1">
            <a:extLst>
              <a:ext uri="{FF2B5EF4-FFF2-40B4-BE49-F238E27FC236}">
                <a16:creationId xmlns:a16="http://schemas.microsoft.com/office/drawing/2014/main" id="{56C41506-527A-4B6C-8154-DA0BD0D0477D}"/>
              </a:ext>
            </a:extLst>
          </p:cNvPr>
          <p:cNvSpPr>
            <a:spLocks noGrp="1"/>
          </p:cNvSpPr>
          <p:nvPr>
            <p:ph type="dt" sz="half" idx="18"/>
          </p:nvPr>
        </p:nvSpPr>
        <p:spPr/>
        <p:txBody>
          <a:bodyPr/>
          <a:lstStyle/>
          <a:p>
            <a:endParaRPr lang="nl-NL" dirty="0"/>
          </a:p>
        </p:txBody>
      </p:sp>
      <p:sp>
        <p:nvSpPr>
          <p:cNvPr id="4" name="Voettekst">
            <a:extLst>
              <a:ext uri="{FF2B5EF4-FFF2-40B4-BE49-F238E27FC236}">
                <a16:creationId xmlns:a16="http://schemas.microsoft.com/office/drawing/2014/main" id="{84E9FDE4-1A7F-4A5C-AC53-B36C6F9E0548}"/>
              </a:ext>
            </a:extLst>
          </p:cNvPr>
          <p:cNvSpPr>
            <a:spLocks noGrp="1"/>
          </p:cNvSpPr>
          <p:nvPr>
            <p:ph type="ftr" sz="quarter" idx="16"/>
          </p:nvPr>
        </p:nvSpPr>
        <p:spPr/>
        <p:txBody>
          <a:bodyPr/>
          <a:lstStyle/>
          <a:p>
            <a:endParaRPr lang="nl-NL" dirty="0"/>
          </a:p>
        </p:txBody>
      </p:sp>
      <p:sp>
        <p:nvSpPr>
          <p:cNvPr id="6" name="Ondertitel">
            <a:extLst>
              <a:ext uri="{FF2B5EF4-FFF2-40B4-BE49-F238E27FC236}">
                <a16:creationId xmlns:a16="http://schemas.microsoft.com/office/drawing/2014/main" id="{D087FE13-DC03-4A42-925F-D0677F5B0C5C}"/>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8" name="Titel">
            <a:extLst>
              <a:ext uri="{FF2B5EF4-FFF2-40B4-BE49-F238E27FC236}">
                <a16:creationId xmlns:a16="http://schemas.microsoft.com/office/drawing/2014/main" id="{08B72B07-1936-49ED-9125-9D212B7EBB92}"/>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3631296031"/>
      </p:ext>
    </p:extLst>
  </p:cSld>
  <p:clrMapOvr>
    <a:masterClrMapping/>
  </p:clrMapOvr>
  <p:transition spd="slow">
    <p:push dir="u"/>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DELING EIGEN VRIJHEID">
    <p:spTree>
      <p:nvGrpSpPr>
        <p:cNvPr id="1" name=""/>
        <p:cNvGrpSpPr/>
        <p:nvPr/>
      </p:nvGrpSpPr>
      <p:grpSpPr>
        <a:xfrm>
          <a:off x="0" y="0"/>
          <a:ext cx="0" cy="0"/>
          <a:chOff x="0" y="0"/>
          <a:chExt cx="0" cy="0"/>
        </a:xfrm>
      </p:grpSpPr>
      <p:sp>
        <p:nvSpPr>
          <p:cNvPr id="11" name="INFO">
            <a:extLst>
              <a:ext uri="{FF2B5EF4-FFF2-40B4-BE49-F238E27FC236}">
                <a16:creationId xmlns:a16="http://schemas.microsoft.com/office/drawing/2014/main" id="{AA692845-3CAE-4344-A741-2AFCF32F8547}"/>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INDELING EIGEN VRIJHEID</a:t>
            </a:r>
          </a:p>
        </p:txBody>
      </p:sp>
      <p:grpSp>
        <p:nvGrpSpPr>
          <p:cNvPr id="12" name="INSTRUCTIE">
            <a:extLst>
              <a:ext uri="{FF2B5EF4-FFF2-40B4-BE49-F238E27FC236}">
                <a16:creationId xmlns:a16="http://schemas.microsoft.com/office/drawing/2014/main" id="{FEB9B0AA-6148-410C-AF87-18A9DA5ABDFC}"/>
              </a:ext>
            </a:extLst>
          </p:cNvPr>
          <p:cNvGrpSpPr/>
          <p:nvPr userDrawn="1"/>
        </p:nvGrpSpPr>
        <p:grpSpPr>
          <a:xfrm>
            <a:off x="5846" y="7033211"/>
            <a:ext cx="3727954" cy="1728407"/>
            <a:chOff x="5846" y="7033211"/>
            <a:chExt cx="3727954" cy="1728407"/>
          </a:xfrm>
        </p:grpSpPr>
        <p:sp>
          <p:nvSpPr>
            <p:cNvPr id="14" name="Rechthoek 13">
              <a:extLst>
                <a:ext uri="{FF2B5EF4-FFF2-40B4-BE49-F238E27FC236}">
                  <a16:creationId xmlns:a16="http://schemas.microsoft.com/office/drawing/2014/main" id="{83064DDA-9E7C-4D64-877E-438E5A864541}"/>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5" name="Ovaal 14">
              <a:extLst>
                <a:ext uri="{FF2B5EF4-FFF2-40B4-BE49-F238E27FC236}">
                  <a16:creationId xmlns:a16="http://schemas.microsoft.com/office/drawing/2014/main" id="{44FEEADA-F3B1-4194-B3C2-3AB383D81CE2}"/>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817C4DC3-7DD1-4A49-BBED-E5123493621B}"/>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7" name="Ovaal 16">
              <a:extLst>
                <a:ext uri="{FF2B5EF4-FFF2-40B4-BE49-F238E27FC236}">
                  <a16:creationId xmlns:a16="http://schemas.microsoft.com/office/drawing/2014/main" id="{4C19556F-A98F-481C-BE88-B2875F93C819}"/>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F76F6A69-EC3C-458B-9E41-5849D8E21462}"/>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9" name="Groep 18">
              <a:extLst>
                <a:ext uri="{FF2B5EF4-FFF2-40B4-BE49-F238E27FC236}">
                  <a16:creationId xmlns:a16="http://schemas.microsoft.com/office/drawing/2014/main" id="{B4FD63DB-A015-4BE4-B0FA-9ED007C7ADC7}"/>
                </a:ext>
              </a:extLst>
            </p:cNvPr>
            <p:cNvGrpSpPr/>
            <p:nvPr userDrawn="1"/>
          </p:nvGrpSpPr>
          <p:grpSpPr>
            <a:xfrm>
              <a:off x="2939884" y="7739834"/>
              <a:ext cx="681133" cy="750023"/>
              <a:chOff x="-910573" y="4987990"/>
              <a:chExt cx="681133" cy="750023"/>
            </a:xfrm>
          </p:grpSpPr>
          <p:grpSp>
            <p:nvGrpSpPr>
              <p:cNvPr id="20" name="Groep 19">
                <a:extLst>
                  <a:ext uri="{FF2B5EF4-FFF2-40B4-BE49-F238E27FC236}">
                    <a16:creationId xmlns:a16="http://schemas.microsoft.com/office/drawing/2014/main" id="{CA388668-84BD-44B1-8428-5FA224685D31}"/>
                  </a:ext>
                </a:extLst>
              </p:cNvPr>
              <p:cNvGrpSpPr/>
              <p:nvPr userDrawn="1"/>
            </p:nvGrpSpPr>
            <p:grpSpPr>
              <a:xfrm>
                <a:off x="-713542" y="4987990"/>
                <a:ext cx="287071" cy="379107"/>
                <a:chOff x="-4050578" y="288410"/>
                <a:chExt cx="322125" cy="379107"/>
              </a:xfrm>
            </p:grpSpPr>
            <p:sp>
              <p:nvSpPr>
                <p:cNvPr id="22" name="Rechthoek met één afgeknipte en afgeronde hoek 47">
                  <a:extLst>
                    <a:ext uri="{FF2B5EF4-FFF2-40B4-BE49-F238E27FC236}">
                      <a16:creationId xmlns:a16="http://schemas.microsoft.com/office/drawing/2014/main" id="{B5C6091A-6D77-4FC7-A1DB-EC8171E76E0A}"/>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 name="Rechthoekige driehoek 22">
                  <a:extLst>
                    <a:ext uri="{FF2B5EF4-FFF2-40B4-BE49-F238E27FC236}">
                      <a16:creationId xmlns:a16="http://schemas.microsoft.com/office/drawing/2014/main" id="{EE991183-66F9-4645-AD61-3622EDCFAD76}"/>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 name="Rechthoek 23">
                  <a:extLst>
                    <a:ext uri="{FF2B5EF4-FFF2-40B4-BE49-F238E27FC236}">
                      <a16:creationId xmlns:a16="http://schemas.microsoft.com/office/drawing/2014/main" id="{65E8A76E-4A77-4623-B40B-75D7E057D80B}"/>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 name="Rechthoek 24">
                  <a:extLst>
                    <a:ext uri="{FF2B5EF4-FFF2-40B4-BE49-F238E27FC236}">
                      <a16:creationId xmlns:a16="http://schemas.microsoft.com/office/drawing/2014/main" id="{FEF9CFBA-D1F7-4F79-B148-0E0F3C629F63}"/>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1" name="Rechthoek 20">
                <a:extLst>
                  <a:ext uri="{FF2B5EF4-FFF2-40B4-BE49-F238E27FC236}">
                    <a16:creationId xmlns:a16="http://schemas.microsoft.com/office/drawing/2014/main" id="{F60697FE-CDBE-4D32-A06D-5B4834E3B9C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3" name="HAAK LIJN">
            <a:extLst>
              <a:ext uri="{FF2B5EF4-FFF2-40B4-BE49-F238E27FC236}">
                <a16:creationId xmlns:a16="http://schemas.microsoft.com/office/drawing/2014/main" id="{564B28AA-22FD-4205-AD55-2DFC9E2B2D2A}"/>
              </a:ext>
            </a:extLst>
          </p:cNvPr>
          <p:cNvGrpSpPr/>
          <p:nvPr userDrawn="1"/>
        </p:nvGrpSpPr>
        <p:grpSpPr>
          <a:xfrm>
            <a:off x="540812" y="0"/>
            <a:ext cx="76800" cy="6858000"/>
            <a:chOff x="578912" y="0"/>
            <a:chExt cx="76800" cy="6858000"/>
          </a:xfrm>
        </p:grpSpPr>
        <p:cxnSp>
          <p:nvCxnSpPr>
            <p:cNvPr id="4" name="LIJN">
              <a:extLst>
                <a:ext uri="{FF2B5EF4-FFF2-40B4-BE49-F238E27FC236}">
                  <a16:creationId xmlns:a16="http://schemas.microsoft.com/office/drawing/2014/main" id="{E6680D57-B7D1-411B-A044-EDBFAEDE98BE}"/>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FD7A126-756C-493A-B41E-2499551792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12" y="652464"/>
              <a:ext cx="76800" cy="201600"/>
            </a:xfrm>
            <a:prstGeom prst="rect">
              <a:avLst/>
            </a:prstGeom>
          </p:spPr>
        </p:pic>
        <p:cxnSp>
          <p:nvCxnSpPr>
            <p:cNvPr id="6" name="LIJN">
              <a:extLst>
                <a:ext uri="{FF2B5EF4-FFF2-40B4-BE49-F238E27FC236}">
                  <a16:creationId xmlns:a16="http://schemas.microsoft.com/office/drawing/2014/main" id="{424F8F4F-D3B4-44C3-B739-879122A53449}"/>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 name="Logo">
            <a:extLst>
              <a:ext uri="{FF2B5EF4-FFF2-40B4-BE49-F238E27FC236}">
                <a16:creationId xmlns:a16="http://schemas.microsoft.com/office/drawing/2014/main" id="{9C6D722F-8680-4071-9123-21F371291D9E}"/>
              </a:ext>
            </a:extLst>
          </p:cNvPr>
          <p:cNvSpPr>
            <a:spLocks noGrp="1"/>
          </p:cNvSpPr>
          <p:nvPr>
            <p:ph type="body" orient="vert" idx="15" hasCustomPrompt="1"/>
          </p:nvPr>
        </p:nvSpPr>
        <p:spPr>
          <a:xfrm>
            <a:off x="10549612" y="6480355"/>
            <a:ext cx="1060019" cy="185413"/>
          </a:xfrm>
          <a:blipFill>
            <a:blip r:embed="rId4"/>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4" name="Dianummer">
            <a:extLst>
              <a:ext uri="{FF2B5EF4-FFF2-40B4-BE49-F238E27FC236}">
                <a16:creationId xmlns:a16="http://schemas.microsoft.com/office/drawing/2014/main" id="{2BEB1C6B-58D2-436E-8830-CF31BEE16320}"/>
              </a:ext>
            </a:extLst>
          </p:cNvPr>
          <p:cNvSpPr>
            <a:spLocks noGrp="1"/>
          </p:cNvSpPr>
          <p:nvPr>
            <p:ph type="sldNum" sz="quarter" idx="18"/>
          </p:nvPr>
        </p:nvSpPr>
        <p:spPr/>
        <p:txBody>
          <a:bodyPr/>
          <a:lstStyle/>
          <a:p>
            <a:fld id="{5EC93C5F-DB18-4797-88B9-B8B0D60519FD}" type="slidenum">
              <a:rPr lang="nl-NL" smtClean="0"/>
              <a:pPr/>
              <a:t>‹nr.›</a:t>
            </a:fld>
            <a:endParaRPr lang="nl-NL" dirty="0"/>
          </a:p>
        </p:txBody>
      </p:sp>
      <p:sp>
        <p:nvSpPr>
          <p:cNvPr id="2" name="Datum" hidden="1">
            <a:extLst>
              <a:ext uri="{FF2B5EF4-FFF2-40B4-BE49-F238E27FC236}">
                <a16:creationId xmlns:a16="http://schemas.microsoft.com/office/drawing/2014/main" id="{0ED58A7A-5DEE-41AE-9360-FD0B4DADAED2}"/>
              </a:ext>
            </a:extLst>
          </p:cNvPr>
          <p:cNvSpPr>
            <a:spLocks noGrp="1"/>
          </p:cNvSpPr>
          <p:nvPr>
            <p:ph type="dt" sz="half" idx="19"/>
          </p:nvPr>
        </p:nvSpPr>
        <p:spPr/>
        <p:txBody>
          <a:bodyPr/>
          <a:lstStyle/>
          <a:p>
            <a:endParaRPr lang="nl-NL" dirty="0"/>
          </a:p>
        </p:txBody>
      </p:sp>
      <p:sp>
        <p:nvSpPr>
          <p:cNvPr id="33" name="Voettekst">
            <a:extLst>
              <a:ext uri="{FF2B5EF4-FFF2-40B4-BE49-F238E27FC236}">
                <a16:creationId xmlns:a16="http://schemas.microsoft.com/office/drawing/2014/main" id="{5A73AC90-7B0E-4421-91F5-76C415F2E67A}"/>
              </a:ext>
            </a:extLst>
          </p:cNvPr>
          <p:cNvSpPr>
            <a:spLocks noGrp="1"/>
          </p:cNvSpPr>
          <p:nvPr>
            <p:ph type="ftr" sz="quarter" idx="17"/>
          </p:nvPr>
        </p:nvSpPr>
        <p:spPr/>
        <p:txBody>
          <a:bodyPr/>
          <a:lstStyle/>
          <a:p>
            <a:endParaRPr lang="nl-NL" dirty="0"/>
          </a:p>
        </p:txBody>
      </p:sp>
      <p:sp>
        <p:nvSpPr>
          <p:cNvPr id="8" name="Ondertitel">
            <a:extLst>
              <a:ext uri="{FF2B5EF4-FFF2-40B4-BE49-F238E27FC236}">
                <a16:creationId xmlns:a16="http://schemas.microsoft.com/office/drawing/2014/main" id="{D33624B2-EE21-4FD3-9444-4542956651AA}"/>
              </a:ext>
            </a:extLst>
          </p:cNvPr>
          <p:cNvSpPr>
            <a:spLocks noGrp="1"/>
          </p:cNvSpPr>
          <p:nvPr>
            <p:ph type="subTitle" idx="10" hasCustomPrompt="1"/>
          </p:nvPr>
        </p:nvSpPr>
        <p:spPr>
          <a:xfrm>
            <a:off x="777243" y="924516"/>
            <a:ext cx="10835542"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31" name="Titel">
            <a:extLst>
              <a:ext uri="{FF2B5EF4-FFF2-40B4-BE49-F238E27FC236}">
                <a16:creationId xmlns:a16="http://schemas.microsoft.com/office/drawing/2014/main" id="{4FD1D93D-B6C4-4842-923B-938AE2927FD3}"/>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3864630698"/>
      </p:ext>
    </p:extLst>
  </p:cSld>
  <p:clrMapOvr>
    <a:masterClrMapping/>
  </p:clrMapOvr>
  <p:transition spd="slow">
    <p:push dir="u"/>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FSLUITING">
    <p:spTree>
      <p:nvGrpSpPr>
        <p:cNvPr id="1" name=""/>
        <p:cNvGrpSpPr/>
        <p:nvPr/>
      </p:nvGrpSpPr>
      <p:grpSpPr>
        <a:xfrm>
          <a:off x="0" y="0"/>
          <a:ext cx="0" cy="0"/>
          <a:chOff x="0" y="0"/>
          <a:chExt cx="0" cy="0"/>
        </a:xfrm>
      </p:grpSpPr>
      <p:sp>
        <p:nvSpPr>
          <p:cNvPr id="148" name="INFO">
            <a:extLst>
              <a:ext uri="{FF2B5EF4-FFF2-40B4-BE49-F238E27FC236}">
                <a16:creationId xmlns:a16="http://schemas.microsoft.com/office/drawing/2014/main" id="{4A1F86EE-56C2-4FC7-A5E3-4FF8BAE206B8}"/>
              </a:ext>
            </a:extLst>
          </p:cNvPr>
          <p:cNvSpPr txBox="1"/>
          <p:nvPr userDrawn="1"/>
        </p:nvSpPr>
        <p:spPr>
          <a:xfrm>
            <a:off x="0" y="-256190"/>
            <a:ext cx="11556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AFSLUITING</a:t>
            </a:r>
          </a:p>
        </p:txBody>
      </p:sp>
      <p:grpSp>
        <p:nvGrpSpPr>
          <p:cNvPr id="154" name="INSTRUCTIE">
            <a:extLst>
              <a:ext uri="{FF2B5EF4-FFF2-40B4-BE49-F238E27FC236}">
                <a16:creationId xmlns:a16="http://schemas.microsoft.com/office/drawing/2014/main" id="{DA0EC9B2-475B-4BF2-B333-B08C9FDB8378}"/>
              </a:ext>
            </a:extLst>
          </p:cNvPr>
          <p:cNvGrpSpPr/>
          <p:nvPr userDrawn="1"/>
        </p:nvGrpSpPr>
        <p:grpSpPr>
          <a:xfrm>
            <a:off x="12274716" y="-895064"/>
            <a:ext cx="3695970" cy="1277747"/>
            <a:chOff x="-3889316" y="-1461517"/>
            <a:chExt cx="3695970" cy="1277747"/>
          </a:xfrm>
        </p:grpSpPr>
        <p:sp>
          <p:nvSpPr>
            <p:cNvPr id="155" name="Rechthoek 154">
              <a:extLst>
                <a:ext uri="{FF2B5EF4-FFF2-40B4-BE49-F238E27FC236}">
                  <a16:creationId xmlns:a16="http://schemas.microsoft.com/office/drawing/2014/main" id="{2D6300FD-87DD-40B5-AAD3-7E6A9AEF6CAF}"/>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156" name="Rechthoek 155">
              <a:extLst>
                <a:ext uri="{FF2B5EF4-FFF2-40B4-BE49-F238E27FC236}">
                  <a16:creationId xmlns:a16="http://schemas.microsoft.com/office/drawing/2014/main" id="{38750C8F-1FD3-43A0-A491-41102E1D699D}"/>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7" name="Gelijkbenige driehoek 156">
              <a:extLst>
                <a:ext uri="{FF2B5EF4-FFF2-40B4-BE49-F238E27FC236}">
                  <a16:creationId xmlns:a16="http://schemas.microsoft.com/office/drawing/2014/main" id="{9097B260-A8D1-4696-BADB-4E09C8DA6ACB}"/>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sp>
        <p:nvSpPr>
          <p:cNvPr id="153" name="Tijdelijke aanduiding voor afbeelding 8">
            <a:extLst>
              <a:ext uri="{FF2B5EF4-FFF2-40B4-BE49-F238E27FC236}">
                <a16:creationId xmlns:a16="http://schemas.microsoft.com/office/drawing/2014/main" id="{4C9593A0-481A-4577-845D-CDCE33B1CEB4}"/>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152" name="Tijdelijke aanduiding voor verticale tekst 2">
            <a:extLst>
              <a:ext uri="{FF2B5EF4-FFF2-40B4-BE49-F238E27FC236}">
                <a16:creationId xmlns:a16="http://schemas.microsoft.com/office/drawing/2014/main" id="{FC38A077-DCB9-4498-8DB4-E60250F49476}"/>
              </a:ext>
            </a:extLst>
          </p:cNvPr>
          <p:cNvSpPr>
            <a:spLocks noGrp="1"/>
          </p:cNvSpPr>
          <p:nvPr>
            <p:ph type="body" orient="vert" idx="18" hasCustomPrompt="1"/>
          </p:nvPr>
        </p:nvSpPr>
        <p:spPr>
          <a:xfrm>
            <a:off x="0" y="0"/>
            <a:ext cx="7585700" cy="6858000"/>
          </a:xfrm>
          <a:gradFill>
            <a:gsLst>
              <a:gs pos="0">
                <a:schemeClr val="tx1">
                  <a:alpha val="3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lvl1pPr marL="0" indent="0">
              <a:buFontTx/>
              <a:buNone/>
              <a:defRPr lang="nl-NL" sz="1050" i="1" dirty="0">
                <a:solidFill>
                  <a:schemeClr val="lt1"/>
                </a:solidFill>
              </a:defRPr>
            </a:lvl1pPr>
          </a:lstStyle>
          <a:p>
            <a:pPr marL="0" lvl="0" algn="ctr" defTabSz="914400"/>
            <a:r>
              <a:rPr lang="nl-NL" dirty="0"/>
              <a:t>      </a:t>
            </a:r>
          </a:p>
        </p:txBody>
      </p:sp>
      <p:sp>
        <p:nvSpPr>
          <p:cNvPr id="15" name="Tijdelijke aanduiding voor tekst 25">
            <a:extLst>
              <a:ext uri="{FF2B5EF4-FFF2-40B4-BE49-F238E27FC236}">
                <a16:creationId xmlns:a16="http://schemas.microsoft.com/office/drawing/2014/main" id="{209E820A-5DE9-4FC3-986A-5D1FB86C8AC7}"/>
              </a:ext>
            </a:extLst>
          </p:cNvPr>
          <p:cNvSpPr>
            <a:spLocks noGrp="1"/>
          </p:cNvSpPr>
          <p:nvPr>
            <p:ph type="body" sz="quarter" idx="17" hasCustomPrompt="1"/>
          </p:nvPr>
        </p:nvSpPr>
        <p:spPr>
          <a:xfrm>
            <a:off x="550570" y="5796514"/>
            <a:ext cx="2822400" cy="504000"/>
          </a:xfrm>
          <a:prstGeom prst="rect">
            <a:avLst/>
          </a:prstGeom>
          <a:blipFill>
            <a:blip r:embed="rId2" cstate="hqprint">
              <a:extLst>
                <a:ext uri="{28A0092B-C50C-407E-A947-70E740481C1C}">
                  <a14:useLocalDpi xmlns:a14="http://schemas.microsoft.com/office/drawing/2010/main"/>
                </a:ext>
              </a:extLst>
            </a:blip>
            <a:stretch>
              <a:fillRect/>
            </a:stretch>
          </a:blipFill>
          <a:ln w="12700">
            <a:noFill/>
          </a:ln>
        </p:spPr>
        <p:txBody>
          <a:bodyPr/>
          <a:lstStyle>
            <a:lvl1pPr marL="0" indent="0">
              <a:buFont typeface="Arial" panose="020B0604020202020204" pitchFamily="34" charset="0"/>
              <a:buNone/>
              <a:defRPr/>
            </a:lvl1pPr>
          </a:lstStyle>
          <a:p>
            <a:pPr lvl="0"/>
            <a:r>
              <a:rPr lang="nl-NL" dirty="0"/>
              <a:t> </a:t>
            </a:r>
          </a:p>
        </p:txBody>
      </p:sp>
      <p:sp>
        <p:nvSpPr>
          <p:cNvPr id="147" name="Tijdelijke aanduiding voor tekst 146">
            <a:extLst>
              <a:ext uri="{FF2B5EF4-FFF2-40B4-BE49-F238E27FC236}">
                <a16:creationId xmlns:a16="http://schemas.microsoft.com/office/drawing/2014/main" id="{B7047D21-55FE-4B63-B1D8-8A610FAEFAF5}"/>
              </a:ext>
            </a:extLst>
          </p:cNvPr>
          <p:cNvSpPr>
            <a:spLocks noGrp="1"/>
          </p:cNvSpPr>
          <p:nvPr>
            <p:ph type="body" sz="quarter" idx="15" hasCustomPrompt="1"/>
          </p:nvPr>
        </p:nvSpPr>
        <p:spPr>
          <a:xfrm>
            <a:off x="550570" y="1717420"/>
            <a:ext cx="62838" cy="182400"/>
          </a:xfrm>
          <a:custGeom>
            <a:avLst/>
            <a:gdLst>
              <a:gd name="connsiteX0" fmla="*/ 17352 w 62838"/>
              <a:gd name="connsiteY0" fmla="*/ 0 h 182400"/>
              <a:gd name="connsiteX1" fmla="*/ 62520 w 62838"/>
              <a:gd name="connsiteY1" fmla="*/ 91200 h 182400"/>
              <a:gd name="connsiteX2" fmla="*/ 21864 w 62838"/>
              <a:gd name="connsiteY2" fmla="*/ 182400 h 182400"/>
              <a:gd name="connsiteX3" fmla="*/ 8308 w 62838"/>
              <a:gd name="connsiteY3" fmla="*/ 145920 h 182400"/>
              <a:gd name="connsiteX4" fmla="*/ 26385 w 62838"/>
              <a:gd name="connsiteY4" fmla="*/ 91200 h 182400"/>
              <a:gd name="connsiteX5" fmla="*/ 3796 w 62838"/>
              <a:gd name="connsiteY5" fmla="*/ 36480 h 182400"/>
              <a:gd name="connsiteX6" fmla="*/ 17352 w 62838"/>
              <a:gd name="connsiteY6" fmla="*/ 0 h 18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8" h="182400">
                <a:moveTo>
                  <a:pt x="17352" y="0"/>
                </a:moveTo>
                <a:cubicBezTo>
                  <a:pt x="17352" y="0"/>
                  <a:pt x="62520" y="69312"/>
                  <a:pt x="62520" y="91200"/>
                </a:cubicBezTo>
                <a:cubicBezTo>
                  <a:pt x="67041" y="113088"/>
                  <a:pt x="21864" y="182400"/>
                  <a:pt x="21864" y="182400"/>
                </a:cubicBezTo>
                <a:cubicBezTo>
                  <a:pt x="21864" y="182400"/>
                  <a:pt x="-5237" y="175104"/>
                  <a:pt x="8308" y="145920"/>
                </a:cubicBezTo>
                <a:cubicBezTo>
                  <a:pt x="17352" y="116736"/>
                  <a:pt x="26385" y="91200"/>
                  <a:pt x="26385" y="91200"/>
                </a:cubicBezTo>
                <a:lnTo>
                  <a:pt x="3796" y="36480"/>
                </a:lnTo>
                <a:cubicBezTo>
                  <a:pt x="-9759" y="3648"/>
                  <a:pt x="17352" y="0"/>
                  <a:pt x="17352" y="0"/>
                </a:cubicBezTo>
                <a:close/>
              </a:path>
            </a:pathLst>
          </a:custGeom>
          <a:solidFill>
            <a:schemeClr val="tx2"/>
          </a:solidFill>
          <a:ln w="12700">
            <a:noFill/>
          </a:ln>
        </p:spPr>
        <p:txBody>
          <a:bodyPr wrap="square">
            <a:noAutofit/>
          </a:bodyPr>
          <a:lstStyle>
            <a:lvl1pPr marL="0" indent="0">
              <a:buFont typeface="Arial" panose="020B0604020202020204" pitchFamily="34" charset="0"/>
              <a:buNone/>
              <a:defRPr/>
            </a:lvl1pPr>
          </a:lstStyle>
          <a:p>
            <a:pPr lvl="0"/>
            <a:r>
              <a:rPr lang="nl-NL" dirty="0"/>
              <a:t> </a:t>
            </a:r>
          </a:p>
        </p:txBody>
      </p:sp>
      <p:sp>
        <p:nvSpPr>
          <p:cNvPr id="144" name="Tijdelijke aanduiding voor tekst 25">
            <a:extLst>
              <a:ext uri="{FF2B5EF4-FFF2-40B4-BE49-F238E27FC236}">
                <a16:creationId xmlns:a16="http://schemas.microsoft.com/office/drawing/2014/main" id="{35F05C4C-6075-4158-98BE-256211DC58AE}"/>
              </a:ext>
            </a:extLst>
          </p:cNvPr>
          <p:cNvSpPr>
            <a:spLocks noGrp="1"/>
          </p:cNvSpPr>
          <p:nvPr userDrawn="1">
            <p:ph type="body" sz="quarter" idx="16" hasCustomPrompt="1"/>
          </p:nvPr>
        </p:nvSpPr>
        <p:spPr>
          <a:xfrm flipH="1">
            <a:off x="576831" y="-10580"/>
            <a:ext cx="7200" cy="1620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9" name="Ondertitel 2">
            <a:extLst>
              <a:ext uri="{FF2B5EF4-FFF2-40B4-BE49-F238E27FC236}">
                <a16:creationId xmlns:a16="http://schemas.microsoft.com/office/drawing/2014/main" id="{EF14CB9B-F149-429B-A5C3-71E7B5658D62}"/>
              </a:ext>
            </a:extLst>
          </p:cNvPr>
          <p:cNvSpPr>
            <a:spLocks noGrp="1"/>
          </p:cNvSpPr>
          <p:nvPr>
            <p:ph type="subTitle" idx="1" hasCustomPrompt="1"/>
          </p:nvPr>
        </p:nvSpPr>
        <p:spPr>
          <a:xfrm>
            <a:off x="777244" y="1930969"/>
            <a:ext cx="3206542" cy="448184"/>
          </a:xfrm>
        </p:spPr>
        <p:txBody>
          <a:bodyPr/>
          <a:lstStyle>
            <a:lvl1pPr marL="0" indent="0" algn="l">
              <a:buNone/>
              <a:defRPr sz="3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Uw aandacht</a:t>
            </a:r>
            <a:endParaRPr lang="nl-NL" dirty="0"/>
          </a:p>
        </p:txBody>
      </p:sp>
      <p:sp>
        <p:nvSpPr>
          <p:cNvPr id="6" name="Titel 5"/>
          <p:cNvSpPr>
            <a:spLocks noGrp="1"/>
          </p:cNvSpPr>
          <p:nvPr>
            <p:ph type="title" hasCustomPrompt="1"/>
          </p:nvPr>
        </p:nvSpPr>
        <p:spPr>
          <a:xfrm>
            <a:off x="777244" y="1599471"/>
            <a:ext cx="3206542" cy="319549"/>
          </a:xfrm>
        </p:spPr>
        <p:txBody>
          <a:bodyPr bIns="0" anchor="ctr"/>
          <a:lstStyle>
            <a:lvl1pPr>
              <a:defRPr>
                <a:solidFill>
                  <a:schemeClr val="bg1"/>
                </a:solidFill>
              </a:defRPr>
            </a:lvl1pPr>
          </a:lstStyle>
          <a:p>
            <a:r>
              <a:rPr lang="nl-NL" dirty="0"/>
              <a:t>Bedankt voor</a:t>
            </a:r>
          </a:p>
        </p:txBody>
      </p:sp>
    </p:spTree>
    <p:extLst>
      <p:ext uri="{BB962C8B-B14F-4D97-AF65-F5344CB8AC3E}">
        <p14:creationId xmlns:p14="http://schemas.microsoft.com/office/powerpoint/2010/main" val="374406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fill="hold"/>
                                        <p:tgtEl>
                                          <p:spTgt spid="147"/>
                                        </p:tgtEl>
                                        <p:attrNameLst>
                                          <p:attrName>ppt_x</p:attrName>
                                        </p:attrNameLst>
                                      </p:cBhvr>
                                      <p:tavLst>
                                        <p:tav tm="0">
                                          <p:val>
                                            <p:strVal val="#ppt_x"/>
                                          </p:val>
                                        </p:tav>
                                        <p:tav tm="100000">
                                          <p:val>
                                            <p:strVal val="#ppt_x"/>
                                          </p:val>
                                        </p:tav>
                                      </p:tavLst>
                                    </p:anim>
                                    <p:anim calcmode="lin" valueType="num">
                                      <p:cBhvr additive="base">
                                        <p:cTn id="8" dur="1000" fill="hold"/>
                                        <p:tgtEl>
                                          <p:spTgt spid="14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900" fill="hold"/>
                                        <p:tgtEl>
                                          <p:spTgt spid="144"/>
                                        </p:tgtEl>
                                        <p:attrNameLst>
                                          <p:attrName>ppt_x</p:attrName>
                                        </p:attrNameLst>
                                      </p:cBhvr>
                                      <p:tavLst>
                                        <p:tav tm="0">
                                          <p:val>
                                            <p:strVal val="#ppt_x"/>
                                          </p:val>
                                        </p:tav>
                                        <p:tav tm="100000">
                                          <p:val>
                                            <p:strVal val="#ppt_x"/>
                                          </p:val>
                                        </p:tav>
                                      </p:tavLst>
                                    </p:anim>
                                    <p:anim calcmode="lin" valueType="num">
                                      <p:cBhvr additive="base">
                                        <p:cTn id="12" dur="900" fill="hold"/>
                                        <p:tgtEl>
                                          <p:spTgt spid="14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tmplLst>
          <p:tmpl>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147" grpId="0" animBg="1">
        <p:tmplLst>
          <p:tmpl>
            <p:tnLst>
              <p:par>
                <p:cTn presetID="2" presetClass="entr" presetSubtype="1" decel="100000" fill="hold" nodeType="withEffect">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fill="hold"/>
                        <p:tgtEl>
                          <p:spTgt spid="147"/>
                        </p:tgtEl>
                        <p:attrNameLst>
                          <p:attrName>ppt_x</p:attrName>
                        </p:attrNameLst>
                      </p:cBhvr>
                      <p:tavLst>
                        <p:tav tm="0">
                          <p:val>
                            <p:strVal val="#ppt_x"/>
                          </p:val>
                        </p:tav>
                        <p:tav tm="100000">
                          <p:val>
                            <p:strVal val="#ppt_x"/>
                          </p:val>
                        </p:tav>
                      </p:tavLst>
                    </p:anim>
                    <p:anim calcmode="lin" valueType="num">
                      <p:cBhvr additive="base">
                        <p:cTn dur="1000" fill="hold"/>
                        <p:tgtEl>
                          <p:spTgt spid="147"/>
                        </p:tgtEl>
                        <p:attrNameLst>
                          <p:attrName>ppt_y</p:attrName>
                        </p:attrNameLst>
                      </p:cBhvr>
                      <p:tavLst>
                        <p:tav tm="0">
                          <p:val>
                            <p:strVal val="0-#ppt_h/2"/>
                          </p:val>
                        </p:tav>
                        <p:tav tm="100000">
                          <p:val>
                            <p:strVal val="#ppt_y"/>
                          </p:val>
                        </p:tav>
                      </p:tavLst>
                    </p:anim>
                  </p:childTnLst>
                </p:cTn>
              </p:par>
            </p:tnLst>
          </p:tmpl>
        </p:tmplLst>
      </p:bldP>
      <p:bldP spid="144" grpId="0" animBg="1">
        <p:tmplLst>
          <p:tmpl>
            <p:tnLst>
              <p:par>
                <p:cTn presetID="2" presetClass="entr" presetSubtype="1" decel="100000" fill="hold" nodeType="withEffect">
                  <p:stCondLst>
                    <p:cond delay="1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900" fill="hold"/>
                        <p:tgtEl>
                          <p:spTgt spid="144"/>
                        </p:tgtEl>
                        <p:attrNameLst>
                          <p:attrName>ppt_x</p:attrName>
                        </p:attrNameLst>
                      </p:cBhvr>
                      <p:tavLst>
                        <p:tav tm="0">
                          <p:val>
                            <p:strVal val="#ppt_x"/>
                          </p:val>
                        </p:tav>
                        <p:tav tm="100000">
                          <p:val>
                            <p:strVal val="#ppt_x"/>
                          </p:val>
                        </p:tav>
                      </p:tavLst>
                    </p:anim>
                    <p:anim calcmode="lin" valueType="num">
                      <p:cBhvr additive="base">
                        <p:cTn dur="900" fill="hold"/>
                        <p:tgtEl>
                          <p:spTgt spid="144"/>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6" grpId="0"/>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grpSp>
        <p:nvGrpSpPr>
          <p:cNvPr id="154" name="INSTRUCTIE">
            <a:extLst>
              <a:ext uri="{FF2B5EF4-FFF2-40B4-BE49-F238E27FC236}">
                <a16:creationId xmlns:a16="http://schemas.microsoft.com/office/drawing/2014/main" id="{DA0EC9B2-475B-4BF2-B333-B08C9FDB8378}"/>
              </a:ext>
            </a:extLst>
          </p:cNvPr>
          <p:cNvGrpSpPr/>
          <p:nvPr userDrawn="1"/>
        </p:nvGrpSpPr>
        <p:grpSpPr>
          <a:xfrm>
            <a:off x="12274716" y="-895064"/>
            <a:ext cx="3695970" cy="1277747"/>
            <a:chOff x="-3889316" y="-1461517"/>
            <a:chExt cx="3695970" cy="1277747"/>
          </a:xfrm>
        </p:grpSpPr>
        <p:sp>
          <p:nvSpPr>
            <p:cNvPr id="155" name="Rechthoek 154">
              <a:extLst>
                <a:ext uri="{FF2B5EF4-FFF2-40B4-BE49-F238E27FC236}">
                  <a16:creationId xmlns:a16="http://schemas.microsoft.com/office/drawing/2014/main" id="{2D6300FD-87DD-40B5-AAD3-7E6A9AEF6CAF}"/>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156" name="Rechthoek 155">
              <a:extLst>
                <a:ext uri="{FF2B5EF4-FFF2-40B4-BE49-F238E27FC236}">
                  <a16:creationId xmlns:a16="http://schemas.microsoft.com/office/drawing/2014/main" id="{38750C8F-1FD3-43A0-A491-41102E1D699D}"/>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7" name="Gelijkbenige driehoek 156">
              <a:extLst>
                <a:ext uri="{FF2B5EF4-FFF2-40B4-BE49-F238E27FC236}">
                  <a16:creationId xmlns:a16="http://schemas.microsoft.com/office/drawing/2014/main" id="{9097B260-A8D1-4696-BADB-4E09C8DA6ACB}"/>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sp>
        <p:nvSpPr>
          <p:cNvPr id="148" name="INFO">
            <a:extLst>
              <a:ext uri="{FF2B5EF4-FFF2-40B4-BE49-F238E27FC236}">
                <a16:creationId xmlns:a16="http://schemas.microsoft.com/office/drawing/2014/main" id="{4A1F86EE-56C2-4FC7-A5E3-4FF8BAE206B8}"/>
              </a:ext>
            </a:extLst>
          </p:cNvPr>
          <p:cNvSpPr txBox="1"/>
          <p:nvPr userDrawn="1"/>
        </p:nvSpPr>
        <p:spPr>
          <a:xfrm>
            <a:off x="0" y="-256190"/>
            <a:ext cx="11556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TITEL SLIDE </a:t>
            </a:r>
          </a:p>
        </p:txBody>
      </p:sp>
      <p:sp>
        <p:nvSpPr>
          <p:cNvPr id="144" name="|">
            <a:extLst>
              <a:ext uri="{FF2B5EF4-FFF2-40B4-BE49-F238E27FC236}">
                <a16:creationId xmlns:a16="http://schemas.microsoft.com/office/drawing/2014/main" id="{35F05C4C-6075-4158-98BE-256211DC58AE}"/>
              </a:ext>
            </a:extLst>
          </p:cNvPr>
          <p:cNvSpPr>
            <a:spLocks noGrp="1"/>
          </p:cNvSpPr>
          <p:nvPr userDrawn="1">
            <p:ph type="body" sz="quarter" idx="16" hasCustomPrompt="1"/>
          </p:nvPr>
        </p:nvSpPr>
        <p:spPr>
          <a:xfrm flipH="1">
            <a:off x="576831" y="5303385"/>
            <a:ext cx="7200" cy="15588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147" name="&gt;">
            <a:extLst>
              <a:ext uri="{FF2B5EF4-FFF2-40B4-BE49-F238E27FC236}">
                <a16:creationId xmlns:a16="http://schemas.microsoft.com/office/drawing/2014/main" id="{B7047D21-55FE-4B63-B1D8-8A610FAEFAF5}"/>
              </a:ext>
            </a:extLst>
          </p:cNvPr>
          <p:cNvSpPr>
            <a:spLocks noGrp="1"/>
          </p:cNvSpPr>
          <p:nvPr>
            <p:ph type="body" sz="quarter" idx="15" hasCustomPrompt="1"/>
          </p:nvPr>
        </p:nvSpPr>
        <p:spPr>
          <a:xfrm>
            <a:off x="550570" y="5070205"/>
            <a:ext cx="62838" cy="182400"/>
          </a:xfrm>
          <a:custGeom>
            <a:avLst/>
            <a:gdLst>
              <a:gd name="connsiteX0" fmla="*/ 17352 w 62838"/>
              <a:gd name="connsiteY0" fmla="*/ 0 h 182400"/>
              <a:gd name="connsiteX1" fmla="*/ 62520 w 62838"/>
              <a:gd name="connsiteY1" fmla="*/ 91200 h 182400"/>
              <a:gd name="connsiteX2" fmla="*/ 21864 w 62838"/>
              <a:gd name="connsiteY2" fmla="*/ 182400 h 182400"/>
              <a:gd name="connsiteX3" fmla="*/ 8308 w 62838"/>
              <a:gd name="connsiteY3" fmla="*/ 145920 h 182400"/>
              <a:gd name="connsiteX4" fmla="*/ 26385 w 62838"/>
              <a:gd name="connsiteY4" fmla="*/ 91200 h 182400"/>
              <a:gd name="connsiteX5" fmla="*/ 3796 w 62838"/>
              <a:gd name="connsiteY5" fmla="*/ 36480 h 182400"/>
              <a:gd name="connsiteX6" fmla="*/ 17352 w 62838"/>
              <a:gd name="connsiteY6" fmla="*/ 0 h 18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8" h="182400">
                <a:moveTo>
                  <a:pt x="17352" y="0"/>
                </a:moveTo>
                <a:cubicBezTo>
                  <a:pt x="17352" y="0"/>
                  <a:pt x="62520" y="69312"/>
                  <a:pt x="62520" y="91200"/>
                </a:cubicBezTo>
                <a:cubicBezTo>
                  <a:pt x="67041" y="113088"/>
                  <a:pt x="21864" y="182400"/>
                  <a:pt x="21864" y="182400"/>
                </a:cubicBezTo>
                <a:cubicBezTo>
                  <a:pt x="21864" y="182400"/>
                  <a:pt x="-5237" y="175104"/>
                  <a:pt x="8308" y="145920"/>
                </a:cubicBezTo>
                <a:cubicBezTo>
                  <a:pt x="17352" y="116736"/>
                  <a:pt x="26385" y="91200"/>
                  <a:pt x="26385" y="91200"/>
                </a:cubicBezTo>
                <a:lnTo>
                  <a:pt x="3796" y="36480"/>
                </a:lnTo>
                <a:cubicBezTo>
                  <a:pt x="-9759" y="3648"/>
                  <a:pt x="17352" y="0"/>
                  <a:pt x="17352" y="0"/>
                </a:cubicBezTo>
                <a:close/>
              </a:path>
            </a:pathLst>
          </a:custGeom>
          <a:solidFill>
            <a:schemeClr val="tx2"/>
          </a:solidFill>
          <a:ln w="12700">
            <a:noFill/>
          </a:ln>
        </p:spPr>
        <p:txBody>
          <a:bodyPr wrap="square">
            <a:noAutofit/>
          </a:bodyPr>
          <a:lstStyle>
            <a:lvl1pPr marL="0" indent="0">
              <a:buFont typeface="Arial" panose="020B0604020202020204" pitchFamily="34" charset="0"/>
              <a:buNone/>
              <a:defRPr/>
            </a:lvl1pPr>
          </a:lstStyle>
          <a:p>
            <a:pPr lvl="0"/>
            <a:r>
              <a:rPr lang="nl-NL" dirty="0"/>
              <a:t> </a:t>
            </a:r>
          </a:p>
        </p:txBody>
      </p:sp>
      <p:sp>
        <p:nvSpPr>
          <p:cNvPr id="153" name="Tijdelijke aanduiding voor afbeelding 8">
            <a:extLst>
              <a:ext uri="{FF2B5EF4-FFF2-40B4-BE49-F238E27FC236}">
                <a16:creationId xmlns:a16="http://schemas.microsoft.com/office/drawing/2014/main" id="{4C9593A0-481A-4577-845D-CDCE33B1CEB4}"/>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152" name="Tijdelijke aanduiding voor verticale tekst 2">
            <a:extLst>
              <a:ext uri="{FF2B5EF4-FFF2-40B4-BE49-F238E27FC236}">
                <a16:creationId xmlns:a16="http://schemas.microsoft.com/office/drawing/2014/main" id="{FC38A077-DCB9-4498-8DB4-E60250F49476}"/>
              </a:ext>
            </a:extLst>
          </p:cNvPr>
          <p:cNvSpPr>
            <a:spLocks noGrp="1"/>
          </p:cNvSpPr>
          <p:nvPr>
            <p:ph type="body" orient="vert" idx="18" hasCustomPrompt="1"/>
          </p:nvPr>
        </p:nvSpPr>
        <p:spPr>
          <a:xfrm>
            <a:off x="0" y="0"/>
            <a:ext cx="7585700" cy="6858000"/>
          </a:xfrm>
          <a:gradFill>
            <a:gsLst>
              <a:gs pos="0">
                <a:schemeClr val="tx1">
                  <a:alpha val="3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lvl1pPr marL="0" indent="0" algn="l">
              <a:buFontTx/>
              <a:buNone/>
              <a:defRPr lang="nl-NL" sz="1050" i="1" dirty="0">
                <a:solidFill>
                  <a:schemeClr val="lt1"/>
                </a:solidFill>
              </a:defRPr>
            </a:lvl1pPr>
          </a:lstStyle>
          <a:p>
            <a:pPr marL="0" lvl="0" algn="ctr" defTabSz="914400"/>
            <a:r>
              <a:rPr lang="nl-NL" dirty="0"/>
              <a:t>    </a:t>
            </a:r>
          </a:p>
        </p:txBody>
      </p:sp>
      <p:sp>
        <p:nvSpPr>
          <p:cNvPr id="15" name="Logo">
            <a:extLst>
              <a:ext uri="{FF2B5EF4-FFF2-40B4-BE49-F238E27FC236}">
                <a16:creationId xmlns:a16="http://schemas.microsoft.com/office/drawing/2014/main" id="{209E820A-5DE9-4FC3-986A-5D1FB86C8AC7}"/>
              </a:ext>
            </a:extLst>
          </p:cNvPr>
          <p:cNvSpPr>
            <a:spLocks noGrp="1"/>
          </p:cNvSpPr>
          <p:nvPr>
            <p:ph type="body" sz="quarter" idx="17" hasCustomPrompt="1"/>
          </p:nvPr>
        </p:nvSpPr>
        <p:spPr>
          <a:xfrm>
            <a:off x="602351" y="602265"/>
            <a:ext cx="2822400" cy="504000"/>
          </a:xfrm>
          <a:prstGeom prst="rect">
            <a:avLst/>
          </a:prstGeom>
          <a:blipFill>
            <a:blip r:embed="rId2" cstate="hqprint">
              <a:extLst>
                <a:ext uri="{28A0092B-C50C-407E-A947-70E740481C1C}">
                  <a14:useLocalDpi xmlns:a14="http://schemas.microsoft.com/office/drawing/2010/main"/>
                </a:ext>
              </a:extLst>
            </a:blip>
            <a:stretch>
              <a:fillRect/>
            </a:stretch>
          </a:blipFill>
          <a:ln w="12700">
            <a:noFill/>
          </a:ln>
        </p:spPr>
        <p:txBody>
          <a:bodyPr/>
          <a:lstStyle>
            <a:lvl1pPr marL="0" indent="0">
              <a:buFont typeface="Arial" panose="020B0604020202020204" pitchFamily="34" charset="0"/>
              <a:buNone/>
              <a:defRPr/>
            </a:lvl1pPr>
          </a:lstStyle>
          <a:p>
            <a:pPr lvl="0"/>
            <a:r>
              <a:rPr lang="nl-NL" dirty="0"/>
              <a:t>  </a:t>
            </a:r>
          </a:p>
        </p:txBody>
      </p:sp>
      <p:sp>
        <p:nvSpPr>
          <p:cNvPr id="7" name="Datum">
            <a:extLst>
              <a:ext uri="{FF2B5EF4-FFF2-40B4-BE49-F238E27FC236}">
                <a16:creationId xmlns:a16="http://schemas.microsoft.com/office/drawing/2014/main" id="{946905A8-314B-47D6-9A70-0C647876EC1C}"/>
              </a:ext>
            </a:extLst>
          </p:cNvPr>
          <p:cNvSpPr>
            <a:spLocks noGrp="1"/>
          </p:cNvSpPr>
          <p:nvPr>
            <p:ph type="dt" sz="half" idx="20"/>
          </p:nvPr>
        </p:nvSpPr>
        <p:spPr>
          <a:xfrm>
            <a:off x="773113" y="6130564"/>
            <a:ext cx="2808287" cy="165461"/>
          </a:xfrm>
        </p:spPr>
        <p:txBody>
          <a:bodyPr/>
          <a:lstStyle>
            <a:lvl1pPr>
              <a:defRPr sz="1600">
                <a:solidFill>
                  <a:schemeClr val="bg1"/>
                </a:solidFill>
              </a:defRPr>
            </a:lvl1pPr>
          </a:lstStyle>
          <a:p>
            <a:endParaRPr lang="nl-NL" dirty="0"/>
          </a:p>
        </p:txBody>
      </p:sp>
      <p:sp>
        <p:nvSpPr>
          <p:cNvPr id="9" name="Subtitel">
            <a:extLst>
              <a:ext uri="{FF2B5EF4-FFF2-40B4-BE49-F238E27FC236}">
                <a16:creationId xmlns:a16="http://schemas.microsoft.com/office/drawing/2014/main" id="{EF14CB9B-F149-429B-A5C3-71E7B5658D62}"/>
              </a:ext>
            </a:extLst>
          </p:cNvPr>
          <p:cNvSpPr>
            <a:spLocks noGrp="1"/>
          </p:cNvSpPr>
          <p:nvPr>
            <p:ph type="subTitle" idx="1" hasCustomPrompt="1"/>
          </p:nvPr>
        </p:nvSpPr>
        <p:spPr>
          <a:xfrm>
            <a:off x="777244" y="5298468"/>
            <a:ext cx="9809656" cy="448184"/>
          </a:xfrm>
        </p:spPr>
        <p:txBody>
          <a:bodyPr/>
          <a:lstStyle>
            <a:lvl1pPr marL="0" indent="0" algn="l">
              <a:buNone/>
              <a:defRPr sz="3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6" name="Titel"/>
          <p:cNvSpPr>
            <a:spLocks noGrp="1"/>
          </p:cNvSpPr>
          <p:nvPr>
            <p:ph type="title" hasCustomPrompt="1"/>
          </p:nvPr>
        </p:nvSpPr>
        <p:spPr>
          <a:xfrm>
            <a:off x="777244" y="4966970"/>
            <a:ext cx="9809656" cy="319549"/>
          </a:xfrm>
        </p:spPr>
        <p:txBody>
          <a:bodyPr bIns="0" anchor="ctr"/>
          <a:lstStyle>
            <a:lvl1pPr>
              <a:defRPr>
                <a:solidFill>
                  <a:schemeClr val="bg1"/>
                </a:solidFill>
              </a:defRPr>
            </a:lvl1pPr>
          </a:lstStyle>
          <a:p>
            <a:r>
              <a:rPr lang="nl-NL" dirty="0"/>
              <a:t>Plaats hier </a:t>
            </a:r>
            <a:r>
              <a:rPr lang="nl-NL" dirty="0" err="1"/>
              <a:t>bold</a:t>
            </a:r>
            <a:r>
              <a:rPr lang="nl-NL" dirty="0"/>
              <a:t> titel</a:t>
            </a:r>
          </a:p>
        </p:txBody>
      </p:sp>
    </p:spTree>
    <p:extLst>
      <p:ext uri="{BB962C8B-B14F-4D97-AF65-F5344CB8AC3E}">
        <p14:creationId xmlns:p14="http://schemas.microsoft.com/office/powerpoint/2010/main" val="170917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fill="hold"/>
                                        <p:tgtEl>
                                          <p:spTgt spid="147"/>
                                        </p:tgtEl>
                                        <p:attrNameLst>
                                          <p:attrName>ppt_x</p:attrName>
                                        </p:attrNameLst>
                                      </p:cBhvr>
                                      <p:tavLst>
                                        <p:tav tm="0">
                                          <p:val>
                                            <p:strVal val="#ppt_x"/>
                                          </p:val>
                                        </p:tav>
                                        <p:tav tm="100000">
                                          <p:val>
                                            <p:strVal val="#ppt_x"/>
                                          </p:val>
                                        </p:tav>
                                      </p:tavLst>
                                    </p:anim>
                                    <p:anim calcmode="lin" valueType="num">
                                      <p:cBhvr additive="base">
                                        <p:cTn id="8" dur="1000" fill="hold"/>
                                        <p:tgtEl>
                                          <p:spTgt spid="147"/>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144"/>
                                        </p:tgtEl>
                                        <p:attrNameLst>
                                          <p:attrName>style.visibility</p:attrName>
                                        </p:attrNameLst>
                                      </p:cBhvr>
                                      <p:to>
                                        <p:strVal val="visible"/>
                                      </p:to>
                                    </p:set>
                                    <p:anim calcmode="lin" valueType="num">
                                      <p:cBhvr additive="base">
                                        <p:cTn id="15" dur="900" fill="hold"/>
                                        <p:tgtEl>
                                          <p:spTgt spid="144"/>
                                        </p:tgtEl>
                                        <p:attrNameLst>
                                          <p:attrName>ppt_x</p:attrName>
                                        </p:attrNameLst>
                                      </p:cBhvr>
                                      <p:tavLst>
                                        <p:tav tm="0">
                                          <p:val>
                                            <p:strVal val="#ppt_x"/>
                                          </p:val>
                                        </p:tav>
                                        <p:tav tm="100000">
                                          <p:val>
                                            <p:strVal val="#ppt_x"/>
                                          </p:val>
                                        </p:tav>
                                      </p:tavLst>
                                    </p:anim>
                                    <p:anim calcmode="lin" valueType="num">
                                      <p:cBhvr additive="base">
                                        <p:cTn id="16" dur="900" fill="hold"/>
                                        <p:tgtEl>
                                          <p:spTgt spid="14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tmplLst>
          <p:tmpl>
            <p:tnLst>
              <p:par>
                <p:cTn presetID="2" presetClass="entr" presetSubtype="4" decel="100000" fill="hold" nodeType="withEffect">
                  <p:stCondLst>
                    <p:cond delay="1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900" fill="hold"/>
                        <p:tgtEl>
                          <p:spTgt spid="144"/>
                        </p:tgtEl>
                        <p:attrNameLst>
                          <p:attrName>ppt_x</p:attrName>
                        </p:attrNameLst>
                      </p:cBhvr>
                      <p:tavLst>
                        <p:tav tm="0">
                          <p:val>
                            <p:strVal val="#ppt_x"/>
                          </p:val>
                        </p:tav>
                        <p:tav tm="100000">
                          <p:val>
                            <p:strVal val="#ppt_x"/>
                          </p:val>
                        </p:tav>
                      </p:tavLst>
                    </p:anim>
                    <p:anim calcmode="lin" valueType="num">
                      <p:cBhvr additive="base">
                        <p:cTn dur="900" fill="hold"/>
                        <p:tgtEl>
                          <p:spTgt spid="144"/>
                        </p:tgtEl>
                        <p:attrNameLst>
                          <p:attrName>ppt_y</p:attrName>
                        </p:attrNameLst>
                      </p:cBhvr>
                      <p:tavLst>
                        <p:tav tm="0">
                          <p:val>
                            <p:strVal val="1+#ppt_h/2"/>
                          </p:val>
                        </p:tav>
                        <p:tav tm="100000">
                          <p:val>
                            <p:strVal val="#ppt_y"/>
                          </p:val>
                        </p:tav>
                      </p:tavLst>
                    </p:anim>
                  </p:childTnLst>
                </p:cTn>
              </p:par>
            </p:tnLst>
          </p:tmpl>
        </p:tmplLst>
      </p:bldP>
      <p:bldP spid="147" grpId="0" animBg="1">
        <p:tmplLst>
          <p:tmpl>
            <p:tnLst>
              <p:par>
                <p:cTn presetID="2" presetClass="entr" presetSubtype="4" decel="100000" fill="hold" nodeType="withEffect">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fill="hold"/>
                        <p:tgtEl>
                          <p:spTgt spid="147"/>
                        </p:tgtEl>
                        <p:attrNameLst>
                          <p:attrName>ppt_x</p:attrName>
                        </p:attrNameLst>
                      </p:cBhvr>
                      <p:tavLst>
                        <p:tav tm="0">
                          <p:val>
                            <p:strVal val="#ppt_x"/>
                          </p:val>
                        </p:tav>
                        <p:tav tm="100000">
                          <p:val>
                            <p:strVal val="#ppt_x"/>
                          </p:val>
                        </p:tav>
                      </p:tavLst>
                    </p:anim>
                    <p:anim calcmode="lin" valueType="num">
                      <p:cBhvr additive="base">
                        <p:cTn dur="1000" fill="hold"/>
                        <p:tgtEl>
                          <p:spTgt spid="147"/>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1"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6" grpId="0"/>
    </p:bld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8x">
    <p:spTree>
      <p:nvGrpSpPr>
        <p:cNvPr id="1" name=""/>
        <p:cNvGrpSpPr/>
        <p:nvPr/>
      </p:nvGrpSpPr>
      <p:grpSpPr>
        <a:xfrm>
          <a:off x="0" y="0"/>
          <a:ext cx="0" cy="0"/>
          <a:chOff x="0" y="0"/>
          <a:chExt cx="0" cy="0"/>
        </a:xfrm>
      </p:grpSpPr>
      <p:sp>
        <p:nvSpPr>
          <p:cNvPr id="5" name="INFO">
            <a:extLst>
              <a:ext uri="{FF2B5EF4-FFF2-40B4-BE49-F238E27FC236}">
                <a16:creationId xmlns:a16="http://schemas.microsoft.com/office/drawing/2014/main" id="{DA6621DD-BDCD-46CA-8A6F-90B3DC62D7E8}"/>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AGENDA 8x</a:t>
            </a:r>
          </a:p>
        </p:txBody>
      </p:sp>
      <p:sp>
        <p:nvSpPr>
          <p:cNvPr id="3" name="Tijdelijke aanduiding voor verticale tekst 2"/>
          <p:cNvSpPr>
            <a:spLocks noGrp="1"/>
          </p:cNvSpPr>
          <p:nvPr>
            <p:ph type="body" orient="vert" idx="1" hasCustomPrompt="1"/>
          </p:nvPr>
        </p:nvSpPr>
        <p:spPr>
          <a:xfrm>
            <a:off x="2063519" y="2769771"/>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0" name="Tijdelijke aanduiding voor verticale tekst 2">
            <a:extLst>
              <a:ext uri="{FF2B5EF4-FFF2-40B4-BE49-F238E27FC236}">
                <a16:creationId xmlns:a16="http://schemas.microsoft.com/office/drawing/2014/main" id="{09139BB3-0E95-42DB-B5FD-B804238C47E7}"/>
              </a:ext>
            </a:extLst>
          </p:cNvPr>
          <p:cNvSpPr>
            <a:spLocks noGrp="1"/>
          </p:cNvSpPr>
          <p:nvPr>
            <p:ph type="body" orient="vert" idx="11" hasCustomPrompt="1"/>
          </p:nvPr>
        </p:nvSpPr>
        <p:spPr>
          <a:xfrm>
            <a:off x="1477394" y="2769771"/>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01.</a:t>
            </a:r>
          </a:p>
        </p:txBody>
      </p:sp>
      <p:sp>
        <p:nvSpPr>
          <p:cNvPr id="131" name="Tijdelijke aanduiding voor verticale tekst 2">
            <a:extLst>
              <a:ext uri="{FF2B5EF4-FFF2-40B4-BE49-F238E27FC236}">
                <a16:creationId xmlns:a16="http://schemas.microsoft.com/office/drawing/2014/main" id="{0193F33A-B169-4E6C-A0E4-1C401F03326A}"/>
              </a:ext>
            </a:extLst>
          </p:cNvPr>
          <p:cNvSpPr>
            <a:spLocks noGrp="1"/>
          </p:cNvSpPr>
          <p:nvPr>
            <p:ph type="body" orient="vert" idx="12" hasCustomPrompt="1"/>
          </p:nvPr>
        </p:nvSpPr>
        <p:spPr>
          <a:xfrm>
            <a:off x="2063519" y="3210685"/>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2" name="Tijdelijke aanduiding voor verticale tekst 2">
            <a:extLst>
              <a:ext uri="{FF2B5EF4-FFF2-40B4-BE49-F238E27FC236}">
                <a16:creationId xmlns:a16="http://schemas.microsoft.com/office/drawing/2014/main" id="{CFDDF722-2134-44DD-9F42-55A2163355CF}"/>
              </a:ext>
            </a:extLst>
          </p:cNvPr>
          <p:cNvSpPr>
            <a:spLocks noGrp="1"/>
          </p:cNvSpPr>
          <p:nvPr>
            <p:ph type="body" orient="vert" idx="13" hasCustomPrompt="1"/>
          </p:nvPr>
        </p:nvSpPr>
        <p:spPr>
          <a:xfrm>
            <a:off x="1477394" y="3210685"/>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02.</a:t>
            </a:r>
          </a:p>
        </p:txBody>
      </p:sp>
      <p:sp>
        <p:nvSpPr>
          <p:cNvPr id="133" name="Tijdelijke aanduiding voor verticale tekst 2">
            <a:extLst>
              <a:ext uri="{FF2B5EF4-FFF2-40B4-BE49-F238E27FC236}">
                <a16:creationId xmlns:a16="http://schemas.microsoft.com/office/drawing/2014/main" id="{E2A18408-6710-416E-8413-E2AF616D91BC}"/>
              </a:ext>
            </a:extLst>
          </p:cNvPr>
          <p:cNvSpPr>
            <a:spLocks noGrp="1"/>
          </p:cNvSpPr>
          <p:nvPr>
            <p:ph type="body" orient="vert" idx="14" hasCustomPrompt="1"/>
          </p:nvPr>
        </p:nvSpPr>
        <p:spPr>
          <a:xfrm>
            <a:off x="2063519" y="3651599"/>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4" name="Tijdelijke aanduiding voor verticale tekst 2">
            <a:extLst>
              <a:ext uri="{FF2B5EF4-FFF2-40B4-BE49-F238E27FC236}">
                <a16:creationId xmlns:a16="http://schemas.microsoft.com/office/drawing/2014/main" id="{432466DB-08EE-4A9B-B739-16F0BD593113}"/>
              </a:ext>
            </a:extLst>
          </p:cNvPr>
          <p:cNvSpPr>
            <a:spLocks noGrp="1"/>
          </p:cNvSpPr>
          <p:nvPr>
            <p:ph type="body" orient="vert" idx="15" hasCustomPrompt="1"/>
          </p:nvPr>
        </p:nvSpPr>
        <p:spPr>
          <a:xfrm>
            <a:off x="1477394" y="3651599"/>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03.</a:t>
            </a:r>
          </a:p>
        </p:txBody>
      </p:sp>
      <p:sp>
        <p:nvSpPr>
          <p:cNvPr id="135" name="Tijdelijke aanduiding voor verticale tekst 2">
            <a:extLst>
              <a:ext uri="{FF2B5EF4-FFF2-40B4-BE49-F238E27FC236}">
                <a16:creationId xmlns:a16="http://schemas.microsoft.com/office/drawing/2014/main" id="{FB1B3F49-2D34-4B2A-8143-8FF9313EDD5E}"/>
              </a:ext>
            </a:extLst>
          </p:cNvPr>
          <p:cNvSpPr>
            <a:spLocks noGrp="1"/>
          </p:cNvSpPr>
          <p:nvPr>
            <p:ph type="body" orient="vert" idx="16" hasCustomPrompt="1"/>
          </p:nvPr>
        </p:nvSpPr>
        <p:spPr>
          <a:xfrm>
            <a:off x="2063519" y="4092513"/>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6" name="Tijdelijke aanduiding voor verticale tekst 2">
            <a:extLst>
              <a:ext uri="{FF2B5EF4-FFF2-40B4-BE49-F238E27FC236}">
                <a16:creationId xmlns:a16="http://schemas.microsoft.com/office/drawing/2014/main" id="{90076CCB-0A34-4B58-AD13-14B30D4E58E6}"/>
              </a:ext>
            </a:extLst>
          </p:cNvPr>
          <p:cNvSpPr>
            <a:spLocks noGrp="1"/>
          </p:cNvSpPr>
          <p:nvPr>
            <p:ph type="body" orient="vert" idx="17" hasCustomPrompt="1"/>
          </p:nvPr>
        </p:nvSpPr>
        <p:spPr>
          <a:xfrm>
            <a:off x="1477394" y="4092513"/>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04.</a:t>
            </a:r>
          </a:p>
        </p:txBody>
      </p:sp>
      <p:sp>
        <p:nvSpPr>
          <p:cNvPr id="137" name="Tijdelijke aanduiding voor verticale tekst 2">
            <a:extLst>
              <a:ext uri="{FF2B5EF4-FFF2-40B4-BE49-F238E27FC236}">
                <a16:creationId xmlns:a16="http://schemas.microsoft.com/office/drawing/2014/main" id="{6E4C1E79-BFB4-49E2-B8B4-704FE08A0221}"/>
              </a:ext>
            </a:extLst>
          </p:cNvPr>
          <p:cNvSpPr>
            <a:spLocks noGrp="1"/>
          </p:cNvSpPr>
          <p:nvPr>
            <p:ph type="body" orient="vert" idx="18" hasCustomPrompt="1"/>
          </p:nvPr>
        </p:nvSpPr>
        <p:spPr>
          <a:xfrm>
            <a:off x="2063519" y="4533427"/>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8" name="Tijdelijke aanduiding voor verticale tekst 2">
            <a:extLst>
              <a:ext uri="{FF2B5EF4-FFF2-40B4-BE49-F238E27FC236}">
                <a16:creationId xmlns:a16="http://schemas.microsoft.com/office/drawing/2014/main" id="{DC76EBBF-0030-4AA1-BF10-48A92A06B59F}"/>
              </a:ext>
            </a:extLst>
          </p:cNvPr>
          <p:cNvSpPr>
            <a:spLocks noGrp="1"/>
          </p:cNvSpPr>
          <p:nvPr>
            <p:ph type="body" orient="vert" idx="19" hasCustomPrompt="1"/>
          </p:nvPr>
        </p:nvSpPr>
        <p:spPr>
          <a:xfrm>
            <a:off x="1477394" y="4533427"/>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05.</a:t>
            </a:r>
          </a:p>
        </p:txBody>
      </p:sp>
      <p:sp>
        <p:nvSpPr>
          <p:cNvPr id="139" name="Tijdelijke aanduiding voor verticale tekst 2">
            <a:extLst>
              <a:ext uri="{FF2B5EF4-FFF2-40B4-BE49-F238E27FC236}">
                <a16:creationId xmlns:a16="http://schemas.microsoft.com/office/drawing/2014/main" id="{5017CD28-C2AF-4032-B589-1423BFA89F05}"/>
              </a:ext>
            </a:extLst>
          </p:cNvPr>
          <p:cNvSpPr>
            <a:spLocks noGrp="1"/>
          </p:cNvSpPr>
          <p:nvPr>
            <p:ph type="body" orient="vert" idx="20" hasCustomPrompt="1"/>
          </p:nvPr>
        </p:nvSpPr>
        <p:spPr>
          <a:xfrm>
            <a:off x="2063519" y="4974341"/>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40" name="Tijdelijke aanduiding voor verticale tekst 2">
            <a:extLst>
              <a:ext uri="{FF2B5EF4-FFF2-40B4-BE49-F238E27FC236}">
                <a16:creationId xmlns:a16="http://schemas.microsoft.com/office/drawing/2014/main" id="{FBA4AAE8-8D5F-4224-B74C-AFE8DAA7B73B}"/>
              </a:ext>
            </a:extLst>
          </p:cNvPr>
          <p:cNvSpPr>
            <a:spLocks noGrp="1"/>
          </p:cNvSpPr>
          <p:nvPr>
            <p:ph type="body" orient="vert" idx="21" hasCustomPrompt="1"/>
          </p:nvPr>
        </p:nvSpPr>
        <p:spPr>
          <a:xfrm>
            <a:off x="1477394" y="4974341"/>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06.</a:t>
            </a:r>
          </a:p>
        </p:txBody>
      </p:sp>
      <p:sp>
        <p:nvSpPr>
          <p:cNvPr id="141" name="Tijdelijke aanduiding voor verticale tekst 2">
            <a:extLst>
              <a:ext uri="{FF2B5EF4-FFF2-40B4-BE49-F238E27FC236}">
                <a16:creationId xmlns:a16="http://schemas.microsoft.com/office/drawing/2014/main" id="{6805760E-C026-4BB8-A85F-3C2FF927F6F4}"/>
              </a:ext>
            </a:extLst>
          </p:cNvPr>
          <p:cNvSpPr>
            <a:spLocks noGrp="1"/>
          </p:cNvSpPr>
          <p:nvPr>
            <p:ph type="body" orient="vert" idx="22" hasCustomPrompt="1"/>
          </p:nvPr>
        </p:nvSpPr>
        <p:spPr>
          <a:xfrm>
            <a:off x="2063519" y="5415255"/>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42" name="Tijdelijke aanduiding voor verticale tekst 2">
            <a:extLst>
              <a:ext uri="{FF2B5EF4-FFF2-40B4-BE49-F238E27FC236}">
                <a16:creationId xmlns:a16="http://schemas.microsoft.com/office/drawing/2014/main" id="{230160BE-302E-4C96-96A3-7B349A370C8E}"/>
              </a:ext>
            </a:extLst>
          </p:cNvPr>
          <p:cNvSpPr>
            <a:spLocks noGrp="1"/>
          </p:cNvSpPr>
          <p:nvPr>
            <p:ph type="body" orient="vert" idx="23" hasCustomPrompt="1"/>
          </p:nvPr>
        </p:nvSpPr>
        <p:spPr>
          <a:xfrm>
            <a:off x="1477394" y="5415255"/>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07.</a:t>
            </a:r>
          </a:p>
        </p:txBody>
      </p:sp>
      <p:sp>
        <p:nvSpPr>
          <p:cNvPr id="143" name="Tijdelijke aanduiding voor verticale tekst 2">
            <a:extLst>
              <a:ext uri="{FF2B5EF4-FFF2-40B4-BE49-F238E27FC236}">
                <a16:creationId xmlns:a16="http://schemas.microsoft.com/office/drawing/2014/main" id="{A7A2C18B-31F8-41AE-9CE0-F6E0827E24D3}"/>
              </a:ext>
            </a:extLst>
          </p:cNvPr>
          <p:cNvSpPr>
            <a:spLocks noGrp="1"/>
          </p:cNvSpPr>
          <p:nvPr>
            <p:ph type="body" orient="vert" idx="24" hasCustomPrompt="1"/>
          </p:nvPr>
        </p:nvSpPr>
        <p:spPr>
          <a:xfrm>
            <a:off x="2063519" y="5856170"/>
            <a:ext cx="4479145"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44" name="Tijdelijke aanduiding voor verticale tekst 2">
            <a:extLst>
              <a:ext uri="{FF2B5EF4-FFF2-40B4-BE49-F238E27FC236}">
                <a16:creationId xmlns:a16="http://schemas.microsoft.com/office/drawing/2014/main" id="{5863A4F4-EC3F-4D3A-BA06-224079A5A54A}"/>
              </a:ext>
            </a:extLst>
          </p:cNvPr>
          <p:cNvSpPr>
            <a:spLocks noGrp="1"/>
          </p:cNvSpPr>
          <p:nvPr>
            <p:ph type="body" orient="vert" idx="25" hasCustomPrompt="1"/>
          </p:nvPr>
        </p:nvSpPr>
        <p:spPr>
          <a:xfrm>
            <a:off x="1477394" y="5856170"/>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08.</a:t>
            </a:r>
          </a:p>
        </p:txBody>
      </p:sp>
      <p:grpSp>
        <p:nvGrpSpPr>
          <p:cNvPr id="12" name="Groep 11">
            <a:extLst>
              <a:ext uri="{FF2B5EF4-FFF2-40B4-BE49-F238E27FC236}">
                <a16:creationId xmlns:a16="http://schemas.microsoft.com/office/drawing/2014/main" id="{2FA1C155-D212-49FA-9B8E-41434C3D9D95}"/>
              </a:ext>
            </a:extLst>
          </p:cNvPr>
          <p:cNvGrpSpPr/>
          <p:nvPr userDrawn="1"/>
        </p:nvGrpSpPr>
        <p:grpSpPr>
          <a:xfrm>
            <a:off x="1372576" y="2407000"/>
            <a:ext cx="5269609" cy="4451000"/>
            <a:chOff x="1372576" y="2407000"/>
            <a:chExt cx="5269609" cy="4248000"/>
          </a:xfrm>
        </p:grpSpPr>
        <p:cxnSp>
          <p:nvCxnSpPr>
            <p:cNvPr id="149" name="LIJN">
              <a:extLst>
                <a:ext uri="{FF2B5EF4-FFF2-40B4-BE49-F238E27FC236}">
                  <a16:creationId xmlns:a16="http://schemas.microsoft.com/office/drawing/2014/main" id="{BA62C54E-227F-42ED-92C8-200BB48F8F76}"/>
                </a:ext>
              </a:extLst>
            </p:cNvPr>
            <p:cNvCxnSpPr>
              <a:cxnSpLocks/>
            </p:cNvCxnSpPr>
            <p:nvPr userDrawn="1"/>
          </p:nvCxnSpPr>
          <p:spPr>
            <a:xfrm>
              <a:off x="1372576" y="2407000"/>
              <a:ext cx="0" cy="4248000"/>
            </a:xfrm>
            <a:prstGeom prst="line">
              <a:avLst/>
            </a:prstGeom>
            <a:ln w="72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0" name="LIJN">
              <a:extLst>
                <a:ext uri="{FF2B5EF4-FFF2-40B4-BE49-F238E27FC236}">
                  <a16:creationId xmlns:a16="http://schemas.microsoft.com/office/drawing/2014/main" id="{CC29460A-8B20-472D-9034-8BBE7A3BBD06}"/>
                </a:ext>
              </a:extLst>
            </p:cNvPr>
            <p:cNvCxnSpPr>
              <a:cxnSpLocks/>
            </p:cNvCxnSpPr>
            <p:nvPr userDrawn="1"/>
          </p:nvCxnSpPr>
          <p:spPr>
            <a:xfrm>
              <a:off x="6642185" y="2407000"/>
              <a:ext cx="0" cy="4248000"/>
            </a:xfrm>
            <a:prstGeom prst="line">
              <a:avLst/>
            </a:prstGeom>
            <a:ln w="7200" cap="rnd">
              <a:solidFill>
                <a:schemeClr val="tx2"/>
              </a:solidFill>
              <a:round/>
            </a:ln>
          </p:spPr>
          <p:style>
            <a:lnRef idx="1">
              <a:schemeClr val="accent1"/>
            </a:lnRef>
            <a:fillRef idx="0">
              <a:schemeClr val="accent1"/>
            </a:fillRef>
            <a:effectRef idx="0">
              <a:schemeClr val="accent1"/>
            </a:effectRef>
            <a:fontRef idx="minor">
              <a:schemeClr val="tx1"/>
            </a:fontRef>
          </p:style>
        </p:cxnSp>
      </p:grpSp>
      <p:grpSp>
        <p:nvGrpSpPr>
          <p:cNvPr id="159" name="HAAK LIJN">
            <a:extLst>
              <a:ext uri="{FF2B5EF4-FFF2-40B4-BE49-F238E27FC236}">
                <a16:creationId xmlns:a16="http://schemas.microsoft.com/office/drawing/2014/main" id="{7122AD50-F3F1-4256-ADF3-4B8573614B2B}"/>
              </a:ext>
            </a:extLst>
          </p:cNvPr>
          <p:cNvGrpSpPr/>
          <p:nvPr userDrawn="1"/>
        </p:nvGrpSpPr>
        <p:grpSpPr>
          <a:xfrm>
            <a:off x="540812" y="0"/>
            <a:ext cx="76800" cy="6858000"/>
            <a:chOff x="578912" y="0"/>
            <a:chExt cx="76800" cy="6858000"/>
          </a:xfrm>
        </p:grpSpPr>
        <p:cxnSp>
          <p:nvCxnSpPr>
            <p:cNvPr id="160" name="LIJN">
              <a:extLst>
                <a:ext uri="{FF2B5EF4-FFF2-40B4-BE49-F238E27FC236}">
                  <a16:creationId xmlns:a16="http://schemas.microsoft.com/office/drawing/2014/main" id="{203731BA-F1DE-4ED7-8E83-4A678442F8DA}"/>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61" name="Graphic 160">
              <a:extLst>
                <a:ext uri="{FF2B5EF4-FFF2-40B4-BE49-F238E27FC236}">
                  <a16:creationId xmlns:a16="http://schemas.microsoft.com/office/drawing/2014/main" id="{C1FE5A50-3822-49B5-AF54-D3AE438FD3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12" y="652464"/>
              <a:ext cx="76800" cy="201600"/>
            </a:xfrm>
            <a:prstGeom prst="rect">
              <a:avLst/>
            </a:prstGeom>
          </p:spPr>
        </p:pic>
        <p:cxnSp>
          <p:nvCxnSpPr>
            <p:cNvPr id="162" name="LIJN">
              <a:extLst>
                <a:ext uri="{FF2B5EF4-FFF2-40B4-BE49-F238E27FC236}">
                  <a16:creationId xmlns:a16="http://schemas.microsoft.com/office/drawing/2014/main" id="{445A95D7-522E-4045-BCEC-ADD5199B31FB}"/>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70" name="Logo">
            <a:extLst>
              <a:ext uri="{FF2B5EF4-FFF2-40B4-BE49-F238E27FC236}">
                <a16:creationId xmlns:a16="http://schemas.microsoft.com/office/drawing/2014/main" id="{3434F453-CF9F-4C8D-9A32-EF633F911E93}"/>
              </a:ext>
            </a:extLst>
          </p:cNvPr>
          <p:cNvGrpSpPr/>
          <p:nvPr userDrawn="1"/>
        </p:nvGrpSpPr>
        <p:grpSpPr>
          <a:xfrm>
            <a:off x="9260985" y="5913010"/>
            <a:ext cx="2351804" cy="411364"/>
            <a:chOff x="7784962" y="5938737"/>
            <a:chExt cx="3293353" cy="576053"/>
          </a:xfrm>
        </p:grpSpPr>
        <p:sp>
          <p:nvSpPr>
            <p:cNvPr id="171" name="TNO Beeldmerk">
              <a:extLst>
                <a:ext uri="{FF2B5EF4-FFF2-40B4-BE49-F238E27FC236}">
                  <a16:creationId xmlns:a16="http://schemas.microsoft.com/office/drawing/2014/main" id="{3625A6B6-994B-4607-A6E2-FE74EB465F0A}"/>
                </a:ext>
              </a:extLst>
            </p:cNvPr>
            <p:cNvSpPr>
              <a:spLocks noEditPoints="1"/>
            </p:cNvSpPr>
            <p:nvPr/>
          </p:nvSpPr>
          <p:spPr bwMode="auto">
            <a:xfrm>
              <a:off x="7784962" y="5938737"/>
              <a:ext cx="1639343" cy="576053"/>
            </a:xfrm>
            <a:custGeom>
              <a:avLst/>
              <a:gdLst>
                <a:gd name="T0" fmla="*/ 272 w 330"/>
                <a:gd name="T1" fmla="*/ 75 h 116"/>
                <a:gd name="T2" fmla="*/ 254 w 330"/>
                <a:gd name="T3" fmla="*/ 58 h 116"/>
                <a:gd name="T4" fmla="*/ 272 w 330"/>
                <a:gd name="T5" fmla="*/ 41 h 116"/>
                <a:gd name="T6" fmla="*/ 289 w 330"/>
                <a:gd name="T7" fmla="*/ 58 h 116"/>
                <a:gd name="T8" fmla="*/ 272 w 330"/>
                <a:gd name="T9" fmla="*/ 75 h 116"/>
                <a:gd name="T10" fmla="*/ 272 w 330"/>
                <a:gd name="T11" fmla="*/ 0 h 116"/>
                <a:gd name="T12" fmla="*/ 215 w 330"/>
                <a:gd name="T13" fmla="*/ 48 h 116"/>
                <a:gd name="T14" fmla="*/ 215 w 330"/>
                <a:gd name="T15" fmla="*/ 15 h 116"/>
                <a:gd name="T16" fmla="*/ 202 w 330"/>
                <a:gd name="T17" fmla="*/ 2 h 116"/>
                <a:gd name="T18" fmla="*/ 173 w 330"/>
                <a:gd name="T19" fmla="*/ 2 h 116"/>
                <a:gd name="T20" fmla="*/ 173 w 330"/>
                <a:gd name="T21" fmla="*/ 46 h 116"/>
                <a:gd name="T22" fmla="*/ 149 w 330"/>
                <a:gd name="T23" fmla="*/ 12 h 116"/>
                <a:gd name="T24" fmla="*/ 129 w 330"/>
                <a:gd name="T25" fmla="*/ 2 h 116"/>
                <a:gd name="T26" fmla="*/ 0 w 330"/>
                <a:gd name="T27" fmla="*/ 2 h 116"/>
                <a:gd name="T28" fmla="*/ 0 w 330"/>
                <a:gd name="T29" fmla="*/ 32 h 116"/>
                <a:gd name="T30" fmla="*/ 13 w 330"/>
                <a:gd name="T31" fmla="*/ 44 h 116"/>
                <a:gd name="T32" fmla="*/ 32 w 330"/>
                <a:gd name="T33" fmla="*/ 44 h 116"/>
                <a:gd name="T34" fmla="*/ 32 w 330"/>
                <a:gd name="T35" fmla="*/ 102 h 116"/>
                <a:gd name="T36" fmla="*/ 44 w 330"/>
                <a:gd name="T37" fmla="*/ 114 h 116"/>
                <a:gd name="T38" fmla="*/ 76 w 330"/>
                <a:gd name="T39" fmla="*/ 114 h 116"/>
                <a:gd name="T40" fmla="*/ 76 w 330"/>
                <a:gd name="T41" fmla="*/ 44 h 116"/>
                <a:gd name="T42" fmla="*/ 102 w 330"/>
                <a:gd name="T43" fmla="*/ 44 h 116"/>
                <a:gd name="T44" fmla="*/ 102 w 330"/>
                <a:gd name="T45" fmla="*/ 102 h 116"/>
                <a:gd name="T46" fmla="*/ 114 w 330"/>
                <a:gd name="T47" fmla="*/ 114 h 116"/>
                <a:gd name="T48" fmla="*/ 143 w 330"/>
                <a:gd name="T49" fmla="*/ 114 h 116"/>
                <a:gd name="T50" fmla="*/ 143 w 330"/>
                <a:gd name="T51" fmla="*/ 71 h 116"/>
                <a:gd name="T52" fmla="*/ 168 w 330"/>
                <a:gd name="T53" fmla="*/ 104 h 116"/>
                <a:gd name="T54" fmla="*/ 188 w 330"/>
                <a:gd name="T55" fmla="*/ 114 h 116"/>
                <a:gd name="T56" fmla="*/ 215 w 330"/>
                <a:gd name="T57" fmla="*/ 114 h 116"/>
                <a:gd name="T58" fmla="*/ 215 w 330"/>
                <a:gd name="T59" fmla="*/ 69 h 116"/>
                <a:gd name="T60" fmla="*/ 272 w 330"/>
                <a:gd name="T61" fmla="*/ 116 h 116"/>
                <a:gd name="T62" fmla="*/ 330 w 330"/>
                <a:gd name="T63" fmla="*/ 58 h 116"/>
                <a:gd name="T64" fmla="*/ 272 w 330"/>
                <a:gd name="T6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0" h="116">
                  <a:moveTo>
                    <a:pt x="272" y="75"/>
                  </a:moveTo>
                  <a:cubicBezTo>
                    <a:pt x="262" y="75"/>
                    <a:pt x="254" y="68"/>
                    <a:pt x="254" y="58"/>
                  </a:cubicBezTo>
                  <a:cubicBezTo>
                    <a:pt x="254" y="49"/>
                    <a:pt x="262" y="41"/>
                    <a:pt x="272" y="41"/>
                  </a:cubicBezTo>
                  <a:cubicBezTo>
                    <a:pt x="281" y="41"/>
                    <a:pt x="289" y="49"/>
                    <a:pt x="289" y="58"/>
                  </a:cubicBezTo>
                  <a:cubicBezTo>
                    <a:pt x="289" y="68"/>
                    <a:pt x="281" y="75"/>
                    <a:pt x="272" y="75"/>
                  </a:cubicBezTo>
                  <a:moveTo>
                    <a:pt x="272" y="0"/>
                  </a:moveTo>
                  <a:cubicBezTo>
                    <a:pt x="242" y="0"/>
                    <a:pt x="219" y="20"/>
                    <a:pt x="215" y="48"/>
                  </a:cubicBezTo>
                  <a:cubicBezTo>
                    <a:pt x="215" y="15"/>
                    <a:pt x="215" y="15"/>
                    <a:pt x="215" y="15"/>
                  </a:cubicBezTo>
                  <a:cubicBezTo>
                    <a:pt x="215" y="6"/>
                    <a:pt x="211" y="2"/>
                    <a:pt x="202" y="2"/>
                  </a:cubicBezTo>
                  <a:cubicBezTo>
                    <a:pt x="173" y="2"/>
                    <a:pt x="173" y="2"/>
                    <a:pt x="173" y="2"/>
                  </a:cubicBezTo>
                  <a:cubicBezTo>
                    <a:pt x="173" y="46"/>
                    <a:pt x="173" y="46"/>
                    <a:pt x="173" y="46"/>
                  </a:cubicBezTo>
                  <a:cubicBezTo>
                    <a:pt x="149" y="12"/>
                    <a:pt x="149" y="12"/>
                    <a:pt x="149" y="12"/>
                  </a:cubicBezTo>
                  <a:cubicBezTo>
                    <a:pt x="143" y="5"/>
                    <a:pt x="138" y="2"/>
                    <a:pt x="129" y="2"/>
                  </a:cubicBezTo>
                  <a:cubicBezTo>
                    <a:pt x="0" y="2"/>
                    <a:pt x="0" y="2"/>
                    <a:pt x="0" y="2"/>
                  </a:cubicBezTo>
                  <a:cubicBezTo>
                    <a:pt x="0" y="32"/>
                    <a:pt x="0" y="32"/>
                    <a:pt x="0" y="32"/>
                  </a:cubicBezTo>
                  <a:cubicBezTo>
                    <a:pt x="0" y="41"/>
                    <a:pt x="4" y="44"/>
                    <a:pt x="13" y="44"/>
                  </a:cubicBezTo>
                  <a:cubicBezTo>
                    <a:pt x="32" y="44"/>
                    <a:pt x="32" y="44"/>
                    <a:pt x="32" y="44"/>
                  </a:cubicBezTo>
                  <a:cubicBezTo>
                    <a:pt x="32" y="102"/>
                    <a:pt x="32" y="102"/>
                    <a:pt x="32" y="102"/>
                  </a:cubicBezTo>
                  <a:cubicBezTo>
                    <a:pt x="32" y="110"/>
                    <a:pt x="36" y="114"/>
                    <a:pt x="44" y="114"/>
                  </a:cubicBezTo>
                  <a:cubicBezTo>
                    <a:pt x="76" y="114"/>
                    <a:pt x="76" y="114"/>
                    <a:pt x="76" y="114"/>
                  </a:cubicBezTo>
                  <a:cubicBezTo>
                    <a:pt x="76" y="44"/>
                    <a:pt x="76" y="44"/>
                    <a:pt x="76" y="44"/>
                  </a:cubicBezTo>
                  <a:cubicBezTo>
                    <a:pt x="102" y="44"/>
                    <a:pt x="102" y="44"/>
                    <a:pt x="102" y="44"/>
                  </a:cubicBezTo>
                  <a:cubicBezTo>
                    <a:pt x="102" y="102"/>
                    <a:pt x="102" y="102"/>
                    <a:pt x="102" y="102"/>
                  </a:cubicBezTo>
                  <a:cubicBezTo>
                    <a:pt x="102" y="110"/>
                    <a:pt x="106" y="114"/>
                    <a:pt x="114" y="114"/>
                  </a:cubicBezTo>
                  <a:cubicBezTo>
                    <a:pt x="143" y="114"/>
                    <a:pt x="143" y="114"/>
                    <a:pt x="143" y="114"/>
                  </a:cubicBezTo>
                  <a:cubicBezTo>
                    <a:pt x="143" y="71"/>
                    <a:pt x="143" y="71"/>
                    <a:pt x="143" y="71"/>
                  </a:cubicBezTo>
                  <a:cubicBezTo>
                    <a:pt x="168" y="104"/>
                    <a:pt x="168" y="104"/>
                    <a:pt x="168" y="104"/>
                  </a:cubicBezTo>
                  <a:cubicBezTo>
                    <a:pt x="174" y="111"/>
                    <a:pt x="179" y="114"/>
                    <a:pt x="188" y="114"/>
                  </a:cubicBezTo>
                  <a:cubicBezTo>
                    <a:pt x="215" y="114"/>
                    <a:pt x="215" y="114"/>
                    <a:pt x="215" y="114"/>
                  </a:cubicBezTo>
                  <a:cubicBezTo>
                    <a:pt x="215" y="69"/>
                    <a:pt x="215" y="69"/>
                    <a:pt x="215" y="69"/>
                  </a:cubicBezTo>
                  <a:cubicBezTo>
                    <a:pt x="219" y="97"/>
                    <a:pt x="242" y="116"/>
                    <a:pt x="272" y="116"/>
                  </a:cubicBezTo>
                  <a:cubicBezTo>
                    <a:pt x="304" y="116"/>
                    <a:pt x="330" y="91"/>
                    <a:pt x="330" y="58"/>
                  </a:cubicBezTo>
                  <a:cubicBezTo>
                    <a:pt x="330" y="25"/>
                    <a:pt x="305" y="0"/>
                    <a:pt x="27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2" name="for life">
              <a:extLst>
                <a:ext uri="{FF2B5EF4-FFF2-40B4-BE49-F238E27FC236}">
                  <a16:creationId xmlns:a16="http://schemas.microsoft.com/office/drawing/2014/main" id="{464D3C75-DA59-4A13-8A8E-2D2C18FED299}"/>
                </a:ext>
              </a:extLst>
            </p:cNvPr>
            <p:cNvSpPr>
              <a:spLocks noEditPoints="1"/>
            </p:cNvSpPr>
            <p:nvPr/>
          </p:nvSpPr>
          <p:spPr bwMode="auto">
            <a:xfrm>
              <a:off x="9538374" y="6271169"/>
              <a:ext cx="953295" cy="243621"/>
            </a:xfrm>
            <a:custGeom>
              <a:avLst/>
              <a:gdLst>
                <a:gd name="T0" fmla="*/ 175 w 192"/>
                <a:gd name="T1" fmla="*/ 17 h 49"/>
                <a:gd name="T2" fmla="*/ 167 w 192"/>
                <a:gd name="T3" fmla="*/ 27 h 49"/>
                <a:gd name="T4" fmla="*/ 192 w 192"/>
                <a:gd name="T5" fmla="*/ 31 h 49"/>
                <a:gd name="T6" fmla="*/ 175 w 192"/>
                <a:gd name="T7" fmla="*/ 12 h 49"/>
                <a:gd name="T8" fmla="*/ 175 w 192"/>
                <a:gd name="T9" fmla="*/ 49 h 49"/>
                <a:gd name="T10" fmla="*/ 184 w 192"/>
                <a:gd name="T11" fmla="*/ 37 h 49"/>
                <a:gd name="T12" fmla="*/ 166 w 192"/>
                <a:gd name="T13" fmla="*/ 32 h 49"/>
                <a:gd name="T14" fmla="*/ 158 w 192"/>
                <a:gd name="T15" fmla="*/ 0 h 49"/>
                <a:gd name="T16" fmla="*/ 140 w 192"/>
                <a:gd name="T17" fmla="*/ 12 h 49"/>
                <a:gd name="T18" fmla="*/ 134 w 192"/>
                <a:gd name="T19" fmla="*/ 13 h 49"/>
                <a:gd name="T20" fmla="*/ 140 w 192"/>
                <a:gd name="T21" fmla="*/ 18 h 49"/>
                <a:gd name="T22" fmla="*/ 148 w 192"/>
                <a:gd name="T23" fmla="*/ 48 h 49"/>
                <a:gd name="T24" fmla="*/ 156 w 192"/>
                <a:gd name="T25" fmla="*/ 18 h 49"/>
                <a:gd name="T26" fmla="*/ 148 w 192"/>
                <a:gd name="T27" fmla="*/ 13 h 49"/>
                <a:gd name="T28" fmla="*/ 154 w 192"/>
                <a:gd name="T29" fmla="*/ 5 h 49"/>
                <a:gd name="T30" fmla="*/ 158 w 192"/>
                <a:gd name="T31" fmla="*/ 0 h 49"/>
                <a:gd name="T32" fmla="*/ 130 w 192"/>
                <a:gd name="T33" fmla="*/ 48 h 49"/>
                <a:gd name="T34" fmla="*/ 122 w 192"/>
                <a:gd name="T35" fmla="*/ 13 h 49"/>
                <a:gd name="T36" fmla="*/ 122 w 192"/>
                <a:gd name="T37" fmla="*/ 7 h 49"/>
                <a:gd name="T38" fmla="*/ 130 w 192"/>
                <a:gd name="T39" fmla="*/ 0 h 49"/>
                <a:gd name="T40" fmla="*/ 122 w 192"/>
                <a:gd name="T41" fmla="*/ 7 h 49"/>
                <a:gd name="T42" fmla="*/ 113 w 192"/>
                <a:gd name="T43" fmla="*/ 48 h 49"/>
                <a:gd name="T44" fmla="*/ 105 w 192"/>
                <a:gd name="T45" fmla="*/ 0 h 49"/>
                <a:gd name="T46" fmla="*/ 83 w 192"/>
                <a:gd name="T47" fmla="*/ 12 h 49"/>
                <a:gd name="T48" fmla="*/ 71 w 192"/>
                <a:gd name="T49" fmla="*/ 20 h 49"/>
                <a:gd name="T50" fmla="*/ 64 w 192"/>
                <a:gd name="T51" fmla="*/ 13 h 49"/>
                <a:gd name="T52" fmla="*/ 72 w 192"/>
                <a:gd name="T53" fmla="*/ 48 h 49"/>
                <a:gd name="T54" fmla="*/ 81 w 192"/>
                <a:gd name="T55" fmla="*/ 19 h 49"/>
                <a:gd name="T56" fmla="*/ 83 w 192"/>
                <a:gd name="T57" fmla="*/ 12 h 49"/>
                <a:gd name="T58" fmla="*/ 49 w 192"/>
                <a:gd name="T59" fmla="*/ 30 h 49"/>
                <a:gd name="T60" fmla="*/ 32 w 192"/>
                <a:gd name="T61" fmla="*/ 30 h 49"/>
                <a:gd name="T62" fmla="*/ 41 w 192"/>
                <a:gd name="T63" fmla="*/ 12 h 49"/>
                <a:gd name="T64" fmla="*/ 41 w 192"/>
                <a:gd name="T65" fmla="*/ 49 h 49"/>
                <a:gd name="T66" fmla="*/ 41 w 192"/>
                <a:gd name="T67" fmla="*/ 12 h 49"/>
                <a:gd name="T68" fmla="*/ 17 w 192"/>
                <a:gd name="T69" fmla="*/ 0 h 49"/>
                <a:gd name="T70" fmla="*/ 6 w 192"/>
                <a:gd name="T71" fmla="*/ 13 h 49"/>
                <a:gd name="T72" fmla="*/ 0 w 192"/>
                <a:gd name="T73" fmla="*/ 18 h 49"/>
                <a:gd name="T74" fmla="*/ 6 w 192"/>
                <a:gd name="T75" fmla="*/ 48 h 49"/>
                <a:gd name="T76" fmla="*/ 14 w 192"/>
                <a:gd name="T77" fmla="*/ 18 h 49"/>
                <a:gd name="T78" fmla="*/ 22 w 192"/>
                <a:gd name="T79" fmla="*/ 13 h 49"/>
                <a:gd name="T80" fmla="*/ 14 w 192"/>
                <a:gd name="T81" fmla="*/ 12 h 49"/>
                <a:gd name="T82" fmla="*/ 24 w 192"/>
                <a:gd name="T83"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49">
                  <a:moveTo>
                    <a:pt x="167" y="27"/>
                  </a:moveTo>
                  <a:cubicBezTo>
                    <a:pt x="167" y="21"/>
                    <a:pt x="170" y="17"/>
                    <a:pt x="175" y="17"/>
                  </a:cubicBezTo>
                  <a:cubicBezTo>
                    <a:pt x="180" y="17"/>
                    <a:pt x="183" y="20"/>
                    <a:pt x="183" y="27"/>
                  </a:cubicBezTo>
                  <a:lnTo>
                    <a:pt x="167" y="27"/>
                  </a:lnTo>
                  <a:close/>
                  <a:moveTo>
                    <a:pt x="166" y="31"/>
                  </a:moveTo>
                  <a:cubicBezTo>
                    <a:pt x="192" y="31"/>
                    <a:pt x="192" y="31"/>
                    <a:pt x="192" y="31"/>
                  </a:cubicBezTo>
                  <a:cubicBezTo>
                    <a:pt x="192" y="30"/>
                    <a:pt x="192" y="30"/>
                    <a:pt x="192" y="30"/>
                  </a:cubicBezTo>
                  <a:cubicBezTo>
                    <a:pt x="192" y="19"/>
                    <a:pt x="185" y="12"/>
                    <a:pt x="175" y="12"/>
                  </a:cubicBezTo>
                  <a:cubicBezTo>
                    <a:pt x="165" y="12"/>
                    <a:pt x="158" y="19"/>
                    <a:pt x="158" y="30"/>
                  </a:cubicBezTo>
                  <a:cubicBezTo>
                    <a:pt x="158" y="42"/>
                    <a:pt x="165" y="49"/>
                    <a:pt x="175" y="49"/>
                  </a:cubicBezTo>
                  <a:cubicBezTo>
                    <a:pt x="183" y="49"/>
                    <a:pt x="189" y="45"/>
                    <a:pt x="191" y="38"/>
                  </a:cubicBezTo>
                  <a:cubicBezTo>
                    <a:pt x="184" y="37"/>
                    <a:pt x="184" y="37"/>
                    <a:pt x="184" y="37"/>
                  </a:cubicBezTo>
                  <a:cubicBezTo>
                    <a:pt x="182" y="41"/>
                    <a:pt x="179" y="43"/>
                    <a:pt x="175" y="43"/>
                  </a:cubicBezTo>
                  <a:cubicBezTo>
                    <a:pt x="170" y="43"/>
                    <a:pt x="166" y="39"/>
                    <a:pt x="166" y="32"/>
                  </a:cubicBezTo>
                  <a:lnTo>
                    <a:pt x="166" y="31"/>
                  </a:lnTo>
                  <a:close/>
                  <a:moveTo>
                    <a:pt x="158" y="0"/>
                  </a:moveTo>
                  <a:cubicBezTo>
                    <a:pt x="156" y="0"/>
                    <a:pt x="154" y="0"/>
                    <a:pt x="151" y="0"/>
                  </a:cubicBezTo>
                  <a:cubicBezTo>
                    <a:pt x="144" y="0"/>
                    <a:pt x="140" y="4"/>
                    <a:pt x="140" y="12"/>
                  </a:cubicBezTo>
                  <a:cubicBezTo>
                    <a:pt x="140" y="13"/>
                    <a:pt x="140" y="13"/>
                    <a:pt x="140" y="13"/>
                  </a:cubicBezTo>
                  <a:cubicBezTo>
                    <a:pt x="134" y="13"/>
                    <a:pt x="134" y="13"/>
                    <a:pt x="134" y="13"/>
                  </a:cubicBezTo>
                  <a:cubicBezTo>
                    <a:pt x="134" y="18"/>
                    <a:pt x="134" y="18"/>
                    <a:pt x="134" y="18"/>
                  </a:cubicBezTo>
                  <a:cubicBezTo>
                    <a:pt x="140" y="18"/>
                    <a:pt x="140" y="18"/>
                    <a:pt x="140" y="18"/>
                  </a:cubicBezTo>
                  <a:cubicBezTo>
                    <a:pt x="140" y="48"/>
                    <a:pt x="140" y="48"/>
                    <a:pt x="140" y="48"/>
                  </a:cubicBezTo>
                  <a:cubicBezTo>
                    <a:pt x="148" y="48"/>
                    <a:pt x="148" y="48"/>
                    <a:pt x="148" y="48"/>
                  </a:cubicBezTo>
                  <a:cubicBezTo>
                    <a:pt x="148" y="18"/>
                    <a:pt x="148" y="18"/>
                    <a:pt x="148" y="18"/>
                  </a:cubicBezTo>
                  <a:cubicBezTo>
                    <a:pt x="156" y="18"/>
                    <a:pt x="156" y="18"/>
                    <a:pt x="156" y="18"/>
                  </a:cubicBezTo>
                  <a:cubicBezTo>
                    <a:pt x="156" y="13"/>
                    <a:pt x="156" y="13"/>
                    <a:pt x="156" y="13"/>
                  </a:cubicBezTo>
                  <a:cubicBezTo>
                    <a:pt x="148" y="13"/>
                    <a:pt x="148" y="13"/>
                    <a:pt x="148" y="13"/>
                  </a:cubicBezTo>
                  <a:cubicBezTo>
                    <a:pt x="148" y="12"/>
                    <a:pt x="148" y="12"/>
                    <a:pt x="148" y="12"/>
                  </a:cubicBezTo>
                  <a:cubicBezTo>
                    <a:pt x="148" y="7"/>
                    <a:pt x="149" y="5"/>
                    <a:pt x="154" y="5"/>
                  </a:cubicBezTo>
                  <a:cubicBezTo>
                    <a:pt x="155" y="5"/>
                    <a:pt x="156" y="6"/>
                    <a:pt x="158" y="6"/>
                  </a:cubicBezTo>
                  <a:lnTo>
                    <a:pt x="158" y="0"/>
                  </a:lnTo>
                  <a:close/>
                  <a:moveTo>
                    <a:pt x="122" y="48"/>
                  </a:moveTo>
                  <a:cubicBezTo>
                    <a:pt x="130" y="48"/>
                    <a:pt x="130" y="48"/>
                    <a:pt x="130" y="48"/>
                  </a:cubicBezTo>
                  <a:cubicBezTo>
                    <a:pt x="130" y="13"/>
                    <a:pt x="130" y="13"/>
                    <a:pt x="130" y="13"/>
                  </a:cubicBezTo>
                  <a:cubicBezTo>
                    <a:pt x="122" y="13"/>
                    <a:pt x="122" y="13"/>
                    <a:pt x="122" y="13"/>
                  </a:cubicBezTo>
                  <a:lnTo>
                    <a:pt x="122" y="48"/>
                  </a:lnTo>
                  <a:close/>
                  <a:moveTo>
                    <a:pt x="122" y="7"/>
                  </a:moveTo>
                  <a:cubicBezTo>
                    <a:pt x="130" y="7"/>
                    <a:pt x="130" y="7"/>
                    <a:pt x="130" y="7"/>
                  </a:cubicBezTo>
                  <a:cubicBezTo>
                    <a:pt x="130" y="0"/>
                    <a:pt x="130" y="0"/>
                    <a:pt x="130" y="0"/>
                  </a:cubicBezTo>
                  <a:cubicBezTo>
                    <a:pt x="122" y="0"/>
                    <a:pt x="122" y="0"/>
                    <a:pt x="122" y="0"/>
                  </a:cubicBezTo>
                  <a:lnTo>
                    <a:pt x="122" y="7"/>
                  </a:lnTo>
                  <a:close/>
                  <a:moveTo>
                    <a:pt x="105" y="48"/>
                  </a:moveTo>
                  <a:cubicBezTo>
                    <a:pt x="113" y="48"/>
                    <a:pt x="113" y="48"/>
                    <a:pt x="113" y="48"/>
                  </a:cubicBezTo>
                  <a:cubicBezTo>
                    <a:pt x="113" y="0"/>
                    <a:pt x="113" y="0"/>
                    <a:pt x="113" y="0"/>
                  </a:cubicBezTo>
                  <a:cubicBezTo>
                    <a:pt x="105" y="0"/>
                    <a:pt x="105" y="0"/>
                    <a:pt x="105" y="0"/>
                  </a:cubicBezTo>
                  <a:lnTo>
                    <a:pt x="105" y="48"/>
                  </a:lnTo>
                  <a:close/>
                  <a:moveTo>
                    <a:pt x="83" y="12"/>
                  </a:moveTo>
                  <a:cubicBezTo>
                    <a:pt x="82" y="12"/>
                    <a:pt x="82" y="12"/>
                    <a:pt x="81" y="12"/>
                  </a:cubicBezTo>
                  <a:cubicBezTo>
                    <a:pt x="76" y="12"/>
                    <a:pt x="73" y="15"/>
                    <a:pt x="71" y="20"/>
                  </a:cubicBezTo>
                  <a:cubicBezTo>
                    <a:pt x="71" y="13"/>
                    <a:pt x="71" y="13"/>
                    <a:pt x="71" y="13"/>
                  </a:cubicBezTo>
                  <a:cubicBezTo>
                    <a:pt x="64" y="13"/>
                    <a:pt x="64" y="13"/>
                    <a:pt x="64" y="13"/>
                  </a:cubicBezTo>
                  <a:cubicBezTo>
                    <a:pt x="64" y="48"/>
                    <a:pt x="64" y="48"/>
                    <a:pt x="64" y="48"/>
                  </a:cubicBezTo>
                  <a:cubicBezTo>
                    <a:pt x="72" y="48"/>
                    <a:pt x="72" y="48"/>
                    <a:pt x="72" y="48"/>
                  </a:cubicBezTo>
                  <a:cubicBezTo>
                    <a:pt x="72" y="30"/>
                    <a:pt x="72" y="30"/>
                    <a:pt x="72" y="30"/>
                  </a:cubicBezTo>
                  <a:cubicBezTo>
                    <a:pt x="72" y="23"/>
                    <a:pt x="76" y="19"/>
                    <a:pt x="81" y="19"/>
                  </a:cubicBezTo>
                  <a:cubicBezTo>
                    <a:pt x="82" y="19"/>
                    <a:pt x="82" y="19"/>
                    <a:pt x="83" y="19"/>
                  </a:cubicBezTo>
                  <a:lnTo>
                    <a:pt x="83" y="12"/>
                  </a:lnTo>
                  <a:close/>
                  <a:moveTo>
                    <a:pt x="41" y="17"/>
                  </a:moveTo>
                  <a:cubicBezTo>
                    <a:pt x="46" y="17"/>
                    <a:pt x="49" y="22"/>
                    <a:pt x="49" y="30"/>
                  </a:cubicBezTo>
                  <a:cubicBezTo>
                    <a:pt x="49" y="38"/>
                    <a:pt x="46" y="43"/>
                    <a:pt x="41" y="43"/>
                  </a:cubicBezTo>
                  <a:cubicBezTo>
                    <a:pt x="36" y="43"/>
                    <a:pt x="32" y="39"/>
                    <a:pt x="32" y="30"/>
                  </a:cubicBezTo>
                  <a:cubicBezTo>
                    <a:pt x="32" y="22"/>
                    <a:pt x="36" y="17"/>
                    <a:pt x="41" y="17"/>
                  </a:cubicBezTo>
                  <a:moveTo>
                    <a:pt x="41" y="12"/>
                  </a:moveTo>
                  <a:cubicBezTo>
                    <a:pt x="31" y="12"/>
                    <a:pt x="24" y="19"/>
                    <a:pt x="24" y="30"/>
                  </a:cubicBezTo>
                  <a:cubicBezTo>
                    <a:pt x="24" y="42"/>
                    <a:pt x="31" y="49"/>
                    <a:pt x="41" y="49"/>
                  </a:cubicBezTo>
                  <a:cubicBezTo>
                    <a:pt x="51" y="49"/>
                    <a:pt x="58" y="42"/>
                    <a:pt x="58" y="30"/>
                  </a:cubicBezTo>
                  <a:cubicBezTo>
                    <a:pt x="58" y="19"/>
                    <a:pt x="51" y="12"/>
                    <a:pt x="41" y="12"/>
                  </a:cubicBezTo>
                  <a:moveTo>
                    <a:pt x="24" y="0"/>
                  </a:moveTo>
                  <a:cubicBezTo>
                    <a:pt x="22" y="0"/>
                    <a:pt x="20" y="0"/>
                    <a:pt x="17" y="0"/>
                  </a:cubicBezTo>
                  <a:cubicBezTo>
                    <a:pt x="10" y="0"/>
                    <a:pt x="6" y="4"/>
                    <a:pt x="6" y="12"/>
                  </a:cubicBezTo>
                  <a:cubicBezTo>
                    <a:pt x="6" y="13"/>
                    <a:pt x="6" y="13"/>
                    <a:pt x="6" y="13"/>
                  </a:cubicBezTo>
                  <a:cubicBezTo>
                    <a:pt x="0" y="13"/>
                    <a:pt x="0" y="13"/>
                    <a:pt x="0" y="13"/>
                  </a:cubicBezTo>
                  <a:cubicBezTo>
                    <a:pt x="0" y="18"/>
                    <a:pt x="0" y="18"/>
                    <a:pt x="0" y="18"/>
                  </a:cubicBezTo>
                  <a:cubicBezTo>
                    <a:pt x="6" y="18"/>
                    <a:pt x="6" y="18"/>
                    <a:pt x="6" y="18"/>
                  </a:cubicBezTo>
                  <a:cubicBezTo>
                    <a:pt x="6" y="48"/>
                    <a:pt x="6" y="48"/>
                    <a:pt x="6" y="48"/>
                  </a:cubicBezTo>
                  <a:cubicBezTo>
                    <a:pt x="14" y="48"/>
                    <a:pt x="14" y="48"/>
                    <a:pt x="14" y="48"/>
                  </a:cubicBezTo>
                  <a:cubicBezTo>
                    <a:pt x="14" y="18"/>
                    <a:pt x="14" y="18"/>
                    <a:pt x="14" y="18"/>
                  </a:cubicBezTo>
                  <a:cubicBezTo>
                    <a:pt x="22" y="18"/>
                    <a:pt x="22" y="18"/>
                    <a:pt x="22" y="18"/>
                  </a:cubicBezTo>
                  <a:cubicBezTo>
                    <a:pt x="22" y="13"/>
                    <a:pt x="22" y="13"/>
                    <a:pt x="22" y="13"/>
                  </a:cubicBezTo>
                  <a:cubicBezTo>
                    <a:pt x="14" y="13"/>
                    <a:pt x="14" y="13"/>
                    <a:pt x="14" y="13"/>
                  </a:cubicBezTo>
                  <a:cubicBezTo>
                    <a:pt x="14" y="12"/>
                    <a:pt x="14" y="12"/>
                    <a:pt x="14" y="12"/>
                  </a:cubicBezTo>
                  <a:cubicBezTo>
                    <a:pt x="14" y="7"/>
                    <a:pt x="15" y="5"/>
                    <a:pt x="20" y="5"/>
                  </a:cubicBezTo>
                  <a:cubicBezTo>
                    <a:pt x="21" y="5"/>
                    <a:pt x="22" y="6"/>
                    <a:pt x="24" y="6"/>
                  </a:cubicBezTo>
                  <a:lnTo>
                    <a:pt x="2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3" name="Innovation">
              <a:extLst>
                <a:ext uri="{FF2B5EF4-FFF2-40B4-BE49-F238E27FC236}">
                  <a16:creationId xmlns:a16="http://schemas.microsoft.com/office/drawing/2014/main" id="{92A0CB7A-27B7-4C49-88B9-0CA4BC220D4D}"/>
                </a:ext>
              </a:extLst>
            </p:cNvPr>
            <p:cNvSpPr>
              <a:spLocks noEditPoints="1"/>
            </p:cNvSpPr>
            <p:nvPr/>
          </p:nvSpPr>
          <p:spPr bwMode="auto">
            <a:xfrm>
              <a:off x="9557930" y="5948514"/>
              <a:ext cx="1520385" cy="243621"/>
            </a:xfrm>
            <a:custGeom>
              <a:avLst/>
              <a:gdLst>
                <a:gd name="T0" fmla="*/ 276 w 306"/>
                <a:gd name="T1" fmla="*/ 48 h 49"/>
                <a:gd name="T2" fmla="*/ 284 w 306"/>
                <a:gd name="T3" fmla="*/ 27 h 49"/>
                <a:gd name="T4" fmla="*/ 298 w 306"/>
                <a:gd name="T5" fmla="*/ 25 h 49"/>
                <a:gd name="T6" fmla="*/ 306 w 306"/>
                <a:gd name="T7" fmla="*/ 48 h 49"/>
                <a:gd name="T8" fmla="*/ 294 w 306"/>
                <a:gd name="T9" fmla="*/ 11 h 49"/>
                <a:gd name="T10" fmla="*/ 283 w 306"/>
                <a:gd name="T11" fmla="*/ 12 h 49"/>
                <a:gd name="T12" fmla="*/ 254 w 306"/>
                <a:gd name="T13" fmla="*/ 17 h 49"/>
                <a:gd name="T14" fmla="*/ 254 w 306"/>
                <a:gd name="T15" fmla="*/ 43 h 49"/>
                <a:gd name="T16" fmla="*/ 254 w 306"/>
                <a:gd name="T17" fmla="*/ 17 h 49"/>
                <a:gd name="T18" fmla="*/ 237 w 306"/>
                <a:gd name="T19" fmla="*/ 30 h 49"/>
                <a:gd name="T20" fmla="*/ 271 w 306"/>
                <a:gd name="T21" fmla="*/ 30 h 49"/>
                <a:gd name="T22" fmla="*/ 223 w 306"/>
                <a:gd name="T23" fmla="*/ 48 h 49"/>
                <a:gd name="T24" fmla="*/ 231 w 306"/>
                <a:gd name="T25" fmla="*/ 12 h 49"/>
                <a:gd name="T26" fmla="*/ 223 w 306"/>
                <a:gd name="T27" fmla="*/ 48 h 49"/>
                <a:gd name="T28" fmla="*/ 231 w 306"/>
                <a:gd name="T29" fmla="*/ 7 h 49"/>
                <a:gd name="T30" fmla="*/ 223 w 306"/>
                <a:gd name="T31" fmla="*/ 0 h 49"/>
                <a:gd name="T32" fmla="*/ 208 w 306"/>
                <a:gd name="T33" fmla="*/ 3 h 49"/>
                <a:gd name="T34" fmla="*/ 200 w 306"/>
                <a:gd name="T35" fmla="*/ 12 h 49"/>
                <a:gd name="T36" fmla="*/ 194 w 306"/>
                <a:gd name="T37" fmla="*/ 18 h 49"/>
                <a:gd name="T38" fmla="*/ 200 w 306"/>
                <a:gd name="T39" fmla="*/ 35 h 49"/>
                <a:gd name="T40" fmla="*/ 217 w 306"/>
                <a:gd name="T41" fmla="*/ 48 h 49"/>
                <a:gd name="T42" fmla="*/ 213 w 306"/>
                <a:gd name="T43" fmla="*/ 42 h 49"/>
                <a:gd name="T44" fmla="*/ 208 w 306"/>
                <a:gd name="T45" fmla="*/ 18 h 49"/>
                <a:gd name="T46" fmla="*/ 216 w 306"/>
                <a:gd name="T47" fmla="*/ 12 h 49"/>
                <a:gd name="T48" fmla="*/ 208 w 306"/>
                <a:gd name="T49" fmla="*/ 3 h 49"/>
                <a:gd name="T50" fmla="*/ 182 w 306"/>
                <a:gd name="T51" fmla="*/ 33 h 49"/>
                <a:gd name="T52" fmla="*/ 167 w 306"/>
                <a:gd name="T53" fmla="*/ 38 h 49"/>
                <a:gd name="T54" fmla="*/ 182 w 306"/>
                <a:gd name="T55" fmla="*/ 30 h 49"/>
                <a:gd name="T56" fmla="*/ 167 w 306"/>
                <a:gd name="T57" fmla="*/ 22 h 49"/>
                <a:gd name="T58" fmla="*/ 182 w 306"/>
                <a:gd name="T59" fmla="*/ 23 h 49"/>
                <a:gd name="T60" fmla="*/ 182 w 306"/>
                <a:gd name="T61" fmla="*/ 25 h 49"/>
                <a:gd name="T62" fmla="*/ 171 w 306"/>
                <a:gd name="T63" fmla="*/ 48 h 49"/>
                <a:gd name="T64" fmla="*/ 183 w 306"/>
                <a:gd name="T65" fmla="*/ 48 h 49"/>
                <a:gd name="T66" fmla="*/ 190 w 306"/>
                <a:gd name="T67" fmla="*/ 41 h 49"/>
                <a:gd name="T68" fmla="*/ 176 w 306"/>
                <a:gd name="T69" fmla="*/ 11 h 49"/>
                <a:gd name="T70" fmla="*/ 135 w 306"/>
                <a:gd name="T71" fmla="*/ 48 h 49"/>
                <a:gd name="T72" fmla="*/ 155 w 306"/>
                <a:gd name="T73" fmla="*/ 12 h 49"/>
                <a:gd name="T74" fmla="*/ 140 w 306"/>
                <a:gd name="T75" fmla="*/ 39 h 49"/>
                <a:gd name="T76" fmla="*/ 123 w 306"/>
                <a:gd name="T77" fmla="*/ 12 h 49"/>
                <a:gd name="T78" fmla="*/ 105 w 306"/>
                <a:gd name="T79" fmla="*/ 17 h 49"/>
                <a:gd name="T80" fmla="*/ 105 w 306"/>
                <a:gd name="T81" fmla="*/ 43 h 49"/>
                <a:gd name="T82" fmla="*/ 105 w 306"/>
                <a:gd name="T83" fmla="*/ 17 h 49"/>
                <a:gd name="T84" fmla="*/ 88 w 306"/>
                <a:gd name="T85" fmla="*/ 30 h 49"/>
                <a:gd name="T86" fmla="*/ 122 w 306"/>
                <a:gd name="T87" fmla="*/ 30 h 49"/>
                <a:gd name="T88" fmla="*/ 53 w 306"/>
                <a:gd name="T89" fmla="*/ 12 h 49"/>
                <a:gd name="T90" fmla="*/ 61 w 306"/>
                <a:gd name="T91" fmla="*/ 48 h 49"/>
                <a:gd name="T92" fmla="*/ 69 w 306"/>
                <a:gd name="T93" fmla="*/ 17 h 49"/>
                <a:gd name="T94" fmla="*/ 75 w 306"/>
                <a:gd name="T95" fmla="*/ 48 h 49"/>
                <a:gd name="T96" fmla="*/ 83 w 306"/>
                <a:gd name="T97" fmla="*/ 25 h 49"/>
                <a:gd name="T98" fmla="*/ 61 w 306"/>
                <a:gd name="T99" fmla="*/ 18 h 49"/>
                <a:gd name="T100" fmla="*/ 53 w 306"/>
                <a:gd name="T101" fmla="*/ 12 h 49"/>
                <a:gd name="T102" fmla="*/ 16 w 306"/>
                <a:gd name="T103" fmla="*/ 48 h 49"/>
                <a:gd name="T104" fmla="*/ 24 w 306"/>
                <a:gd name="T105" fmla="*/ 27 h 49"/>
                <a:gd name="T106" fmla="*/ 38 w 306"/>
                <a:gd name="T107" fmla="*/ 25 h 49"/>
                <a:gd name="T108" fmla="*/ 46 w 306"/>
                <a:gd name="T109" fmla="*/ 48 h 49"/>
                <a:gd name="T110" fmla="*/ 34 w 306"/>
                <a:gd name="T111" fmla="*/ 11 h 49"/>
                <a:gd name="T112" fmla="*/ 23 w 306"/>
                <a:gd name="T113" fmla="*/ 12 h 49"/>
                <a:gd name="T114" fmla="*/ 0 w 306"/>
                <a:gd name="T115" fmla="*/ 48 h 49"/>
                <a:gd name="T116" fmla="*/ 8 w 306"/>
                <a:gd name="T117" fmla="*/ 12 h 49"/>
                <a:gd name="T118" fmla="*/ 0 w 306"/>
                <a:gd name="T119" fmla="*/ 48 h 49"/>
                <a:gd name="T120" fmla="*/ 8 w 306"/>
                <a:gd name="T121" fmla="*/ 7 h 49"/>
                <a:gd name="T122" fmla="*/ 0 w 306"/>
                <a:gd name="T1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49">
                  <a:moveTo>
                    <a:pt x="276" y="12"/>
                  </a:moveTo>
                  <a:cubicBezTo>
                    <a:pt x="276" y="48"/>
                    <a:pt x="276" y="48"/>
                    <a:pt x="276" y="48"/>
                  </a:cubicBezTo>
                  <a:cubicBezTo>
                    <a:pt x="284" y="48"/>
                    <a:pt x="284" y="48"/>
                    <a:pt x="284" y="48"/>
                  </a:cubicBezTo>
                  <a:cubicBezTo>
                    <a:pt x="284" y="27"/>
                    <a:pt x="284" y="27"/>
                    <a:pt x="284" y="27"/>
                  </a:cubicBezTo>
                  <a:cubicBezTo>
                    <a:pt x="284" y="21"/>
                    <a:pt x="287" y="17"/>
                    <a:pt x="292" y="17"/>
                  </a:cubicBezTo>
                  <a:cubicBezTo>
                    <a:pt x="296" y="17"/>
                    <a:pt x="298" y="20"/>
                    <a:pt x="298" y="25"/>
                  </a:cubicBezTo>
                  <a:cubicBezTo>
                    <a:pt x="298" y="48"/>
                    <a:pt x="298" y="48"/>
                    <a:pt x="298" y="48"/>
                  </a:cubicBezTo>
                  <a:cubicBezTo>
                    <a:pt x="306" y="48"/>
                    <a:pt x="306" y="48"/>
                    <a:pt x="306" y="48"/>
                  </a:cubicBezTo>
                  <a:cubicBezTo>
                    <a:pt x="306" y="25"/>
                    <a:pt x="306" y="25"/>
                    <a:pt x="306" y="25"/>
                  </a:cubicBezTo>
                  <a:cubicBezTo>
                    <a:pt x="306" y="16"/>
                    <a:pt x="302" y="11"/>
                    <a:pt x="294" y="11"/>
                  </a:cubicBezTo>
                  <a:cubicBezTo>
                    <a:pt x="289" y="11"/>
                    <a:pt x="286" y="14"/>
                    <a:pt x="283" y="18"/>
                  </a:cubicBezTo>
                  <a:cubicBezTo>
                    <a:pt x="283" y="12"/>
                    <a:pt x="283" y="12"/>
                    <a:pt x="283" y="12"/>
                  </a:cubicBezTo>
                  <a:lnTo>
                    <a:pt x="276" y="12"/>
                  </a:lnTo>
                  <a:close/>
                  <a:moveTo>
                    <a:pt x="254" y="17"/>
                  </a:moveTo>
                  <a:cubicBezTo>
                    <a:pt x="259" y="17"/>
                    <a:pt x="262" y="22"/>
                    <a:pt x="262" y="30"/>
                  </a:cubicBezTo>
                  <a:cubicBezTo>
                    <a:pt x="262" y="38"/>
                    <a:pt x="259" y="43"/>
                    <a:pt x="254" y="43"/>
                  </a:cubicBezTo>
                  <a:cubicBezTo>
                    <a:pt x="249" y="43"/>
                    <a:pt x="246" y="38"/>
                    <a:pt x="246" y="30"/>
                  </a:cubicBezTo>
                  <a:cubicBezTo>
                    <a:pt x="246" y="22"/>
                    <a:pt x="249" y="17"/>
                    <a:pt x="254" y="17"/>
                  </a:cubicBezTo>
                  <a:moveTo>
                    <a:pt x="254" y="11"/>
                  </a:moveTo>
                  <a:cubicBezTo>
                    <a:pt x="244" y="11"/>
                    <a:pt x="237" y="19"/>
                    <a:pt x="237" y="30"/>
                  </a:cubicBezTo>
                  <a:cubicBezTo>
                    <a:pt x="237" y="41"/>
                    <a:pt x="244" y="49"/>
                    <a:pt x="254" y="49"/>
                  </a:cubicBezTo>
                  <a:cubicBezTo>
                    <a:pt x="264" y="49"/>
                    <a:pt x="271" y="41"/>
                    <a:pt x="271" y="30"/>
                  </a:cubicBezTo>
                  <a:cubicBezTo>
                    <a:pt x="271" y="19"/>
                    <a:pt x="264" y="11"/>
                    <a:pt x="254" y="11"/>
                  </a:cubicBezTo>
                  <a:moveTo>
                    <a:pt x="223" y="48"/>
                  </a:moveTo>
                  <a:cubicBezTo>
                    <a:pt x="231" y="48"/>
                    <a:pt x="231" y="48"/>
                    <a:pt x="231" y="48"/>
                  </a:cubicBezTo>
                  <a:cubicBezTo>
                    <a:pt x="231" y="12"/>
                    <a:pt x="231" y="12"/>
                    <a:pt x="231" y="12"/>
                  </a:cubicBezTo>
                  <a:cubicBezTo>
                    <a:pt x="223" y="12"/>
                    <a:pt x="223" y="12"/>
                    <a:pt x="223" y="12"/>
                  </a:cubicBezTo>
                  <a:lnTo>
                    <a:pt x="223" y="48"/>
                  </a:lnTo>
                  <a:close/>
                  <a:moveTo>
                    <a:pt x="223" y="7"/>
                  </a:moveTo>
                  <a:cubicBezTo>
                    <a:pt x="231" y="7"/>
                    <a:pt x="231" y="7"/>
                    <a:pt x="231" y="7"/>
                  </a:cubicBezTo>
                  <a:cubicBezTo>
                    <a:pt x="231" y="0"/>
                    <a:pt x="231" y="0"/>
                    <a:pt x="231" y="0"/>
                  </a:cubicBezTo>
                  <a:cubicBezTo>
                    <a:pt x="223" y="0"/>
                    <a:pt x="223" y="0"/>
                    <a:pt x="223" y="0"/>
                  </a:cubicBezTo>
                  <a:lnTo>
                    <a:pt x="223" y="7"/>
                  </a:lnTo>
                  <a:close/>
                  <a:moveTo>
                    <a:pt x="208" y="3"/>
                  </a:moveTo>
                  <a:cubicBezTo>
                    <a:pt x="200" y="3"/>
                    <a:pt x="200" y="3"/>
                    <a:pt x="200" y="3"/>
                  </a:cubicBezTo>
                  <a:cubicBezTo>
                    <a:pt x="200" y="12"/>
                    <a:pt x="200" y="12"/>
                    <a:pt x="200" y="12"/>
                  </a:cubicBezTo>
                  <a:cubicBezTo>
                    <a:pt x="194" y="12"/>
                    <a:pt x="194" y="12"/>
                    <a:pt x="194" y="12"/>
                  </a:cubicBezTo>
                  <a:cubicBezTo>
                    <a:pt x="194" y="18"/>
                    <a:pt x="194" y="18"/>
                    <a:pt x="194" y="18"/>
                  </a:cubicBezTo>
                  <a:cubicBezTo>
                    <a:pt x="200" y="18"/>
                    <a:pt x="200" y="18"/>
                    <a:pt x="200" y="18"/>
                  </a:cubicBezTo>
                  <a:cubicBezTo>
                    <a:pt x="200" y="35"/>
                    <a:pt x="200" y="35"/>
                    <a:pt x="200" y="35"/>
                  </a:cubicBezTo>
                  <a:cubicBezTo>
                    <a:pt x="200" y="45"/>
                    <a:pt x="203" y="49"/>
                    <a:pt x="211" y="49"/>
                  </a:cubicBezTo>
                  <a:cubicBezTo>
                    <a:pt x="213" y="49"/>
                    <a:pt x="215" y="48"/>
                    <a:pt x="217" y="48"/>
                  </a:cubicBezTo>
                  <a:cubicBezTo>
                    <a:pt x="217" y="42"/>
                    <a:pt x="217" y="42"/>
                    <a:pt x="217" y="42"/>
                  </a:cubicBezTo>
                  <a:cubicBezTo>
                    <a:pt x="215" y="42"/>
                    <a:pt x="214" y="42"/>
                    <a:pt x="213" y="42"/>
                  </a:cubicBezTo>
                  <a:cubicBezTo>
                    <a:pt x="208" y="42"/>
                    <a:pt x="208" y="40"/>
                    <a:pt x="208" y="35"/>
                  </a:cubicBezTo>
                  <a:cubicBezTo>
                    <a:pt x="208" y="18"/>
                    <a:pt x="208" y="18"/>
                    <a:pt x="208" y="18"/>
                  </a:cubicBezTo>
                  <a:cubicBezTo>
                    <a:pt x="216" y="18"/>
                    <a:pt x="216" y="18"/>
                    <a:pt x="216" y="18"/>
                  </a:cubicBezTo>
                  <a:cubicBezTo>
                    <a:pt x="216" y="12"/>
                    <a:pt x="216" y="12"/>
                    <a:pt x="216" y="12"/>
                  </a:cubicBezTo>
                  <a:cubicBezTo>
                    <a:pt x="208" y="12"/>
                    <a:pt x="208" y="12"/>
                    <a:pt x="208" y="12"/>
                  </a:cubicBezTo>
                  <a:lnTo>
                    <a:pt x="208" y="3"/>
                  </a:lnTo>
                  <a:close/>
                  <a:moveTo>
                    <a:pt x="182" y="30"/>
                  </a:moveTo>
                  <a:cubicBezTo>
                    <a:pt x="182" y="33"/>
                    <a:pt x="182" y="33"/>
                    <a:pt x="182" y="33"/>
                  </a:cubicBezTo>
                  <a:cubicBezTo>
                    <a:pt x="182" y="38"/>
                    <a:pt x="178" y="43"/>
                    <a:pt x="173" y="43"/>
                  </a:cubicBezTo>
                  <a:cubicBezTo>
                    <a:pt x="169" y="43"/>
                    <a:pt x="167" y="41"/>
                    <a:pt x="167" y="38"/>
                  </a:cubicBezTo>
                  <a:cubicBezTo>
                    <a:pt x="167" y="33"/>
                    <a:pt x="171" y="30"/>
                    <a:pt x="181" y="30"/>
                  </a:cubicBezTo>
                  <a:lnTo>
                    <a:pt x="182" y="30"/>
                  </a:lnTo>
                  <a:close/>
                  <a:moveTo>
                    <a:pt x="159" y="21"/>
                  </a:moveTo>
                  <a:cubicBezTo>
                    <a:pt x="167" y="22"/>
                    <a:pt x="167" y="22"/>
                    <a:pt x="167" y="22"/>
                  </a:cubicBezTo>
                  <a:cubicBezTo>
                    <a:pt x="168" y="19"/>
                    <a:pt x="170" y="17"/>
                    <a:pt x="175" y="17"/>
                  </a:cubicBezTo>
                  <a:cubicBezTo>
                    <a:pt x="180" y="17"/>
                    <a:pt x="182" y="19"/>
                    <a:pt x="182" y="23"/>
                  </a:cubicBezTo>
                  <a:cubicBezTo>
                    <a:pt x="182" y="25"/>
                    <a:pt x="182" y="25"/>
                    <a:pt x="182" y="25"/>
                  </a:cubicBezTo>
                  <a:cubicBezTo>
                    <a:pt x="182" y="25"/>
                    <a:pt x="182" y="25"/>
                    <a:pt x="182" y="25"/>
                  </a:cubicBezTo>
                  <a:cubicBezTo>
                    <a:pt x="166" y="25"/>
                    <a:pt x="158" y="29"/>
                    <a:pt x="158" y="38"/>
                  </a:cubicBezTo>
                  <a:cubicBezTo>
                    <a:pt x="158" y="44"/>
                    <a:pt x="163" y="48"/>
                    <a:pt x="171" y="48"/>
                  </a:cubicBezTo>
                  <a:cubicBezTo>
                    <a:pt x="176" y="48"/>
                    <a:pt x="180" y="46"/>
                    <a:pt x="182" y="41"/>
                  </a:cubicBezTo>
                  <a:cubicBezTo>
                    <a:pt x="183" y="44"/>
                    <a:pt x="183" y="46"/>
                    <a:pt x="183" y="48"/>
                  </a:cubicBezTo>
                  <a:cubicBezTo>
                    <a:pt x="191" y="48"/>
                    <a:pt x="191" y="48"/>
                    <a:pt x="191" y="48"/>
                  </a:cubicBezTo>
                  <a:cubicBezTo>
                    <a:pt x="190" y="46"/>
                    <a:pt x="190" y="43"/>
                    <a:pt x="190" y="41"/>
                  </a:cubicBezTo>
                  <a:cubicBezTo>
                    <a:pt x="190" y="25"/>
                    <a:pt x="190" y="25"/>
                    <a:pt x="190" y="25"/>
                  </a:cubicBezTo>
                  <a:cubicBezTo>
                    <a:pt x="190" y="16"/>
                    <a:pt x="186" y="11"/>
                    <a:pt x="176" y="11"/>
                  </a:cubicBezTo>
                  <a:cubicBezTo>
                    <a:pt x="167" y="11"/>
                    <a:pt x="161" y="15"/>
                    <a:pt x="159" y="21"/>
                  </a:cubicBezTo>
                  <a:moveTo>
                    <a:pt x="135" y="48"/>
                  </a:moveTo>
                  <a:cubicBezTo>
                    <a:pt x="143" y="48"/>
                    <a:pt x="143" y="48"/>
                    <a:pt x="143" y="48"/>
                  </a:cubicBezTo>
                  <a:cubicBezTo>
                    <a:pt x="155" y="12"/>
                    <a:pt x="155" y="12"/>
                    <a:pt x="155" y="12"/>
                  </a:cubicBezTo>
                  <a:cubicBezTo>
                    <a:pt x="149" y="12"/>
                    <a:pt x="149" y="12"/>
                    <a:pt x="149" y="12"/>
                  </a:cubicBezTo>
                  <a:cubicBezTo>
                    <a:pt x="140" y="39"/>
                    <a:pt x="140" y="39"/>
                    <a:pt x="140" y="39"/>
                  </a:cubicBezTo>
                  <a:cubicBezTo>
                    <a:pt x="131" y="12"/>
                    <a:pt x="131" y="12"/>
                    <a:pt x="131" y="12"/>
                  </a:cubicBezTo>
                  <a:cubicBezTo>
                    <a:pt x="123" y="12"/>
                    <a:pt x="123" y="12"/>
                    <a:pt x="123" y="12"/>
                  </a:cubicBezTo>
                  <a:lnTo>
                    <a:pt x="135" y="48"/>
                  </a:lnTo>
                  <a:close/>
                  <a:moveTo>
                    <a:pt x="105" y="17"/>
                  </a:moveTo>
                  <a:cubicBezTo>
                    <a:pt x="110" y="17"/>
                    <a:pt x="113" y="22"/>
                    <a:pt x="113" y="30"/>
                  </a:cubicBezTo>
                  <a:cubicBezTo>
                    <a:pt x="113" y="38"/>
                    <a:pt x="110" y="43"/>
                    <a:pt x="105" y="43"/>
                  </a:cubicBezTo>
                  <a:cubicBezTo>
                    <a:pt x="100" y="43"/>
                    <a:pt x="97" y="38"/>
                    <a:pt x="97" y="30"/>
                  </a:cubicBezTo>
                  <a:cubicBezTo>
                    <a:pt x="97" y="22"/>
                    <a:pt x="100" y="17"/>
                    <a:pt x="105" y="17"/>
                  </a:cubicBezTo>
                  <a:moveTo>
                    <a:pt x="105" y="11"/>
                  </a:moveTo>
                  <a:cubicBezTo>
                    <a:pt x="95" y="11"/>
                    <a:pt x="88" y="19"/>
                    <a:pt x="88" y="30"/>
                  </a:cubicBezTo>
                  <a:cubicBezTo>
                    <a:pt x="88" y="41"/>
                    <a:pt x="95" y="49"/>
                    <a:pt x="105" y="49"/>
                  </a:cubicBezTo>
                  <a:cubicBezTo>
                    <a:pt x="115" y="49"/>
                    <a:pt x="122" y="41"/>
                    <a:pt x="122" y="30"/>
                  </a:cubicBezTo>
                  <a:cubicBezTo>
                    <a:pt x="122" y="19"/>
                    <a:pt x="115" y="11"/>
                    <a:pt x="105" y="11"/>
                  </a:cubicBezTo>
                  <a:moveTo>
                    <a:pt x="53" y="12"/>
                  </a:moveTo>
                  <a:cubicBezTo>
                    <a:pt x="53" y="48"/>
                    <a:pt x="53" y="48"/>
                    <a:pt x="53" y="48"/>
                  </a:cubicBezTo>
                  <a:cubicBezTo>
                    <a:pt x="61" y="48"/>
                    <a:pt x="61" y="48"/>
                    <a:pt x="61" y="48"/>
                  </a:cubicBezTo>
                  <a:cubicBezTo>
                    <a:pt x="61" y="27"/>
                    <a:pt x="61" y="27"/>
                    <a:pt x="61" y="27"/>
                  </a:cubicBezTo>
                  <a:cubicBezTo>
                    <a:pt x="61" y="21"/>
                    <a:pt x="65" y="17"/>
                    <a:pt x="69" y="17"/>
                  </a:cubicBezTo>
                  <a:cubicBezTo>
                    <a:pt x="73" y="17"/>
                    <a:pt x="75" y="20"/>
                    <a:pt x="75" y="25"/>
                  </a:cubicBezTo>
                  <a:cubicBezTo>
                    <a:pt x="75" y="48"/>
                    <a:pt x="75" y="48"/>
                    <a:pt x="75" y="48"/>
                  </a:cubicBezTo>
                  <a:cubicBezTo>
                    <a:pt x="83" y="48"/>
                    <a:pt x="83" y="48"/>
                    <a:pt x="83" y="48"/>
                  </a:cubicBezTo>
                  <a:cubicBezTo>
                    <a:pt x="83" y="25"/>
                    <a:pt x="83" y="25"/>
                    <a:pt x="83" y="25"/>
                  </a:cubicBezTo>
                  <a:cubicBezTo>
                    <a:pt x="83" y="16"/>
                    <a:pt x="79" y="11"/>
                    <a:pt x="71" y="11"/>
                  </a:cubicBezTo>
                  <a:cubicBezTo>
                    <a:pt x="67" y="11"/>
                    <a:pt x="63" y="14"/>
                    <a:pt x="61" y="18"/>
                  </a:cubicBezTo>
                  <a:cubicBezTo>
                    <a:pt x="61" y="12"/>
                    <a:pt x="61" y="12"/>
                    <a:pt x="61" y="12"/>
                  </a:cubicBezTo>
                  <a:lnTo>
                    <a:pt x="53" y="12"/>
                  </a:lnTo>
                  <a:close/>
                  <a:moveTo>
                    <a:pt x="16" y="12"/>
                  </a:moveTo>
                  <a:cubicBezTo>
                    <a:pt x="16" y="48"/>
                    <a:pt x="16" y="48"/>
                    <a:pt x="16" y="48"/>
                  </a:cubicBezTo>
                  <a:cubicBezTo>
                    <a:pt x="24" y="48"/>
                    <a:pt x="24" y="48"/>
                    <a:pt x="24" y="48"/>
                  </a:cubicBezTo>
                  <a:cubicBezTo>
                    <a:pt x="24" y="27"/>
                    <a:pt x="24" y="27"/>
                    <a:pt x="24" y="27"/>
                  </a:cubicBezTo>
                  <a:cubicBezTo>
                    <a:pt x="24" y="21"/>
                    <a:pt x="27" y="17"/>
                    <a:pt x="32" y="17"/>
                  </a:cubicBezTo>
                  <a:cubicBezTo>
                    <a:pt x="36" y="17"/>
                    <a:pt x="38" y="20"/>
                    <a:pt x="38" y="25"/>
                  </a:cubicBezTo>
                  <a:cubicBezTo>
                    <a:pt x="38" y="48"/>
                    <a:pt x="38" y="48"/>
                    <a:pt x="38" y="48"/>
                  </a:cubicBezTo>
                  <a:cubicBezTo>
                    <a:pt x="46" y="48"/>
                    <a:pt x="46" y="48"/>
                    <a:pt x="46" y="48"/>
                  </a:cubicBezTo>
                  <a:cubicBezTo>
                    <a:pt x="46" y="25"/>
                    <a:pt x="46" y="25"/>
                    <a:pt x="46" y="25"/>
                  </a:cubicBezTo>
                  <a:cubicBezTo>
                    <a:pt x="46" y="16"/>
                    <a:pt x="42" y="11"/>
                    <a:pt x="34" y="11"/>
                  </a:cubicBezTo>
                  <a:cubicBezTo>
                    <a:pt x="30" y="11"/>
                    <a:pt x="26" y="14"/>
                    <a:pt x="23" y="18"/>
                  </a:cubicBezTo>
                  <a:cubicBezTo>
                    <a:pt x="23" y="12"/>
                    <a:pt x="23" y="12"/>
                    <a:pt x="23" y="12"/>
                  </a:cubicBezTo>
                  <a:lnTo>
                    <a:pt x="16" y="12"/>
                  </a:lnTo>
                  <a:close/>
                  <a:moveTo>
                    <a:pt x="0" y="48"/>
                  </a:moveTo>
                  <a:cubicBezTo>
                    <a:pt x="8" y="48"/>
                    <a:pt x="8" y="48"/>
                    <a:pt x="8" y="48"/>
                  </a:cubicBezTo>
                  <a:cubicBezTo>
                    <a:pt x="8" y="12"/>
                    <a:pt x="8" y="12"/>
                    <a:pt x="8" y="12"/>
                  </a:cubicBezTo>
                  <a:cubicBezTo>
                    <a:pt x="0" y="12"/>
                    <a:pt x="0" y="12"/>
                    <a:pt x="0" y="12"/>
                  </a:cubicBezTo>
                  <a:lnTo>
                    <a:pt x="0" y="48"/>
                  </a:lnTo>
                  <a:close/>
                  <a:moveTo>
                    <a:pt x="0" y="7"/>
                  </a:moveTo>
                  <a:cubicBezTo>
                    <a:pt x="8" y="7"/>
                    <a:pt x="8" y="7"/>
                    <a:pt x="8" y="7"/>
                  </a:cubicBezTo>
                  <a:cubicBezTo>
                    <a:pt x="8" y="0"/>
                    <a:pt x="8" y="0"/>
                    <a:pt x="8" y="0"/>
                  </a:cubicBezTo>
                  <a:cubicBezTo>
                    <a:pt x="0" y="0"/>
                    <a:pt x="0" y="0"/>
                    <a:pt x="0" y="0"/>
                  </a:cubicBezTo>
                  <a:lnTo>
                    <a:pt x="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grpSp>
      <p:sp>
        <p:nvSpPr>
          <p:cNvPr id="6" name="Subtitel">
            <a:extLst>
              <a:ext uri="{FF2B5EF4-FFF2-40B4-BE49-F238E27FC236}">
                <a16:creationId xmlns:a16="http://schemas.microsoft.com/office/drawing/2014/main" id="{D087FE13-DC03-4A42-925F-D0677F5B0C5C}"/>
              </a:ext>
            </a:extLst>
          </p:cNvPr>
          <p:cNvSpPr>
            <a:spLocks noGrp="1"/>
          </p:cNvSpPr>
          <p:nvPr>
            <p:ph type="subTitle" idx="10" hasCustomPrompt="1"/>
          </p:nvPr>
        </p:nvSpPr>
        <p:spPr>
          <a:xfrm>
            <a:off x="777244" y="924516"/>
            <a:ext cx="10827096" cy="358761"/>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Naam presentatie</a:t>
            </a:r>
            <a:endParaRPr lang="nl-NL" dirty="0"/>
          </a:p>
        </p:txBody>
      </p:sp>
      <p:sp>
        <p:nvSpPr>
          <p:cNvPr id="7" name="Titel">
            <a:extLst>
              <a:ext uri="{FF2B5EF4-FFF2-40B4-BE49-F238E27FC236}">
                <a16:creationId xmlns:a16="http://schemas.microsoft.com/office/drawing/2014/main" id="{B76C25E1-07C9-4424-9735-917EC2818459}"/>
              </a:ext>
            </a:extLst>
          </p:cNvPr>
          <p:cNvSpPr>
            <a:spLocks noGrp="1"/>
          </p:cNvSpPr>
          <p:nvPr>
            <p:ph type="title" hasCustomPrompt="1"/>
          </p:nvPr>
        </p:nvSpPr>
        <p:spPr/>
        <p:txBody>
          <a:bodyPr/>
          <a:lstStyle>
            <a:lvl1pPr>
              <a:defRPr/>
            </a:lvl1pPr>
          </a:lstStyle>
          <a:p>
            <a:r>
              <a:rPr lang="nl-NL" dirty="0"/>
              <a:t>INHOUD</a:t>
            </a:r>
          </a:p>
        </p:txBody>
      </p:sp>
    </p:spTree>
    <p:extLst>
      <p:ext uri="{BB962C8B-B14F-4D97-AF65-F5344CB8AC3E}">
        <p14:creationId xmlns:p14="http://schemas.microsoft.com/office/powerpoint/2010/main" val="1065915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54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750" fill="hold"/>
                                        <p:tgtEl>
                                          <p:spTgt spid="130"/>
                                        </p:tgtEl>
                                        <p:attrNameLst>
                                          <p:attrName>ppt_x</p:attrName>
                                        </p:attrNameLst>
                                      </p:cBhvr>
                                      <p:tavLst>
                                        <p:tav tm="0">
                                          <p:val>
                                            <p:strVal val="#ppt_x"/>
                                          </p:val>
                                        </p:tav>
                                        <p:tav tm="100000">
                                          <p:val>
                                            <p:strVal val="#ppt_x"/>
                                          </p:val>
                                        </p:tav>
                                      </p:tavLst>
                                    </p:anim>
                                    <p:anim calcmode="lin" valueType="num">
                                      <p:cBhvr additive="base">
                                        <p:cTn id="16" dur="750" fill="hold"/>
                                        <p:tgtEl>
                                          <p:spTgt spid="13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132"/>
                                        </p:tgtEl>
                                        <p:attrNameLst>
                                          <p:attrName>style.visibility</p:attrName>
                                        </p:attrNameLst>
                                      </p:cBhvr>
                                      <p:to>
                                        <p:strVal val="visible"/>
                                      </p:to>
                                    </p:set>
                                    <p:anim calcmode="lin" valueType="num">
                                      <p:cBhvr additive="base">
                                        <p:cTn id="23" dur="750" fill="hold"/>
                                        <p:tgtEl>
                                          <p:spTgt spid="132"/>
                                        </p:tgtEl>
                                        <p:attrNameLst>
                                          <p:attrName>ppt_x</p:attrName>
                                        </p:attrNameLst>
                                      </p:cBhvr>
                                      <p:tavLst>
                                        <p:tav tm="0">
                                          <p:val>
                                            <p:strVal val="#ppt_x"/>
                                          </p:val>
                                        </p:tav>
                                        <p:tav tm="100000">
                                          <p:val>
                                            <p:strVal val="#ppt_x"/>
                                          </p:val>
                                        </p:tav>
                                      </p:tavLst>
                                    </p:anim>
                                    <p:anim calcmode="lin" valueType="num">
                                      <p:cBhvr additive="base">
                                        <p:cTn id="24" dur="750" fill="hold"/>
                                        <p:tgtEl>
                                          <p:spTgt spid="13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750" fill="hold"/>
                                        <p:tgtEl>
                                          <p:spTgt spid="131"/>
                                        </p:tgtEl>
                                        <p:attrNameLst>
                                          <p:attrName>ppt_x</p:attrName>
                                        </p:attrNameLst>
                                      </p:cBhvr>
                                      <p:tavLst>
                                        <p:tav tm="0">
                                          <p:val>
                                            <p:strVal val="#ppt_x"/>
                                          </p:val>
                                        </p:tav>
                                        <p:tav tm="100000">
                                          <p:val>
                                            <p:strVal val="#ppt_x"/>
                                          </p:val>
                                        </p:tav>
                                      </p:tavLst>
                                    </p:anim>
                                    <p:anim calcmode="lin" valueType="num">
                                      <p:cBhvr additive="base">
                                        <p:cTn id="28" dur="75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134"/>
                                        </p:tgtEl>
                                        <p:attrNameLst>
                                          <p:attrName>style.visibility</p:attrName>
                                        </p:attrNameLst>
                                      </p:cBhvr>
                                      <p:to>
                                        <p:strVal val="visible"/>
                                      </p:to>
                                    </p:set>
                                    <p:anim calcmode="lin" valueType="num">
                                      <p:cBhvr additive="base">
                                        <p:cTn id="31" dur="750" fill="hold"/>
                                        <p:tgtEl>
                                          <p:spTgt spid="134"/>
                                        </p:tgtEl>
                                        <p:attrNameLst>
                                          <p:attrName>ppt_x</p:attrName>
                                        </p:attrNameLst>
                                      </p:cBhvr>
                                      <p:tavLst>
                                        <p:tav tm="0">
                                          <p:val>
                                            <p:strVal val="#ppt_x"/>
                                          </p:val>
                                        </p:tav>
                                        <p:tav tm="100000">
                                          <p:val>
                                            <p:strVal val="#ppt_x"/>
                                          </p:val>
                                        </p:tav>
                                      </p:tavLst>
                                    </p:anim>
                                    <p:anim calcmode="lin" valueType="num">
                                      <p:cBhvr additive="base">
                                        <p:cTn id="32" dur="750" fill="hold"/>
                                        <p:tgtEl>
                                          <p:spTgt spid="13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0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750" fill="hold"/>
                                        <p:tgtEl>
                                          <p:spTgt spid="133"/>
                                        </p:tgtEl>
                                        <p:attrNameLst>
                                          <p:attrName>ppt_x</p:attrName>
                                        </p:attrNameLst>
                                      </p:cBhvr>
                                      <p:tavLst>
                                        <p:tav tm="0">
                                          <p:val>
                                            <p:strVal val="#ppt_x"/>
                                          </p:val>
                                        </p:tav>
                                        <p:tav tm="100000">
                                          <p:val>
                                            <p:strVal val="#ppt_x"/>
                                          </p:val>
                                        </p:tav>
                                      </p:tavLst>
                                    </p:anim>
                                    <p:anim calcmode="lin" valueType="num">
                                      <p:cBhvr additive="base">
                                        <p:cTn id="36" dur="75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300"/>
                                  </p:stCondLst>
                                  <p:childTnLst>
                                    <p:set>
                                      <p:cBhvr>
                                        <p:cTn id="38" dur="1" fill="hold">
                                          <p:stCondLst>
                                            <p:cond delay="0"/>
                                          </p:stCondLst>
                                        </p:cTn>
                                        <p:tgtEl>
                                          <p:spTgt spid="136"/>
                                        </p:tgtEl>
                                        <p:attrNameLst>
                                          <p:attrName>style.visibility</p:attrName>
                                        </p:attrNameLst>
                                      </p:cBhvr>
                                      <p:to>
                                        <p:strVal val="visible"/>
                                      </p:to>
                                    </p:set>
                                    <p:anim calcmode="lin" valueType="num">
                                      <p:cBhvr additive="base">
                                        <p:cTn id="39" dur="750" fill="hold"/>
                                        <p:tgtEl>
                                          <p:spTgt spid="136"/>
                                        </p:tgtEl>
                                        <p:attrNameLst>
                                          <p:attrName>ppt_x</p:attrName>
                                        </p:attrNameLst>
                                      </p:cBhvr>
                                      <p:tavLst>
                                        <p:tav tm="0">
                                          <p:val>
                                            <p:strVal val="#ppt_x"/>
                                          </p:val>
                                        </p:tav>
                                        <p:tav tm="100000">
                                          <p:val>
                                            <p:strVal val="#ppt_x"/>
                                          </p:val>
                                        </p:tav>
                                      </p:tavLst>
                                    </p:anim>
                                    <p:anim calcmode="lin" valueType="num">
                                      <p:cBhvr additive="base">
                                        <p:cTn id="40" dur="750" fill="hold"/>
                                        <p:tgtEl>
                                          <p:spTgt spid="136"/>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0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750" fill="hold"/>
                                        <p:tgtEl>
                                          <p:spTgt spid="135"/>
                                        </p:tgtEl>
                                        <p:attrNameLst>
                                          <p:attrName>ppt_x</p:attrName>
                                        </p:attrNameLst>
                                      </p:cBhvr>
                                      <p:tavLst>
                                        <p:tav tm="0">
                                          <p:val>
                                            <p:strVal val="#ppt_x"/>
                                          </p:val>
                                        </p:tav>
                                        <p:tav tm="100000">
                                          <p:val>
                                            <p:strVal val="#ppt_x"/>
                                          </p:val>
                                        </p:tav>
                                      </p:tavLst>
                                    </p:anim>
                                    <p:anim calcmode="lin" valueType="num">
                                      <p:cBhvr additive="base">
                                        <p:cTn id="44" dur="75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400"/>
                                  </p:stCondLst>
                                  <p:childTnLst>
                                    <p:set>
                                      <p:cBhvr>
                                        <p:cTn id="46" dur="1" fill="hold">
                                          <p:stCondLst>
                                            <p:cond delay="0"/>
                                          </p:stCondLst>
                                        </p:cTn>
                                        <p:tgtEl>
                                          <p:spTgt spid="138"/>
                                        </p:tgtEl>
                                        <p:attrNameLst>
                                          <p:attrName>style.visibility</p:attrName>
                                        </p:attrNameLst>
                                      </p:cBhvr>
                                      <p:to>
                                        <p:strVal val="visible"/>
                                      </p:to>
                                    </p:set>
                                    <p:anim calcmode="lin" valueType="num">
                                      <p:cBhvr additive="base">
                                        <p:cTn id="47" dur="750" fill="hold"/>
                                        <p:tgtEl>
                                          <p:spTgt spid="138"/>
                                        </p:tgtEl>
                                        <p:attrNameLst>
                                          <p:attrName>ppt_x</p:attrName>
                                        </p:attrNameLst>
                                      </p:cBhvr>
                                      <p:tavLst>
                                        <p:tav tm="0">
                                          <p:val>
                                            <p:strVal val="#ppt_x"/>
                                          </p:val>
                                        </p:tav>
                                        <p:tav tm="100000">
                                          <p:val>
                                            <p:strVal val="#ppt_x"/>
                                          </p:val>
                                        </p:tav>
                                      </p:tavLst>
                                    </p:anim>
                                    <p:anim calcmode="lin" valueType="num">
                                      <p:cBhvr additive="base">
                                        <p:cTn id="48" dur="750" fill="hold"/>
                                        <p:tgtEl>
                                          <p:spTgt spid="138"/>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00"/>
                                  </p:stCondLst>
                                  <p:childTnLst>
                                    <p:set>
                                      <p:cBhvr>
                                        <p:cTn id="54" dur="1" fill="hold">
                                          <p:stCondLst>
                                            <p:cond delay="0"/>
                                          </p:stCondLst>
                                        </p:cTn>
                                        <p:tgtEl>
                                          <p:spTgt spid="140"/>
                                        </p:tgtEl>
                                        <p:attrNameLst>
                                          <p:attrName>style.visibility</p:attrName>
                                        </p:attrNameLst>
                                      </p:cBhvr>
                                      <p:to>
                                        <p:strVal val="visible"/>
                                      </p:to>
                                    </p:set>
                                    <p:anim calcmode="lin" valueType="num">
                                      <p:cBhvr additive="base">
                                        <p:cTn id="55" dur="750" fill="hold"/>
                                        <p:tgtEl>
                                          <p:spTgt spid="140"/>
                                        </p:tgtEl>
                                        <p:attrNameLst>
                                          <p:attrName>ppt_x</p:attrName>
                                        </p:attrNameLst>
                                      </p:cBhvr>
                                      <p:tavLst>
                                        <p:tav tm="0">
                                          <p:val>
                                            <p:strVal val="#ppt_x"/>
                                          </p:val>
                                        </p:tav>
                                        <p:tav tm="100000">
                                          <p:val>
                                            <p:strVal val="#ppt_x"/>
                                          </p:val>
                                        </p:tav>
                                      </p:tavLst>
                                    </p:anim>
                                    <p:anim calcmode="lin" valueType="num">
                                      <p:cBhvr additive="base">
                                        <p:cTn id="56" dur="750" fill="hold"/>
                                        <p:tgtEl>
                                          <p:spTgt spid="140"/>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750" fill="hold"/>
                                        <p:tgtEl>
                                          <p:spTgt spid="139"/>
                                        </p:tgtEl>
                                        <p:attrNameLst>
                                          <p:attrName>ppt_x</p:attrName>
                                        </p:attrNameLst>
                                      </p:cBhvr>
                                      <p:tavLst>
                                        <p:tav tm="0">
                                          <p:val>
                                            <p:strVal val="#ppt_x"/>
                                          </p:val>
                                        </p:tav>
                                        <p:tav tm="100000">
                                          <p:val>
                                            <p:strVal val="#ppt_x"/>
                                          </p:val>
                                        </p:tav>
                                      </p:tavLst>
                                    </p:anim>
                                    <p:anim calcmode="lin" valueType="num">
                                      <p:cBhvr additive="base">
                                        <p:cTn id="60" dur="75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600"/>
                                  </p:stCondLst>
                                  <p:childTnLst>
                                    <p:set>
                                      <p:cBhvr>
                                        <p:cTn id="62" dur="1" fill="hold">
                                          <p:stCondLst>
                                            <p:cond delay="0"/>
                                          </p:stCondLst>
                                        </p:cTn>
                                        <p:tgtEl>
                                          <p:spTgt spid="142"/>
                                        </p:tgtEl>
                                        <p:attrNameLst>
                                          <p:attrName>style.visibility</p:attrName>
                                        </p:attrNameLst>
                                      </p:cBhvr>
                                      <p:to>
                                        <p:strVal val="visible"/>
                                      </p:to>
                                    </p:set>
                                    <p:anim calcmode="lin" valueType="num">
                                      <p:cBhvr additive="base">
                                        <p:cTn id="63" dur="750" fill="hold"/>
                                        <p:tgtEl>
                                          <p:spTgt spid="142"/>
                                        </p:tgtEl>
                                        <p:attrNameLst>
                                          <p:attrName>ppt_x</p:attrName>
                                        </p:attrNameLst>
                                      </p:cBhvr>
                                      <p:tavLst>
                                        <p:tav tm="0">
                                          <p:val>
                                            <p:strVal val="#ppt_x"/>
                                          </p:val>
                                        </p:tav>
                                        <p:tav tm="100000">
                                          <p:val>
                                            <p:strVal val="#ppt_x"/>
                                          </p:val>
                                        </p:tav>
                                      </p:tavLst>
                                    </p:anim>
                                    <p:anim calcmode="lin" valueType="num">
                                      <p:cBhvr additive="base">
                                        <p:cTn id="64" dur="750" fill="hold"/>
                                        <p:tgtEl>
                                          <p:spTgt spid="142"/>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60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750" fill="hold"/>
                                        <p:tgtEl>
                                          <p:spTgt spid="141"/>
                                        </p:tgtEl>
                                        <p:attrNameLst>
                                          <p:attrName>ppt_x</p:attrName>
                                        </p:attrNameLst>
                                      </p:cBhvr>
                                      <p:tavLst>
                                        <p:tav tm="0">
                                          <p:val>
                                            <p:strVal val="#ppt_x"/>
                                          </p:val>
                                        </p:tav>
                                        <p:tav tm="100000">
                                          <p:val>
                                            <p:strVal val="#ppt_x"/>
                                          </p:val>
                                        </p:tav>
                                      </p:tavLst>
                                    </p:anim>
                                    <p:anim calcmode="lin" valueType="num">
                                      <p:cBhvr additive="base">
                                        <p:cTn id="68" dur="75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700"/>
                                  </p:stCondLst>
                                  <p:childTnLst>
                                    <p:set>
                                      <p:cBhvr>
                                        <p:cTn id="70" dur="1" fill="hold">
                                          <p:stCondLst>
                                            <p:cond delay="0"/>
                                          </p:stCondLst>
                                        </p:cTn>
                                        <p:tgtEl>
                                          <p:spTgt spid="144"/>
                                        </p:tgtEl>
                                        <p:attrNameLst>
                                          <p:attrName>style.visibility</p:attrName>
                                        </p:attrNameLst>
                                      </p:cBhvr>
                                      <p:to>
                                        <p:strVal val="visible"/>
                                      </p:to>
                                    </p:set>
                                    <p:anim calcmode="lin" valueType="num">
                                      <p:cBhvr additive="base">
                                        <p:cTn id="71" dur="750" fill="hold"/>
                                        <p:tgtEl>
                                          <p:spTgt spid="144"/>
                                        </p:tgtEl>
                                        <p:attrNameLst>
                                          <p:attrName>ppt_x</p:attrName>
                                        </p:attrNameLst>
                                      </p:cBhvr>
                                      <p:tavLst>
                                        <p:tav tm="0">
                                          <p:val>
                                            <p:strVal val="#ppt_x"/>
                                          </p:val>
                                        </p:tav>
                                        <p:tav tm="100000">
                                          <p:val>
                                            <p:strVal val="#ppt_x"/>
                                          </p:val>
                                        </p:tav>
                                      </p:tavLst>
                                    </p:anim>
                                    <p:anim calcmode="lin" valueType="num">
                                      <p:cBhvr additive="base">
                                        <p:cTn id="72" dur="750" fill="hold"/>
                                        <p:tgtEl>
                                          <p:spTgt spid="144"/>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70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750" fill="hold"/>
                                        <p:tgtEl>
                                          <p:spTgt spid="143"/>
                                        </p:tgtEl>
                                        <p:attrNameLst>
                                          <p:attrName>ppt_x</p:attrName>
                                        </p:attrNameLst>
                                      </p:cBhvr>
                                      <p:tavLst>
                                        <p:tav tm="0">
                                          <p:val>
                                            <p:strVal val="#ppt_x"/>
                                          </p:val>
                                        </p:tav>
                                        <p:tav tm="100000">
                                          <p:val>
                                            <p:strVal val="#ppt_x"/>
                                          </p:val>
                                        </p:tav>
                                      </p:tavLst>
                                    </p:anim>
                                    <p:anim calcmode="lin" valueType="num">
                                      <p:cBhvr additive="base">
                                        <p:cTn id="76" dur="75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decel="54000" fill="hold" nodeType="withEffect">
                                  <p:stCondLst>
                                    <p:cond delay="0"/>
                                  </p:stCondLst>
                                  <p:childTnLst>
                                    <p:set>
                                      <p:cBhvr>
                                        <p:cTn id="78" dur="1" fill="hold">
                                          <p:stCondLst>
                                            <p:cond delay="0"/>
                                          </p:stCondLst>
                                        </p:cTn>
                                        <p:tgtEl>
                                          <p:spTgt spid="170"/>
                                        </p:tgtEl>
                                        <p:attrNameLst>
                                          <p:attrName>style.visibility</p:attrName>
                                        </p:attrNameLst>
                                      </p:cBhvr>
                                      <p:to>
                                        <p:strVal val="visible"/>
                                      </p:to>
                                    </p:set>
                                    <p:anim calcmode="lin" valueType="num">
                                      <p:cBhvr additive="base">
                                        <p:cTn id="79" dur="750" fill="hold"/>
                                        <p:tgtEl>
                                          <p:spTgt spid="170"/>
                                        </p:tgtEl>
                                        <p:attrNameLst>
                                          <p:attrName>ppt_x</p:attrName>
                                        </p:attrNameLst>
                                      </p:cBhvr>
                                      <p:tavLst>
                                        <p:tav tm="0">
                                          <p:val>
                                            <p:strVal val="#ppt_x"/>
                                          </p:val>
                                        </p:tav>
                                        <p:tav tm="100000">
                                          <p:val>
                                            <p:strVal val="#ppt_x"/>
                                          </p:val>
                                        </p:tav>
                                      </p:tavLst>
                                    </p:anim>
                                    <p:anim calcmode="lin" valueType="num">
                                      <p:cBhvr additive="base">
                                        <p:cTn id="80" dur="750" fill="hold"/>
                                        <p:tgtEl>
                                          <p:spTgt spid="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130" grpId="0">
        <p:tmplLst>
          <p:tmpl>
            <p:tnLst>
              <p:par>
                <p:cTn presetID="2" presetClass="entr" presetSubtype="4" decel="10000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750" fill="hold"/>
                        <p:tgtEl>
                          <p:spTgt spid="130"/>
                        </p:tgtEl>
                        <p:attrNameLst>
                          <p:attrName>ppt_x</p:attrName>
                        </p:attrNameLst>
                      </p:cBhvr>
                      <p:tavLst>
                        <p:tav tm="0">
                          <p:val>
                            <p:strVal val="#ppt_x"/>
                          </p:val>
                        </p:tav>
                        <p:tav tm="100000">
                          <p:val>
                            <p:strVal val="#ppt_x"/>
                          </p:val>
                        </p:tav>
                      </p:tavLst>
                    </p:anim>
                    <p:anim calcmode="lin" valueType="num">
                      <p:cBhvr additive="base">
                        <p:cTn dur="750" fill="hold"/>
                        <p:tgtEl>
                          <p:spTgt spid="130"/>
                        </p:tgtEl>
                        <p:attrNameLst>
                          <p:attrName>ppt_y</p:attrName>
                        </p:attrNameLst>
                      </p:cBhvr>
                      <p:tavLst>
                        <p:tav tm="0">
                          <p:val>
                            <p:strVal val="1+#ppt_h/2"/>
                          </p:val>
                        </p:tav>
                        <p:tav tm="100000">
                          <p:val>
                            <p:strVal val="#ppt_y"/>
                          </p:val>
                        </p:tav>
                      </p:tavLst>
                    </p:anim>
                  </p:childTnLst>
                </p:cTn>
              </p:par>
            </p:tnLst>
          </p:tmpl>
        </p:tmplLst>
      </p:bldP>
      <p:bldP spid="131" grpId="0">
        <p:tmplLst>
          <p:tmpl>
            <p:tnLst>
              <p:par>
                <p:cTn presetID="2" presetClass="entr" presetSubtype="4" decel="100000" fill="hold" nodeType="withEffect">
                  <p:stCondLst>
                    <p:cond delay="10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750" fill="hold"/>
                        <p:tgtEl>
                          <p:spTgt spid="131"/>
                        </p:tgtEl>
                        <p:attrNameLst>
                          <p:attrName>ppt_x</p:attrName>
                        </p:attrNameLst>
                      </p:cBhvr>
                      <p:tavLst>
                        <p:tav tm="0">
                          <p:val>
                            <p:strVal val="#ppt_x"/>
                          </p:val>
                        </p:tav>
                        <p:tav tm="100000">
                          <p:val>
                            <p:strVal val="#ppt_x"/>
                          </p:val>
                        </p:tav>
                      </p:tavLst>
                    </p:anim>
                    <p:anim calcmode="lin" valueType="num">
                      <p:cBhvr additive="base">
                        <p:cTn dur="750" fill="hold"/>
                        <p:tgtEl>
                          <p:spTgt spid="131"/>
                        </p:tgtEl>
                        <p:attrNameLst>
                          <p:attrName>ppt_y</p:attrName>
                        </p:attrNameLst>
                      </p:cBhvr>
                      <p:tavLst>
                        <p:tav tm="0">
                          <p:val>
                            <p:strVal val="1+#ppt_h/2"/>
                          </p:val>
                        </p:tav>
                        <p:tav tm="100000">
                          <p:val>
                            <p:strVal val="#ppt_y"/>
                          </p:val>
                        </p:tav>
                      </p:tavLst>
                    </p:anim>
                  </p:childTnLst>
                </p:cTn>
              </p:par>
            </p:tnLst>
          </p:tmpl>
        </p:tmplLst>
      </p:bldP>
      <p:bldP spid="132" grpId="0">
        <p:tmplLst>
          <p:tmpl>
            <p:tnLst>
              <p:par>
                <p:cTn presetID="2" presetClass="entr" presetSubtype="4" decel="100000" fill="hold" nodeType="withEffect">
                  <p:stCondLst>
                    <p:cond delay="10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750" fill="hold"/>
                        <p:tgtEl>
                          <p:spTgt spid="132"/>
                        </p:tgtEl>
                        <p:attrNameLst>
                          <p:attrName>ppt_x</p:attrName>
                        </p:attrNameLst>
                      </p:cBhvr>
                      <p:tavLst>
                        <p:tav tm="0">
                          <p:val>
                            <p:strVal val="#ppt_x"/>
                          </p:val>
                        </p:tav>
                        <p:tav tm="100000">
                          <p:val>
                            <p:strVal val="#ppt_x"/>
                          </p:val>
                        </p:tav>
                      </p:tavLst>
                    </p:anim>
                    <p:anim calcmode="lin" valueType="num">
                      <p:cBhvr additive="base">
                        <p:cTn dur="750" fill="hold"/>
                        <p:tgtEl>
                          <p:spTgt spid="132"/>
                        </p:tgtEl>
                        <p:attrNameLst>
                          <p:attrName>ppt_y</p:attrName>
                        </p:attrNameLst>
                      </p:cBhvr>
                      <p:tavLst>
                        <p:tav tm="0">
                          <p:val>
                            <p:strVal val="1+#ppt_h/2"/>
                          </p:val>
                        </p:tav>
                        <p:tav tm="100000">
                          <p:val>
                            <p:strVal val="#ppt_y"/>
                          </p:val>
                        </p:tav>
                      </p:tavLst>
                    </p:anim>
                  </p:childTnLst>
                </p:cTn>
              </p:par>
            </p:tnLst>
          </p:tmpl>
        </p:tmplLst>
      </p:bldP>
      <p:bldP spid="133" grpId="0">
        <p:tmplLst>
          <p:tmpl>
            <p:tnLst>
              <p:par>
                <p:cTn presetID="2" presetClass="entr" presetSubtype="4" decel="100000" fill="hold" nodeType="withEffect">
                  <p:stCondLst>
                    <p:cond delay="20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750" fill="hold"/>
                        <p:tgtEl>
                          <p:spTgt spid="133"/>
                        </p:tgtEl>
                        <p:attrNameLst>
                          <p:attrName>ppt_x</p:attrName>
                        </p:attrNameLst>
                      </p:cBhvr>
                      <p:tavLst>
                        <p:tav tm="0">
                          <p:val>
                            <p:strVal val="#ppt_x"/>
                          </p:val>
                        </p:tav>
                        <p:tav tm="100000">
                          <p:val>
                            <p:strVal val="#ppt_x"/>
                          </p:val>
                        </p:tav>
                      </p:tavLst>
                    </p:anim>
                    <p:anim calcmode="lin" valueType="num">
                      <p:cBhvr additive="base">
                        <p:cTn dur="750" fill="hold"/>
                        <p:tgtEl>
                          <p:spTgt spid="133"/>
                        </p:tgtEl>
                        <p:attrNameLst>
                          <p:attrName>ppt_y</p:attrName>
                        </p:attrNameLst>
                      </p:cBhvr>
                      <p:tavLst>
                        <p:tav tm="0">
                          <p:val>
                            <p:strVal val="1+#ppt_h/2"/>
                          </p:val>
                        </p:tav>
                        <p:tav tm="100000">
                          <p:val>
                            <p:strVal val="#ppt_y"/>
                          </p:val>
                        </p:tav>
                      </p:tavLst>
                    </p:anim>
                  </p:childTnLst>
                </p:cTn>
              </p:par>
            </p:tnLst>
          </p:tmpl>
        </p:tmplLst>
      </p:bldP>
      <p:bldP spid="134" grpId="0">
        <p:tmplLst>
          <p:tmpl>
            <p:tnLst>
              <p:par>
                <p:cTn presetID="2" presetClass="entr" presetSubtype="4" decel="100000" fill="hold" nodeType="withEffect">
                  <p:stCondLst>
                    <p:cond delay="20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750" fill="hold"/>
                        <p:tgtEl>
                          <p:spTgt spid="134"/>
                        </p:tgtEl>
                        <p:attrNameLst>
                          <p:attrName>ppt_x</p:attrName>
                        </p:attrNameLst>
                      </p:cBhvr>
                      <p:tavLst>
                        <p:tav tm="0">
                          <p:val>
                            <p:strVal val="#ppt_x"/>
                          </p:val>
                        </p:tav>
                        <p:tav tm="100000">
                          <p:val>
                            <p:strVal val="#ppt_x"/>
                          </p:val>
                        </p:tav>
                      </p:tavLst>
                    </p:anim>
                    <p:anim calcmode="lin" valueType="num">
                      <p:cBhvr additive="base">
                        <p:cTn dur="750" fill="hold"/>
                        <p:tgtEl>
                          <p:spTgt spid="134"/>
                        </p:tgtEl>
                        <p:attrNameLst>
                          <p:attrName>ppt_y</p:attrName>
                        </p:attrNameLst>
                      </p:cBhvr>
                      <p:tavLst>
                        <p:tav tm="0">
                          <p:val>
                            <p:strVal val="1+#ppt_h/2"/>
                          </p:val>
                        </p:tav>
                        <p:tav tm="100000">
                          <p:val>
                            <p:strVal val="#ppt_y"/>
                          </p:val>
                        </p:tav>
                      </p:tavLst>
                    </p:anim>
                  </p:childTnLst>
                </p:cTn>
              </p:par>
            </p:tnLst>
          </p:tmpl>
        </p:tmplLst>
      </p:bldP>
      <p:bldP spid="135" grpId="0">
        <p:tmplLst>
          <p:tmpl>
            <p:tnLst>
              <p:par>
                <p:cTn presetID="2" presetClass="entr" presetSubtype="4" decel="100000" fill="hold" nodeType="withEffect">
                  <p:stCondLst>
                    <p:cond delay="30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750" fill="hold"/>
                        <p:tgtEl>
                          <p:spTgt spid="135"/>
                        </p:tgtEl>
                        <p:attrNameLst>
                          <p:attrName>ppt_x</p:attrName>
                        </p:attrNameLst>
                      </p:cBhvr>
                      <p:tavLst>
                        <p:tav tm="0">
                          <p:val>
                            <p:strVal val="#ppt_x"/>
                          </p:val>
                        </p:tav>
                        <p:tav tm="100000">
                          <p:val>
                            <p:strVal val="#ppt_x"/>
                          </p:val>
                        </p:tav>
                      </p:tavLst>
                    </p:anim>
                    <p:anim calcmode="lin" valueType="num">
                      <p:cBhvr additive="base">
                        <p:cTn dur="750" fill="hold"/>
                        <p:tgtEl>
                          <p:spTgt spid="135"/>
                        </p:tgtEl>
                        <p:attrNameLst>
                          <p:attrName>ppt_y</p:attrName>
                        </p:attrNameLst>
                      </p:cBhvr>
                      <p:tavLst>
                        <p:tav tm="0">
                          <p:val>
                            <p:strVal val="1+#ppt_h/2"/>
                          </p:val>
                        </p:tav>
                        <p:tav tm="100000">
                          <p:val>
                            <p:strVal val="#ppt_y"/>
                          </p:val>
                        </p:tav>
                      </p:tavLst>
                    </p:anim>
                  </p:childTnLst>
                </p:cTn>
              </p:par>
            </p:tnLst>
          </p:tmpl>
        </p:tmplLst>
      </p:bldP>
      <p:bldP spid="136" grpId="0">
        <p:tmplLst>
          <p:tmpl>
            <p:tnLst>
              <p:par>
                <p:cTn presetID="2" presetClass="entr" presetSubtype="4" decel="100000" fill="hold" nodeType="withEffect">
                  <p:stCondLst>
                    <p:cond delay="30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750" fill="hold"/>
                        <p:tgtEl>
                          <p:spTgt spid="136"/>
                        </p:tgtEl>
                        <p:attrNameLst>
                          <p:attrName>ppt_x</p:attrName>
                        </p:attrNameLst>
                      </p:cBhvr>
                      <p:tavLst>
                        <p:tav tm="0">
                          <p:val>
                            <p:strVal val="#ppt_x"/>
                          </p:val>
                        </p:tav>
                        <p:tav tm="100000">
                          <p:val>
                            <p:strVal val="#ppt_x"/>
                          </p:val>
                        </p:tav>
                      </p:tavLst>
                    </p:anim>
                    <p:anim calcmode="lin" valueType="num">
                      <p:cBhvr additive="base">
                        <p:cTn dur="750" fill="hold"/>
                        <p:tgtEl>
                          <p:spTgt spid="136"/>
                        </p:tgtEl>
                        <p:attrNameLst>
                          <p:attrName>ppt_y</p:attrName>
                        </p:attrNameLst>
                      </p:cBhvr>
                      <p:tavLst>
                        <p:tav tm="0">
                          <p:val>
                            <p:strVal val="1+#ppt_h/2"/>
                          </p:val>
                        </p:tav>
                        <p:tav tm="100000">
                          <p:val>
                            <p:strVal val="#ppt_y"/>
                          </p:val>
                        </p:tav>
                      </p:tavLst>
                    </p:anim>
                  </p:childTnLst>
                </p:cTn>
              </p:par>
            </p:tnLst>
          </p:tmpl>
        </p:tmplLst>
      </p:bldP>
      <p:bldP spid="137" grpId="0">
        <p:tmplLst>
          <p:tmpl>
            <p:tnLst>
              <p:par>
                <p:cTn presetID="2" presetClass="entr" presetSubtype="4" decel="100000" fill="hold" nodeType="withEffect">
                  <p:stCondLst>
                    <p:cond delay="40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750" fill="hold"/>
                        <p:tgtEl>
                          <p:spTgt spid="137"/>
                        </p:tgtEl>
                        <p:attrNameLst>
                          <p:attrName>ppt_x</p:attrName>
                        </p:attrNameLst>
                      </p:cBhvr>
                      <p:tavLst>
                        <p:tav tm="0">
                          <p:val>
                            <p:strVal val="#ppt_x"/>
                          </p:val>
                        </p:tav>
                        <p:tav tm="100000">
                          <p:val>
                            <p:strVal val="#ppt_x"/>
                          </p:val>
                        </p:tav>
                      </p:tavLst>
                    </p:anim>
                    <p:anim calcmode="lin" valueType="num">
                      <p:cBhvr additive="base">
                        <p:cTn dur="750" fill="hold"/>
                        <p:tgtEl>
                          <p:spTgt spid="137"/>
                        </p:tgtEl>
                        <p:attrNameLst>
                          <p:attrName>ppt_y</p:attrName>
                        </p:attrNameLst>
                      </p:cBhvr>
                      <p:tavLst>
                        <p:tav tm="0">
                          <p:val>
                            <p:strVal val="1+#ppt_h/2"/>
                          </p:val>
                        </p:tav>
                        <p:tav tm="100000">
                          <p:val>
                            <p:strVal val="#ppt_y"/>
                          </p:val>
                        </p:tav>
                      </p:tavLst>
                    </p:anim>
                  </p:childTnLst>
                </p:cTn>
              </p:par>
            </p:tnLst>
          </p:tmpl>
        </p:tmplLst>
      </p:bldP>
      <p:bldP spid="138" grpId="0">
        <p:tmplLst>
          <p:tmpl>
            <p:tnLst>
              <p:par>
                <p:cTn presetID="2" presetClass="entr" presetSubtype="4" decel="100000" fill="hold" nodeType="withEffect">
                  <p:stCondLst>
                    <p:cond delay="40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750" fill="hold"/>
                        <p:tgtEl>
                          <p:spTgt spid="138"/>
                        </p:tgtEl>
                        <p:attrNameLst>
                          <p:attrName>ppt_x</p:attrName>
                        </p:attrNameLst>
                      </p:cBhvr>
                      <p:tavLst>
                        <p:tav tm="0">
                          <p:val>
                            <p:strVal val="#ppt_x"/>
                          </p:val>
                        </p:tav>
                        <p:tav tm="100000">
                          <p:val>
                            <p:strVal val="#ppt_x"/>
                          </p:val>
                        </p:tav>
                      </p:tavLst>
                    </p:anim>
                    <p:anim calcmode="lin" valueType="num">
                      <p:cBhvr additive="base">
                        <p:cTn dur="750" fill="hold"/>
                        <p:tgtEl>
                          <p:spTgt spid="138"/>
                        </p:tgtEl>
                        <p:attrNameLst>
                          <p:attrName>ppt_y</p:attrName>
                        </p:attrNameLst>
                      </p:cBhvr>
                      <p:tavLst>
                        <p:tav tm="0">
                          <p:val>
                            <p:strVal val="1+#ppt_h/2"/>
                          </p:val>
                        </p:tav>
                        <p:tav tm="100000">
                          <p:val>
                            <p:strVal val="#ppt_y"/>
                          </p:val>
                        </p:tav>
                      </p:tavLst>
                    </p:anim>
                  </p:childTnLst>
                </p:cTn>
              </p:par>
            </p:tnLst>
          </p:tmpl>
        </p:tmplLst>
      </p:bldP>
      <p:bldP spid="139" grpId="0">
        <p:tmplLst>
          <p:tmpl>
            <p:tnLst>
              <p:par>
                <p:cTn presetID="2" presetClass="entr" presetSubtype="4" decel="100000" fill="hold" nodeType="withEffect">
                  <p:stCondLst>
                    <p:cond delay="50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750" fill="hold"/>
                        <p:tgtEl>
                          <p:spTgt spid="139"/>
                        </p:tgtEl>
                        <p:attrNameLst>
                          <p:attrName>ppt_x</p:attrName>
                        </p:attrNameLst>
                      </p:cBhvr>
                      <p:tavLst>
                        <p:tav tm="0">
                          <p:val>
                            <p:strVal val="#ppt_x"/>
                          </p:val>
                        </p:tav>
                        <p:tav tm="100000">
                          <p:val>
                            <p:strVal val="#ppt_x"/>
                          </p:val>
                        </p:tav>
                      </p:tavLst>
                    </p:anim>
                    <p:anim calcmode="lin" valueType="num">
                      <p:cBhvr additive="base">
                        <p:cTn dur="750" fill="hold"/>
                        <p:tgtEl>
                          <p:spTgt spid="139"/>
                        </p:tgtEl>
                        <p:attrNameLst>
                          <p:attrName>ppt_y</p:attrName>
                        </p:attrNameLst>
                      </p:cBhvr>
                      <p:tavLst>
                        <p:tav tm="0">
                          <p:val>
                            <p:strVal val="1+#ppt_h/2"/>
                          </p:val>
                        </p:tav>
                        <p:tav tm="100000">
                          <p:val>
                            <p:strVal val="#ppt_y"/>
                          </p:val>
                        </p:tav>
                      </p:tavLst>
                    </p:anim>
                  </p:childTnLst>
                </p:cTn>
              </p:par>
            </p:tnLst>
          </p:tmpl>
        </p:tmplLst>
      </p:bldP>
      <p:bldP spid="140" grpId="0">
        <p:tmplLst>
          <p:tmpl>
            <p:tnLst>
              <p:par>
                <p:cTn presetID="2" presetClass="entr" presetSubtype="4" decel="100000" fill="hold" nodeType="withEffect">
                  <p:stCondLst>
                    <p:cond delay="50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750" fill="hold"/>
                        <p:tgtEl>
                          <p:spTgt spid="140"/>
                        </p:tgtEl>
                        <p:attrNameLst>
                          <p:attrName>ppt_x</p:attrName>
                        </p:attrNameLst>
                      </p:cBhvr>
                      <p:tavLst>
                        <p:tav tm="0">
                          <p:val>
                            <p:strVal val="#ppt_x"/>
                          </p:val>
                        </p:tav>
                        <p:tav tm="100000">
                          <p:val>
                            <p:strVal val="#ppt_x"/>
                          </p:val>
                        </p:tav>
                      </p:tavLst>
                    </p:anim>
                    <p:anim calcmode="lin" valueType="num">
                      <p:cBhvr additive="base">
                        <p:cTn dur="750" fill="hold"/>
                        <p:tgtEl>
                          <p:spTgt spid="140"/>
                        </p:tgtEl>
                        <p:attrNameLst>
                          <p:attrName>ppt_y</p:attrName>
                        </p:attrNameLst>
                      </p:cBhvr>
                      <p:tavLst>
                        <p:tav tm="0">
                          <p:val>
                            <p:strVal val="1+#ppt_h/2"/>
                          </p:val>
                        </p:tav>
                        <p:tav tm="100000">
                          <p:val>
                            <p:strVal val="#ppt_y"/>
                          </p:val>
                        </p:tav>
                      </p:tavLst>
                    </p:anim>
                  </p:childTnLst>
                </p:cTn>
              </p:par>
            </p:tnLst>
          </p:tmpl>
        </p:tmplLst>
      </p:bldP>
      <p:bldP spid="141" grpId="0">
        <p:tmplLst>
          <p:tmpl>
            <p:tnLst>
              <p:par>
                <p:cTn presetID="2" presetClass="entr" presetSubtype="4" decel="100000" fill="hold" nodeType="withEffect">
                  <p:stCondLst>
                    <p:cond delay="60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750" fill="hold"/>
                        <p:tgtEl>
                          <p:spTgt spid="141"/>
                        </p:tgtEl>
                        <p:attrNameLst>
                          <p:attrName>ppt_x</p:attrName>
                        </p:attrNameLst>
                      </p:cBhvr>
                      <p:tavLst>
                        <p:tav tm="0">
                          <p:val>
                            <p:strVal val="#ppt_x"/>
                          </p:val>
                        </p:tav>
                        <p:tav tm="100000">
                          <p:val>
                            <p:strVal val="#ppt_x"/>
                          </p:val>
                        </p:tav>
                      </p:tavLst>
                    </p:anim>
                    <p:anim calcmode="lin" valueType="num">
                      <p:cBhvr additive="base">
                        <p:cTn dur="750" fill="hold"/>
                        <p:tgtEl>
                          <p:spTgt spid="141"/>
                        </p:tgtEl>
                        <p:attrNameLst>
                          <p:attrName>ppt_y</p:attrName>
                        </p:attrNameLst>
                      </p:cBhvr>
                      <p:tavLst>
                        <p:tav tm="0">
                          <p:val>
                            <p:strVal val="1+#ppt_h/2"/>
                          </p:val>
                        </p:tav>
                        <p:tav tm="100000">
                          <p:val>
                            <p:strVal val="#ppt_y"/>
                          </p:val>
                        </p:tav>
                      </p:tavLst>
                    </p:anim>
                  </p:childTnLst>
                </p:cTn>
              </p:par>
            </p:tnLst>
          </p:tmpl>
        </p:tmplLst>
      </p:bldP>
      <p:bldP spid="142" grpId="0">
        <p:tmplLst>
          <p:tmpl>
            <p:tnLst>
              <p:par>
                <p:cTn presetID="2" presetClass="entr" presetSubtype="4" decel="100000" fill="hold" nodeType="withEffect">
                  <p:stCondLst>
                    <p:cond delay="60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750" fill="hold"/>
                        <p:tgtEl>
                          <p:spTgt spid="142"/>
                        </p:tgtEl>
                        <p:attrNameLst>
                          <p:attrName>ppt_x</p:attrName>
                        </p:attrNameLst>
                      </p:cBhvr>
                      <p:tavLst>
                        <p:tav tm="0">
                          <p:val>
                            <p:strVal val="#ppt_x"/>
                          </p:val>
                        </p:tav>
                        <p:tav tm="100000">
                          <p:val>
                            <p:strVal val="#ppt_x"/>
                          </p:val>
                        </p:tav>
                      </p:tavLst>
                    </p:anim>
                    <p:anim calcmode="lin" valueType="num">
                      <p:cBhvr additive="base">
                        <p:cTn dur="750" fill="hold"/>
                        <p:tgtEl>
                          <p:spTgt spid="142"/>
                        </p:tgtEl>
                        <p:attrNameLst>
                          <p:attrName>ppt_y</p:attrName>
                        </p:attrNameLst>
                      </p:cBhvr>
                      <p:tavLst>
                        <p:tav tm="0">
                          <p:val>
                            <p:strVal val="1+#ppt_h/2"/>
                          </p:val>
                        </p:tav>
                        <p:tav tm="100000">
                          <p:val>
                            <p:strVal val="#ppt_y"/>
                          </p:val>
                        </p:tav>
                      </p:tavLst>
                    </p:anim>
                  </p:childTnLst>
                </p:cTn>
              </p:par>
            </p:tnLst>
          </p:tmpl>
        </p:tmplLst>
      </p:bldP>
      <p:bldP spid="143" grpId="0">
        <p:tmplLst>
          <p:tmpl>
            <p:tnLst>
              <p:par>
                <p:cTn presetID="2" presetClass="entr" presetSubtype="4" decel="100000" fill="hold" nodeType="withEffect">
                  <p:stCondLst>
                    <p:cond delay="70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750" fill="hold"/>
                        <p:tgtEl>
                          <p:spTgt spid="143"/>
                        </p:tgtEl>
                        <p:attrNameLst>
                          <p:attrName>ppt_x</p:attrName>
                        </p:attrNameLst>
                      </p:cBhvr>
                      <p:tavLst>
                        <p:tav tm="0">
                          <p:val>
                            <p:strVal val="#ppt_x"/>
                          </p:val>
                        </p:tav>
                        <p:tav tm="100000">
                          <p:val>
                            <p:strVal val="#ppt_x"/>
                          </p:val>
                        </p:tav>
                      </p:tavLst>
                    </p:anim>
                    <p:anim calcmode="lin" valueType="num">
                      <p:cBhvr additive="base">
                        <p:cTn dur="750" fill="hold"/>
                        <p:tgtEl>
                          <p:spTgt spid="143"/>
                        </p:tgtEl>
                        <p:attrNameLst>
                          <p:attrName>ppt_y</p:attrName>
                        </p:attrNameLst>
                      </p:cBhvr>
                      <p:tavLst>
                        <p:tav tm="0">
                          <p:val>
                            <p:strVal val="1+#ppt_h/2"/>
                          </p:val>
                        </p:tav>
                        <p:tav tm="100000">
                          <p:val>
                            <p:strVal val="#ppt_y"/>
                          </p:val>
                        </p:tav>
                      </p:tavLst>
                    </p:anim>
                  </p:childTnLst>
                </p:cTn>
              </p:par>
            </p:tnLst>
          </p:tmpl>
        </p:tmplLst>
      </p:bldP>
      <p:bldP spid="144" grpId="0">
        <p:tmplLst>
          <p:tmpl>
            <p:tnLst>
              <p:par>
                <p:cTn presetID="2" presetClass="entr" presetSubtype="4" decel="100000" fill="hold" nodeType="withEffect">
                  <p:stCondLst>
                    <p:cond delay="7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750" fill="hold"/>
                        <p:tgtEl>
                          <p:spTgt spid="144"/>
                        </p:tgtEl>
                        <p:attrNameLst>
                          <p:attrName>ppt_x</p:attrName>
                        </p:attrNameLst>
                      </p:cBhvr>
                      <p:tavLst>
                        <p:tav tm="0">
                          <p:val>
                            <p:strVal val="#ppt_x"/>
                          </p:val>
                        </p:tav>
                        <p:tav tm="100000">
                          <p:val>
                            <p:strVal val="#ppt_x"/>
                          </p:val>
                        </p:tav>
                      </p:tavLst>
                    </p:anim>
                    <p:anim calcmode="lin" valueType="num">
                      <p:cBhvr additive="base">
                        <p:cTn dur="750" fill="hold"/>
                        <p:tgtEl>
                          <p:spTgt spid="144"/>
                        </p:tgtEl>
                        <p:attrNameLst>
                          <p:attrName>ppt_y</p:attrName>
                        </p:attrNameLst>
                      </p:cBhvr>
                      <p:tavLst>
                        <p:tav tm="0">
                          <p:val>
                            <p:strVal val="1+#ppt_h/2"/>
                          </p:val>
                        </p:tav>
                        <p:tav tm="100000">
                          <p:val>
                            <p:strVal val="#ppt_y"/>
                          </p:val>
                        </p:tav>
                      </p:tavLst>
                    </p:anim>
                  </p:childTnLst>
                </p:cTn>
              </p:par>
            </p:tnLst>
          </p:tmpl>
        </p:tmplLst>
      </p:bldP>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5"/>
          <p:cNvSpPr>
            <a:spLocks noGrp="1"/>
          </p:cNvSpPr>
          <p:nvPr>
            <p:ph type="sldNum" sz="quarter" idx="4"/>
          </p:nvPr>
        </p:nvSpPr>
        <p:spPr>
          <a:xfrm>
            <a:off x="335360" y="6021288"/>
            <a:ext cx="1416000" cy="288032"/>
          </a:xfrm>
          <a:prstGeom prst="rect">
            <a:avLst/>
          </a:prstGeom>
        </p:spPr>
        <p:txBody>
          <a:bodyPr vert="horz" lIns="91440" tIns="45720" rIns="91440" bIns="45720" rtlCol="0" anchor="ctr"/>
          <a:lstStyle>
            <a:lvl1pPr algn="ctr">
              <a:defRPr sz="1200" spc="0" baseline="0">
                <a:solidFill>
                  <a:schemeClr val="bg1"/>
                </a:solidFill>
              </a:defRPr>
            </a:lvl1pPr>
          </a:lstStyle>
          <a:p>
            <a:r>
              <a:rPr lang="nl-NL" dirty="0"/>
              <a:t>slide </a:t>
            </a:r>
            <a:fld id="{A7EDF14C-2238-4733-A760-B9013E656B55}" type="slidenum">
              <a:rPr lang="nl-NL" smtClean="0"/>
              <a:pPr/>
              <a:t>‹nr.›</a:t>
            </a:fld>
            <a:endParaRPr lang="nl-NL" dirty="0"/>
          </a:p>
        </p:txBody>
      </p:sp>
      <p:sp>
        <p:nvSpPr>
          <p:cNvPr id="6" name="Tijdelijke aanduiding voor datum 3"/>
          <p:cNvSpPr>
            <a:spLocks noGrp="1"/>
          </p:cNvSpPr>
          <p:nvPr>
            <p:ph type="dt" sz="half" idx="2"/>
          </p:nvPr>
        </p:nvSpPr>
        <p:spPr>
          <a:xfrm>
            <a:off x="131259" y="6213309"/>
            <a:ext cx="1824203" cy="576064"/>
          </a:xfrm>
          <a:prstGeom prst="rect">
            <a:avLst/>
          </a:prstGeom>
        </p:spPr>
        <p:txBody>
          <a:bodyPr vert="horz" lIns="91440" tIns="45720" rIns="91440" bIns="45720" rtlCol="0" anchor="t"/>
          <a:lstStyle>
            <a:lvl1pPr algn="ctr">
              <a:defRPr sz="1000" b="0" spc="-27" baseline="0">
                <a:solidFill>
                  <a:schemeClr val="bg1"/>
                </a:solidFill>
              </a:defRPr>
            </a:lvl1pPr>
          </a:lstStyle>
          <a:p>
            <a:r>
              <a:rPr lang="nl-NL"/>
              <a:t>Wednesday February 26th 2020</a:t>
            </a:r>
            <a:endParaRPr lang="nl-NL" dirty="0"/>
          </a:p>
        </p:txBody>
      </p:sp>
    </p:spTree>
    <p:extLst>
      <p:ext uri="{BB962C8B-B14F-4D97-AF65-F5344CB8AC3E}">
        <p14:creationId xmlns:p14="http://schemas.microsoft.com/office/powerpoint/2010/main" val="2541080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16x">
    <p:spTree>
      <p:nvGrpSpPr>
        <p:cNvPr id="1" name=""/>
        <p:cNvGrpSpPr/>
        <p:nvPr/>
      </p:nvGrpSpPr>
      <p:grpSpPr>
        <a:xfrm>
          <a:off x="0" y="0"/>
          <a:ext cx="0" cy="0"/>
          <a:chOff x="0" y="0"/>
          <a:chExt cx="0" cy="0"/>
        </a:xfrm>
      </p:grpSpPr>
      <p:sp>
        <p:nvSpPr>
          <p:cNvPr id="5" name="INFO">
            <a:extLst>
              <a:ext uri="{FF2B5EF4-FFF2-40B4-BE49-F238E27FC236}">
                <a16:creationId xmlns:a16="http://schemas.microsoft.com/office/drawing/2014/main" id="{DA6621DD-BDCD-46CA-8A6F-90B3DC62D7E8}"/>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AGENDA 16x</a:t>
            </a:r>
          </a:p>
        </p:txBody>
      </p:sp>
      <p:grpSp>
        <p:nvGrpSpPr>
          <p:cNvPr id="119" name="Logo">
            <a:extLst>
              <a:ext uri="{FF2B5EF4-FFF2-40B4-BE49-F238E27FC236}">
                <a16:creationId xmlns:a16="http://schemas.microsoft.com/office/drawing/2014/main" id="{F55B6681-20F3-45EF-8A70-CD797011193A}"/>
              </a:ext>
            </a:extLst>
          </p:cNvPr>
          <p:cNvGrpSpPr/>
          <p:nvPr userDrawn="1"/>
        </p:nvGrpSpPr>
        <p:grpSpPr>
          <a:xfrm>
            <a:off x="9260985" y="5913010"/>
            <a:ext cx="2351804" cy="411364"/>
            <a:chOff x="7784962" y="5938737"/>
            <a:chExt cx="3293353" cy="576053"/>
          </a:xfrm>
        </p:grpSpPr>
        <p:sp>
          <p:nvSpPr>
            <p:cNvPr id="120" name="TNO Beeldmerk">
              <a:extLst>
                <a:ext uri="{FF2B5EF4-FFF2-40B4-BE49-F238E27FC236}">
                  <a16:creationId xmlns:a16="http://schemas.microsoft.com/office/drawing/2014/main" id="{F740ECF4-756F-4BA8-BE54-D37D2D3E5704}"/>
                </a:ext>
              </a:extLst>
            </p:cNvPr>
            <p:cNvSpPr>
              <a:spLocks noEditPoints="1"/>
            </p:cNvSpPr>
            <p:nvPr/>
          </p:nvSpPr>
          <p:spPr bwMode="auto">
            <a:xfrm>
              <a:off x="7784962" y="5938737"/>
              <a:ext cx="1639343" cy="576053"/>
            </a:xfrm>
            <a:custGeom>
              <a:avLst/>
              <a:gdLst>
                <a:gd name="T0" fmla="*/ 272 w 330"/>
                <a:gd name="T1" fmla="*/ 75 h 116"/>
                <a:gd name="T2" fmla="*/ 254 w 330"/>
                <a:gd name="T3" fmla="*/ 58 h 116"/>
                <a:gd name="T4" fmla="*/ 272 w 330"/>
                <a:gd name="T5" fmla="*/ 41 h 116"/>
                <a:gd name="T6" fmla="*/ 289 w 330"/>
                <a:gd name="T7" fmla="*/ 58 h 116"/>
                <a:gd name="T8" fmla="*/ 272 w 330"/>
                <a:gd name="T9" fmla="*/ 75 h 116"/>
                <a:gd name="T10" fmla="*/ 272 w 330"/>
                <a:gd name="T11" fmla="*/ 0 h 116"/>
                <a:gd name="T12" fmla="*/ 215 w 330"/>
                <a:gd name="T13" fmla="*/ 48 h 116"/>
                <a:gd name="T14" fmla="*/ 215 w 330"/>
                <a:gd name="T15" fmla="*/ 15 h 116"/>
                <a:gd name="T16" fmla="*/ 202 w 330"/>
                <a:gd name="T17" fmla="*/ 2 h 116"/>
                <a:gd name="T18" fmla="*/ 173 w 330"/>
                <a:gd name="T19" fmla="*/ 2 h 116"/>
                <a:gd name="T20" fmla="*/ 173 w 330"/>
                <a:gd name="T21" fmla="*/ 46 h 116"/>
                <a:gd name="T22" fmla="*/ 149 w 330"/>
                <a:gd name="T23" fmla="*/ 12 h 116"/>
                <a:gd name="T24" fmla="*/ 129 w 330"/>
                <a:gd name="T25" fmla="*/ 2 h 116"/>
                <a:gd name="T26" fmla="*/ 0 w 330"/>
                <a:gd name="T27" fmla="*/ 2 h 116"/>
                <a:gd name="T28" fmla="*/ 0 w 330"/>
                <a:gd name="T29" fmla="*/ 32 h 116"/>
                <a:gd name="T30" fmla="*/ 13 w 330"/>
                <a:gd name="T31" fmla="*/ 44 h 116"/>
                <a:gd name="T32" fmla="*/ 32 w 330"/>
                <a:gd name="T33" fmla="*/ 44 h 116"/>
                <a:gd name="T34" fmla="*/ 32 w 330"/>
                <a:gd name="T35" fmla="*/ 102 h 116"/>
                <a:gd name="T36" fmla="*/ 44 w 330"/>
                <a:gd name="T37" fmla="*/ 114 h 116"/>
                <a:gd name="T38" fmla="*/ 76 w 330"/>
                <a:gd name="T39" fmla="*/ 114 h 116"/>
                <a:gd name="T40" fmla="*/ 76 w 330"/>
                <a:gd name="T41" fmla="*/ 44 h 116"/>
                <a:gd name="T42" fmla="*/ 102 w 330"/>
                <a:gd name="T43" fmla="*/ 44 h 116"/>
                <a:gd name="T44" fmla="*/ 102 w 330"/>
                <a:gd name="T45" fmla="*/ 102 h 116"/>
                <a:gd name="T46" fmla="*/ 114 w 330"/>
                <a:gd name="T47" fmla="*/ 114 h 116"/>
                <a:gd name="T48" fmla="*/ 143 w 330"/>
                <a:gd name="T49" fmla="*/ 114 h 116"/>
                <a:gd name="T50" fmla="*/ 143 w 330"/>
                <a:gd name="T51" fmla="*/ 71 h 116"/>
                <a:gd name="T52" fmla="*/ 168 w 330"/>
                <a:gd name="T53" fmla="*/ 104 h 116"/>
                <a:gd name="T54" fmla="*/ 188 w 330"/>
                <a:gd name="T55" fmla="*/ 114 h 116"/>
                <a:gd name="T56" fmla="*/ 215 w 330"/>
                <a:gd name="T57" fmla="*/ 114 h 116"/>
                <a:gd name="T58" fmla="*/ 215 w 330"/>
                <a:gd name="T59" fmla="*/ 69 h 116"/>
                <a:gd name="T60" fmla="*/ 272 w 330"/>
                <a:gd name="T61" fmla="*/ 116 h 116"/>
                <a:gd name="T62" fmla="*/ 330 w 330"/>
                <a:gd name="T63" fmla="*/ 58 h 116"/>
                <a:gd name="T64" fmla="*/ 272 w 330"/>
                <a:gd name="T6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0" h="116">
                  <a:moveTo>
                    <a:pt x="272" y="75"/>
                  </a:moveTo>
                  <a:cubicBezTo>
                    <a:pt x="262" y="75"/>
                    <a:pt x="254" y="68"/>
                    <a:pt x="254" y="58"/>
                  </a:cubicBezTo>
                  <a:cubicBezTo>
                    <a:pt x="254" y="49"/>
                    <a:pt x="262" y="41"/>
                    <a:pt x="272" y="41"/>
                  </a:cubicBezTo>
                  <a:cubicBezTo>
                    <a:pt x="281" y="41"/>
                    <a:pt x="289" y="49"/>
                    <a:pt x="289" y="58"/>
                  </a:cubicBezTo>
                  <a:cubicBezTo>
                    <a:pt x="289" y="68"/>
                    <a:pt x="281" y="75"/>
                    <a:pt x="272" y="75"/>
                  </a:cubicBezTo>
                  <a:moveTo>
                    <a:pt x="272" y="0"/>
                  </a:moveTo>
                  <a:cubicBezTo>
                    <a:pt x="242" y="0"/>
                    <a:pt x="219" y="20"/>
                    <a:pt x="215" y="48"/>
                  </a:cubicBezTo>
                  <a:cubicBezTo>
                    <a:pt x="215" y="15"/>
                    <a:pt x="215" y="15"/>
                    <a:pt x="215" y="15"/>
                  </a:cubicBezTo>
                  <a:cubicBezTo>
                    <a:pt x="215" y="6"/>
                    <a:pt x="211" y="2"/>
                    <a:pt x="202" y="2"/>
                  </a:cubicBezTo>
                  <a:cubicBezTo>
                    <a:pt x="173" y="2"/>
                    <a:pt x="173" y="2"/>
                    <a:pt x="173" y="2"/>
                  </a:cubicBezTo>
                  <a:cubicBezTo>
                    <a:pt x="173" y="46"/>
                    <a:pt x="173" y="46"/>
                    <a:pt x="173" y="46"/>
                  </a:cubicBezTo>
                  <a:cubicBezTo>
                    <a:pt x="149" y="12"/>
                    <a:pt x="149" y="12"/>
                    <a:pt x="149" y="12"/>
                  </a:cubicBezTo>
                  <a:cubicBezTo>
                    <a:pt x="143" y="5"/>
                    <a:pt x="138" y="2"/>
                    <a:pt x="129" y="2"/>
                  </a:cubicBezTo>
                  <a:cubicBezTo>
                    <a:pt x="0" y="2"/>
                    <a:pt x="0" y="2"/>
                    <a:pt x="0" y="2"/>
                  </a:cubicBezTo>
                  <a:cubicBezTo>
                    <a:pt x="0" y="32"/>
                    <a:pt x="0" y="32"/>
                    <a:pt x="0" y="32"/>
                  </a:cubicBezTo>
                  <a:cubicBezTo>
                    <a:pt x="0" y="41"/>
                    <a:pt x="4" y="44"/>
                    <a:pt x="13" y="44"/>
                  </a:cubicBezTo>
                  <a:cubicBezTo>
                    <a:pt x="32" y="44"/>
                    <a:pt x="32" y="44"/>
                    <a:pt x="32" y="44"/>
                  </a:cubicBezTo>
                  <a:cubicBezTo>
                    <a:pt x="32" y="102"/>
                    <a:pt x="32" y="102"/>
                    <a:pt x="32" y="102"/>
                  </a:cubicBezTo>
                  <a:cubicBezTo>
                    <a:pt x="32" y="110"/>
                    <a:pt x="36" y="114"/>
                    <a:pt x="44" y="114"/>
                  </a:cubicBezTo>
                  <a:cubicBezTo>
                    <a:pt x="76" y="114"/>
                    <a:pt x="76" y="114"/>
                    <a:pt x="76" y="114"/>
                  </a:cubicBezTo>
                  <a:cubicBezTo>
                    <a:pt x="76" y="44"/>
                    <a:pt x="76" y="44"/>
                    <a:pt x="76" y="44"/>
                  </a:cubicBezTo>
                  <a:cubicBezTo>
                    <a:pt x="102" y="44"/>
                    <a:pt x="102" y="44"/>
                    <a:pt x="102" y="44"/>
                  </a:cubicBezTo>
                  <a:cubicBezTo>
                    <a:pt x="102" y="102"/>
                    <a:pt x="102" y="102"/>
                    <a:pt x="102" y="102"/>
                  </a:cubicBezTo>
                  <a:cubicBezTo>
                    <a:pt x="102" y="110"/>
                    <a:pt x="106" y="114"/>
                    <a:pt x="114" y="114"/>
                  </a:cubicBezTo>
                  <a:cubicBezTo>
                    <a:pt x="143" y="114"/>
                    <a:pt x="143" y="114"/>
                    <a:pt x="143" y="114"/>
                  </a:cubicBezTo>
                  <a:cubicBezTo>
                    <a:pt x="143" y="71"/>
                    <a:pt x="143" y="71"/>
                    <a:pt x="143" y="71"/>
                  </a:cubicBezTo>
                  <a:cubicBezTo>
                    <a:pt x="168" y="104"/>
                    <a:pt x="168" y="104"/>
                    <a:pt x="168" y="104"/>
                  </a:cubicBezTo>
                  <a:cubicBezTo>
                    <a:pt x="174" y="111"/>
                    <a:pt x="179" y="114"/>
                    <a:pt x="188" y="114"/>
                  </a:cubicBezTo>
                  <a:cubicBezTo>
                    <a:pt x="215" y="114"/>
                    <a:pt x="215" y="114"/>
                    <a:pt x="215" y="114"/>
                  </a:cubicBezTo>
                  <a:cubicBezTo>
                    <a:pt x="215" y="69"/>
                    <a:pt x="215" y="69"/>
                    <a:pt x="215" y="69"/>
                  </a:cubicBezTo>
                  <a:cubicBezTo>
                    <a:pt x="219" y="97"/>
                    <a:pt x="242" y="116"/>
                    <a:pt x="272" y="116"/>
                  </a:cubicBezTo>
                  <a:cubicBezTo>
                    <a:pt x="304" y="116"/>
                    <a:pt x="330" y="91"/>
                    <a:pt x="330" y="58"/>
                  </a:cubicBezTo>
                  <a:cubicBezTo>
                    <a:pt x="330" y="25"/>
                    <a:pt x="305" y="0"/>
                    <a:pt x="27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21" name="for life">
              <a:extLst>
                <a:ext uri="{FF2B5EF4-FFF2-40B4-BE49-F238E27FC236}">
                  <a16:creationId xmlns:a16="http://schemas.microsoft.com/office/drawing/2014/main" id="{63B3B414-498A-42D3-9B02-2CFDFE109D49}"/>
                </a:ext>
              </a:extLst>
            </p:cNvPr>
            <p:cNvSpPr>
              <a:spLocks noEditPoints="1"/>
            </p:cNvSpPr>
            <p:nvPr/>
          </p:nvSpPr>
          <p:spPr bwMode="auto">
            <a:xfrm>
              <a:off x="9538374" y="6271169"/>
              <a:ext cx="953295" cy="243621"/>
            </a:xfrm>
            <a:custGeom>
              <a:avLst/>
              <a:gdLst>
                <a:gd name="T0" fmla="*/ 175 w 192"/>
                <a:gd name="T1" fmla="*/ 17 h 49"/>
                <a:gd name="T2" fmla="*/ 167 w 192"/>
                <a:gd name="T3" fmla="*/ 27 h 49"/>
                <a:gd name="T4" fmla="*/ 192 w 192"/>
                <a:gd name="T5" fmla="*/ 31 h 49"/>
                <a:gd name="T6" fmla="*/ 175 w 192"/>
                <a:gd name="T7" fmla="*/ 12 h 49"/>
                <a:gd name="T8" fmla="*/ 175 w 192"/>
                <a:gd name="T9" fmla="*/ 49 h 49"/>
                <a:gd name="T10" fmla="*/ 184 w 192"/>
                <a:gd name="T11" fmla="*/ 37 h 49"/>
                <a:gd name="T12" fmla="*/ 166 w 192"/>
                <a:gd name="T13" fmla="*/ 32 h 49"/>
                <a:gd name="T14" fmla="*/ 158 w 192"/>
                <a:gd name="T15" fmla="*/ 0 h 49"/>
                <a:gd name="T16" fmla="*/ 140 w 192"/>
                <a:gd name="T17" fmla="*/ 12 h 49"/>
                <a:gd name="T18" fmla="*/ 134 w 192"/>
                <a:gd name="T19" fmla="*/ 13 h 49"/>
                <a:gd name="T20" fmla="*/ 140 w 192"/>
                <a:gd name="T21" fmla="*/ 18 h 49"/>
                <a:gd name="T22" fmla="*/ 148 w 192"/>
                <a:gd name="T23" fmla="*/ 48 h 49"/>
                <a:gd name="T24" fmla="*/ 156 w 192"/>
                <a:gd name="T25" fmla="*/ 18 h 49"/>
                <a:gd name="T26" fmla="*/ 148 w 192"/>
                <a:gd name="T27" fmla="*/ 13 h 49"/>
                <a:gd name="T28" fmla="*/ 154 w 192"/>
                <a:gd name="T29" fmla="*/ 5 h 49"/>
                <a:gd name="T30" fmla="*/ 158 w 192"/>
                <a:gd name="T31" fmla="*/ 0 h 49"/>
                <a:gd name="T32" fmla="*/ 130 w 192"/>
                <a:gd name="T33" fmla="*/ 48 h 49"/>
                <a:gd name="T34" fmla="*/ 122 w 192"/>
                <a:gd name="T35" fmla="*/ 13 h 49"/>
                <a:gd name="T36" fmla="*/ 122 w 192"/>
                <a:gd name="T37" fmla="*/ 7 h 49"/>
                <a:gd name="T38" fmla="*/ 130 w 192"/>
                <a:gd name="T39" fmla="*/ 0 h 49"/>
                <a:gd name="T40" fmla="*/ 122 w 192"/>
                <a:gd name="T41" fmla="*/ 7 h 49"/>
                <a:gd name="T42" fmla="*/ 113 w 192"/>
                <a:gd name="T43" fmla="*/ 48 h 49"/>
                <a:gd name="T44" fmla="*/ 105 w 192"/>
                <a:gd name="T45" fmla="*/ 0 h 49"/>
                <a:gd name="T46" fmla="*/ 83 w 192"/>
                <a:gd name="T47" fmla="*/ 12 h 49"/>
                <a:gd name="T48" fmla="*/ 71 w 192"/>
                <a:gd name="T49" fmla="*/ 20 h 49"/>
                <a:gd name="T50" fmla="*/ 64 w 192"/>
                <a:gd name="T51" fmla="*/ 13 h 49"/>
                <a:gd name="T52" fmla="*/ 72 w 192"/>
                <a:gd name="T53" fmla="*/ 48 h 49"/>
                <a:gd name="T54" fmla="*/ 81 w 192"/>
                <a:gd name="T55" fmla="*/ 19 h 49"/>
                <a:gd name="T56" fmla="*/ 83 w 192"/>
                <a:gd name="T57" fmla="*/ 12 h 49"/>
                <a:gd name="T58" fmla="*/ 49 w 192"/>
                <a:gd name="T59" fmla="*/ 30 h 49"/>
                <a:gd name="T60" fmla="*/ 32 w 192"/>
                <a:gd name="T61" fmla="*/ 30 h 49"/>
                <a:gd name="T62" fmla="*/ 41 w 192"/>
                <a:gd name="T63" fmla="*/ 12 h 49"/>
                <a:gd name="T64" fmla="*/ 41 w 192"/>
                <a:gd name="T65" fmla="*/ 49 h 49"/>
                <a:gd name="T66" fmla="*/ 41 w 192"/>
                <a:gd name="T67" fmla="*/ 12 h 49"/>
                <a:gd name="T68" fmla="*/ 17 w 192"/>
                <a:gd name="T69" fmla="*/ 0 h 49"/>
                <a:gd name="T70" fmla="*/ 6 w 192"/>
                <a:gd name="T71" fmla="*/ 13 h 49"/>
                <a:gd name="T72" fmla="*/ 0 w 192"/>
                <a:gd name="T73" fmla="*/ 18 h 49"/>
                <a:gd name="T74" fmla="*/ 6 w 192"/>
                <a:gd name="T75" fmla="*/ 48 h 49"/>
                <a:gd name="T76" fmla="*/ 14 w 192"/>
                <a:gd name="T77" fmla="*/ 18 h 49"/>
                <a:gd name="T78" fmla="*/ 22 w 192"/>
                <a:gd name="T79" fmla="*/ 13 h 49"/>
                <a:gd name="T80" fmla="*/ 14 w 192"/>
                <a:gd name="T81" fmla="*/ 12 h 49"/>
                <a:gd name="T82" fmla="*/ 24 w 192"/>
                <a:gd name="T83"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49">
                  <a:moveTo>
                    <a:pt x="167" y="27"/>
                  </a:moveTo>
                  <a:cubicBezTo>
                    <a:pt x="167" y="21"/>
                    <a:pt x="170" y="17"/>
                    <a:pt x="175" y="17"/>
                  </a:cubicBezTo>
                  <a:cubicBezTo>
                    <a:pt x="180" y="17"/>
                    <a:pt x="183" y="20"/>
                    <a:pt x="183" y="27"/>
                  </a:cubicBezTo>
                  <a:lnTo>
                    <a:pt x="167" y="27"/>
                  </a:lnTo>
                  <a:close/>
                  <a:moveTo>
                    <a:pt x="166" y="31"/>
                  </a:moveTo>
                  <a:cubicBezTo>
                    <a:pt x="192" y="31"/>
                    <a:pt x="192" y="31"/>
                    <a:pt x="192" y="31"/>
                  </a:cubicBezTo>
                  <a:cubicBezTo>
                    <a:pt x="192" y="30"/>
                    <a:pt x="192" y="30"/>
                    <a:pt x="192" y="30"/>
                  </a:cubicBezTo>
                  <a:cubicBezTo>
                    <a:pt x="192" y="19"/>
                    <a:pt x="185" y="12"/>
                    <a:pt x="175" y="12"/>
                  </a:cubicBezTo>
                  <a:cubicBezTo>
                    <a:pt x="165" y="12"/>
                    <a:pt x="158" y="19"/>
                    <a:pt x="158" y="30"/>
                  </a:cubicBezTo>
                  <a:cubicBezTo>
                    <a:pt x="158" y="42"/>
                    <a:pt x="165" y="49"/>
                    <a:pt x="175" y="49"/>
                  </a:cubicBezTo>
                  <a:cubicBezTo>
                    <a:pt x="183" y="49"/>
                    <a:pt x="189" y="45"/>
                    <a:pt x="191" y="38"/>
                  </a:cubicBezTo>
                  <a:cubicBezTo>
                    <a:pt x="184" y="37"/>
                    <a:pt x="184" y="37"/>
                    <a:pt x="184" y="37"/>
                  </a:cubicBezTo>
                  <a:cubicBezTo>
                    <a:pt x="182" y="41"/>
                    <a:pt x="179" y="43"/>
                    <a:pt x="175" y="43"/>
                  </a:cubicBezTo>
                  <a:cubicBezTo>
                    <a:pt x="170" y="43"/>
                    <a:pt x="166" y="39"/>
                    <a:pt x="166" y="32"/>
                  </a:cubicBezTo>
                  <a:lnTo>
                    <a:pt x="166" y="31"/>
                  </a:lnTo>
                  <a:close/>
                  <a:moveTo>
                    <a:pt x="158" y="0"/>
                  </a:moveTo>
                  <a:cubicBezTo>
                    <a:pt x="156" y="0"/>
                    <a:pt x="154" y="0"/>
                    <a:pt x="151" y="0"/>
                  </a:cubicBezTo>
                  <a:cubicBezTo>
                    <a:pt x="144" y="0"/>
                    <a:pt x="140" y="4"/>
                    <a:pt x="140" y="12"/>
                  </a:cubicBezTo>
                  <a:cubicBezTo>
                    <a:pt x="140" y="13"/>
                    <a:pt x="140" y="13"/>
                    <a:pt x="140" y="13"/>
                  </a:cubicBezTo>
                  <a:cubicBezTo>
                    <a:pt x="134" y="13"/>
                    <a:pt x="134" y="13"/>
                    <a:pt x="134" y="13"/>
                  </a:cubicBezTo>
                  <a:cubicBezTo>
                    <a:pt x="134" y="18"/>
                    <a:pt x="134" y="18"/>
                    <a:pt x="134" y="18"/>
                  </a:cubicBezTo>
                  <a:cubicBezTo>
                    <a:pt x="140" y="18"/>
                    <a:pt x="140" y="18"/>
                    <a:pt x="140" y="18"/>
                  </a:cubicBezTo>
                  <a:cubicBezTo>
                    <a:pt x="140" y="48"/>
                    <a:pt x="140" y="48"/>
                    <a:pt x="140" y="48"/>
                  </a:cubicBezTo>
                  <a:cubicBezTo>
                    <a:pt x="148" y="48"/>
                    <a:pt x="148" y="48"/>
                    <a:pt x="148" y="48"/>
                  </a:cubicBezTo>
                  <a:cubicBezTo>
                    <a:pt x="148" y="18"/>
                    <a:pt x="148" y="18"/>
                    <a:pt x="148" y="18"/>
                  </a:cubicBezTo>
                  <a:cubicBezTo>
                    <a:pt x="156" y="18"/>
                    <a:pt x="156" y="18"/>
                    <a:pt x="156" y="18"/>
                  </a:cubicBezTo>
                  <a:cubicBezTo>
                    <a:pt x="156" y="13"/>
                    <a:pt x="156" y="13"/>
                    <a:pt x="156" y="13"/>
                  </a:cubicBezTo>
                  <a:cubicBezTo>
                    <a:pt x="148" y="13"/>
                    <a:pt x="148" y="13"/>
                    <a:pt x="148" y="13"/>
                  </a:cubicBezTo>
                  <a:cubicBezTo>
                    <a:pt x="148" y="12"/>
                    <a:pt x="148" y="12"/>
                    <a:pt x="148" y="12"/>
                  </a:cubicBezTo>
                  <a:cubicBezTo>
                    <a:pt x="148" y="7"/>
                    <a:pt x="149" y="5"/>
                    <a:pt x="154" y="5"/>
                  </a:cubicBezTo>
                  <a:cubicBezTo>
                    <a:pt x="155" y="5"/>
                    <a:pt x="156" y="6"/>
                    <a:pt x="158" y="6"/>
                  </a:cubicBezTo>
                  <a:lnTo>
                    <a:pt x="158" y="0"/>
                  </a:lnTo>
                  <a:close/>
                  <a:moveTo>
                    <a:pt x="122" y="48"/>
                  </a:moveTo>
                  <a:cubicBezTo>
                    <a:pt x="130" y="48"/>
                    <a:pt x="130" y="48"/>
                    <a:pt x="130" y="48"/>
                  </a:cubicBezTo>
                  <a:cubicBezTo>
                    <a:pt x="130" y="13"/>
                    <a:pt x="130" y="13"/>
                    <a:pt x="130" y="13"/>
                  </a:cubicBezTo>
                  <a:cubicBezTo>
                    <a:pt x="122" y="13"/>
                    <a:pt x="122" y="13"/>
                    <a:pt x="122" y="13"/>
                  </a:cubicBezTo>
                  <a:lnTo>
                    <a:pt x="122" y="48"/>
                  </a:lnTo>
                  <a:close/>
                  <a:moveTo>
                    <a:pt x="122" y="7"/>
                  </a:moveTo>
                  <a:cubicBezTo>
                    <a:pt x="130" y="7"/>
                    <a:pt x="130" y="7"/>
                    <a:pt x="130" y="7"/>
                  </a:cubicBezTo>
                  <a:cubicBezTo>
                    <a:pt x="130" y="0"/>
                    <a:pt x="130" y="0"/>
                    <a:pt x="130" y="0"/>
                  </a:cubicBezTo>
                  <a:cubicBezTo>
                    <a:pt x="122" y="0"/>
                    <a:pt x="122" y="0"/>
                    <a:pt x="122" y="0"/>
                  </a:cubicBezTo>
                  <a:lnTo>
                    <a:pt x="122" y="7"/>
                  </a:lnTo>
                  <a:close/>
                  <a:moveTo>
                    <a:pt x="105" y="48"/>
                  </a:moveTo>
                  <a:cubicBezTo>
                    <a:pt x="113" y="48"/>
                    <a:pt x="113" y="48"/>
                    <a:pt x="113" y="48"/>
                  </a:cubicBezTo>
                  <a:cubicBezTo>
                    <a:pt x="113" y="0"/>
                    <a:pt x="113" y="0"/>
                    <a:pt x="113" y="0"/>
                  </a:cubicBezTo>
                  <a:cubicBezTo>
                    <a:pt x="105" y="0"/>
                    <a:pt x="105" y="0"/>
                    <a:pt x="105" y="0"/>
                  </a:cubicBezTo>
                  <a:lnTo>
                    <a:pt x="105" y="48"/>
                  </a:lnTo>
                  <a:close/>
                  <a:moveTo>
                    <a:pt x="83" y="12"/>
                  </a:moveTo>
                  <a:cubicBezTo>
                    <a:pt x="82" y="12"/>
                    <a:pt x="82" y="12"/>
                    <a:pt x="81" y="12"/>
                  </a:cubicBezTo>
                  <a:cubicBezTo>
                    <a:pt x="76" y="12"/>
                    <a:pt x="73" y="15"/>
                    <a:pt x="71" y="20"/>
                  </a:cubicBezTo>
                  <a:cubicBezTo>
                    <a:pt x="71" y="13"/>
                    <a:pt x="71" y="13"/>
                    <a:pt x="71" y="13"/>
                  </a:cubicBezTo>
                  <a:cubicBezTo>
                    <a:pt x="64" y="13"/>
                    <a:pt x="64" y="13"/>
                    <a:pt x="64" y="13"/>
                  </a:cubicBezTo>
                  <a:cubicBezTo>
                    <a:pt x="64" y="48"/>
                    <a:pt x="64" y="48"/>
                    <a:pt x="64" y="48"/>
                  </a:cubicBezTo>
                  <a:cubicBezTo>
                    <a:pt x="72" y="48"/>
                    <a:pt x="72" y="48"/>
                    <a:pt x="72" y="48"/>
                  </a:cubicBezTo>
                  <a:cubicBezTo>
                    <a:pt x="72" y="30"/>
                    <a:pt x="72" y="30"/>
                    <a:pt x="72" y="30"/>
                  </a:cubicBezTo>
                  <a:cubicBezTo>
                    <a:pt x="72" y="23"/>
                    <a:pt x="76" y="19"/>
                    <a:pt x="81" y="19"/>
                  </a:cubicBezTo>
                  <a:cubicBezTo>
                    <a:pt x="82" y="19"/>
                    <a:pt x="82" y="19"/>
                    <a:pt x="83" y="19"/>
                  </a:cubicBezTo>
                  <a:lnTo>
                    <a:pt x="83" y="12"/>
                  </a:lnTo>
                  <a:close/>
                  <a:moveTo>
                    <a:pt x="41" y="17"/>
                  </a:moveTo>
                  <a:cubicBezTo>
                    <a:pt x="46" y="17"/>
                    <a:pt x="49" y="22"/>
                    <a:pt x="49" y="30"/>
                  </a:cubicBezTo>
                  <a:cubicBezTo>
                    <a:pt x="49" y="38"/>
                    <a:pt x="46" y="43"/>
                    <a:pt x="41" y="43"/>
                  </a:cubicBezTo>
                  <a:cubicBezTo>
                    <a:pt x="36" y="43"/>
                    <a:pt x="32" y="39"/>
                    <a:pt x="32" y="30"/>
                  </a:cubicBezTo>
                  <a:cubicBezTo>
                    <a:pt x="32" y="22"/>
                    <a:pt x="36" y="17"/>
                    <a:pt x="41" y="17"/>
                  </a:cubicBezTo>
                  <a:moveTo>
                    <a:pt x="41" y="12"/>
                  </a:moveTo>
                  <a:cubicBezTo>
                    <a:pt x="31" y="12"/>
                    <a:pt x="24" y="19"/>
                    <a:pt x="24" y="30"/>
                  </a:cubicBezTo>
                  <a:cubicBezTo>
                    <a:pt x="24" y="42"/>
                    <a:pt x="31" y="49"/>
                    <a:pt x="41" y="49"/>
                  </a:cubicBezTo>
                  <a:cubicBezTo>
                    <a:pt x="51" y="49"/>
                    <a:pt x="58" y="42"/>
                    <a:pt x="58" y="30"/>
                  </a:cubicBezTo>
                  <a:cubicBezTo>
                    <a:pt x="58" y="19"/>
                    <a:pt x="51" y="12"/>
                    <a:pt x="41" y="12"/>
                  </a:cubicBezTo>
                  <a:moveTo>
                    <a:pt x="24" y="0"/>
                  </a:moveTo>
                  <a:cubicBezTo>
                    <a:pt x="22" y="0"/>
                    <a:pt x="20" y="0"/>
                    <a:pt x="17" y="0"/>
                  </a:cubicBezTo>
                  <a:cubicBezTo>
                    <a:pt x="10" y="0"/>
                    <a:pt x="6" y="4"/>
                    <a:pt x="6" y="12"/>
                  </a:cubicBezTo>
                  <a:cubicBezTo>
                    <a:pt x="6" y="13"/>
                    <a:pt x="6" y="13"/>
                    <a:pt x="6" y="13"/>
                  </a:cubicBezTo>
                  <a:cubicBezTo>
                    <a:pt x="0" y="13"/>
                    <a:pt x="0" y="13"/>
                    <a:pt x="0" y="13"/>
                  </a:cubicBezTo>
                  <a:cubicBezTo>
                    <a:pt x="0" y="18"/>
                    <a:pt x="0" y="18"/>
                    <a:pt x="0" y="18"/>
                  </a:cubicBezTo>
                  <a:cubicBezTo>
                    <a:pt x="6" y="18"/>
                    <a:pt x="6" y="18"/>
                    <a:pt x="6" y="18"/>
                  </a:cubicBezTo>
                  <a:cubicBezTo>
                    <a:pt x="6" y="48"/>
                    <a:pt x="6" y="48"/>
                    <a:pt x="6" y="48"/>
                  </a:cubicBezTo>
                  <a:cubicBezTo>
                    <a:pt x="14" y="48"/>
                    <a:pt x="14" y="48"/>
                    <a:pt x="14" y="48"/>
                  </a:cubicBezTo>
                  <a:cubicBezTo>
                    <a:pt x="14" y="18"/>
                    <a:pt x="14" y="18"/>
                    <a:pt x="14" y="18"/>
                  </a:cubicBezTo>
                  <a:cubicBezTo>
                    <a:pt x="22" y="18"/>
                    <a:pt x="22" y="18"/>
                    <a:pt x="22" y="18"/>
                  </a:cubicBezTo>
                  <a:cubicBezTo>
                    <a:pt x="22" y="13"/>
                    <a:pt x="22" y="13"/>
                    <a:pt x="22" y="13"/>
                  </a:cubicBezTo>
                  <a:cubicBezTo>
                    <a:pt x="14" y="13"/>
                    <a:pt x="14" y="13"/>
                    <a:pt x="14" y="13"/>
                  </a:cubicBezTo>
                  <a:cubicBezTo>
                    <a:pt x="14" y="12"/>
                    <a:pt x="14" y="12"/>
                    <a:pt x="14" y="12"/>
                  </a:cubicBezTo>
                  <a:cubicBezTo>
                    <a:pt x="14" y="7"/>
                    <a:pt x="15" y="5"/>
                    <a:pt x="20" y="5"/>
                  </a:cubicBezTo>
                  <a:cubicBezTo>
                    <a:pt x="21" y="5"/>
                    <a:pt x="22" y="6"/>
                    <a:pt x="24" y="6"/>
                  </a:cubicBezTo>
                  <a:lnTo>
                    <a:pt x="2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22" name="Innovation">
              <a:extLst>
                <a:ext uri="{FF2B5EF4-FFF2-40B4-BE49-F238E27FC236}">
                  <a16:creationId xmlns:a16="http://schemas.microsoft.com/office/drawing/2014/main" id="{882223A0-A3F1-4B2E-BE44-FB28CDC4BD2E}"/>
                </a:ext>
              </a:extLst>
            </p:cNvPr>
            <p:cNvSpPr>
              <a:spLocks noEditPoints="1"/>
            </p:cNvSpPr>
            <p:nvPr/>
          </p:nvSpPr>
          <p:spPr bwMode="auto">
            <a:xfrm>
              <a:off x="9557930" y="5948514"/>
              <a:ext cx="1520385" cy="243621"/>
            </a:xfrm>
            <a:custGeom>
              <a:avLst/>
              <a:gdLst>
                <a:gd name="T0" fmla="*/ 276 w 306"/>
                <a:gd name="T1" fmla="*/ 48 h 49"/>
                <a:gd name="T2" fmla="*/ 284 w 306"/>
                <a:gd name="T3" fmla="*/ 27 h 49"/>
                <a:gd name="T4" fmla="*/ 298 w 306"/>
                <a:gd name="T5" fmla="*/ 25 h 49"/>
                <a:gd name="T6" fmla="*/ 306 w 306"/>
                <a:gd name="T7" fmla="*/ 48 h 49"/>
                <a:gd name="T8" fmla="*/ 294 w 306"/>
                <a:gd name="T9" fmla="*/ 11 h 49"/>
                <a:gd name="T10" fmla="*/ 283 w 306"/>
                <a:gd name="T11" fmla="*/ 12 h 49"/>
                <a:gd name="T12" fmla="*/ 254 w 306"/>
                <a:gd name="T13" fmla="*/ 17 h 49"/>
                <a:gd name="T14" fmla="*/ 254 w 306"/>
                <a:gd name="T15" fmla="*/ 43 h 49"/>
                <a:gd name="T16" fmla="*/ 254 w 306"/>
                <a:gd name="T17" fmla="*/ 17 h 49"/>
                <a:gd name="T18" fmla="*/ 237 w 306"/>
                <a:gd name="T19" fmla="*/ 30 h 49"/>
                <a:gd name="T20" fmla="*/ 271 w 306"/>
                <a:gd name="T21" fmla="*/ 30 h 49"/>
                <a:gd name="T22" fmla="*/ 223 w 306"/>
                <a:gd name="T23" fmla="*/ 48 h 49"/>
                <a:gd name="T24" fmla="*/ 231 w 306"/>
                <a:gd name="T25" fmla="*/ 12 h 49"/>
                <a:gd name="T26" fmla="*/ 223 w 306"/>
                <a:gd name="T27" fmla="*/ 48 h 49"/>
                <a:gd name="T28" fmla="*/ 231 w 306"/>
                <a:gd name="T29" fmla="*/ 7 h 49"/>
                <a:gd name="T30" fmla="*/ 223 w 306"/>
                <a:gd name="T31" fmla="*/ 0 h 49"/>
                <a:gd name="T32" fmla="*/ 208 w 306"/>
                <a:gd name="T33" fmla="*/ 3 h 49"/>
                <a:gd name="T34" fmla="*/ 200 w 306"/>
                <a:gd name="T35" fmla="*/ 12 h 49"/>
                <a:gd name="T36" fmla="*/ 194 w 306"/>
                <a:gd name="T37" fmla="*/ 18 h 49"/>
                <a:gd name="T38" fmla="*/ 200 w 306"/>
                <a:gd name="T39" fmla="*/ 35 h 49"/>
                <a:gd name="T40" fmla="*/ 217 w 306"/>
                <a:gd name="T41" fmla="*/ 48 h 49"/>
                <a:gd name="T42" fmla="*/ 213 w 306"/>
                <a:gd name="T43" fmla="*/ 42 h 49"/>
                <a:gd name="T44" fmla="*/ 208 w 306"/>
                <a:gd name="T45" fmla="*/ 18 h 49"/>
                <a:gd name="T46" fmla="*/ 216 w 306"/>
                <a:gd name="T47" fmla="*/ 12 h 49"/>
                <a:gd name="T48" fmla="*/ 208 w 306"/>
                <a:gd name="T49" fmla="*/ 3 h 49"/>
                <a:gd name="T50" fmla="*/ 182 w 306"/>
                <a:gd name="T51" fmla="*/ 33 h 49"/>
                <a:gd name="T52" fmla="*/ 167 w 306"/>
                <a:gd name="T53" fmla="*/ 38 h 49"/>
                <a:gd name="T54" fmla="*/ 182 w 306"/>
                <a:gd name="T55" fmla="*/ 30 h 49"/>
                <a:gd name="T56" fmla="*/ 167 w 306"/>
                <a:gd name="T57" fmla="*/ 22 h 49"/>
                <a:gd name="T58" fmla="*/ 182 w 306"/>
                <a:gd name="T59" fmla="*/ 23 h 49"/>
                <a:gd name="T60" fmla="*/ 182 w 306"/>
                <a:gd name="T61" fmla="*/ 25 h 49"/>
                <a:gd name="T62" fmla="*/ 171 w 306"/>
                <a:gd name="T63" fmla="*/ 48 h 49"/>
                <a:gd name="T64" fmla="*/ 183 w 306"/>
                <a:gd name="T65" fmla="*/ 48 h 49"/>
                <a:gd name="T66" fmla="*/ 190 w 306"/>
                <a:gd name="T67" fmla="*/ 41 h 49"/>
                <a:gd name="T68" fmla="*/ 176 w 306"/>
                <a:gd name="T69" fmla="*/ 11 h 49"/>
                <a:gd name="T70" fmla="*/ 135 w 306"/>
                <a:gd name="T71" fmla="*/ 48 h 49"/>
                <a:gd name="T72" fmla="*/ 155 w 306"/>
                <a:gd name="T73" fmla="*/ 12 h 49"/>
                <a:gd name="T74" fmla="*/ 140 w 306"/>
                <a:gd name="T75" fmla="*/ 39 h 49"/>
                <a:gd name="T76" fmla="*/ 123 w 306"/>
                <a:gd name="T77" fmla="*/ 12 h 49"/>
                <a:gd name="T78" fmla="*/ 105 w 306"/>
                <a:gd name="T79" fmla="*/ 17 h 49"/>
                <a:gd name="T80" fmla="*/ 105 w 306"/>
                <a:gd name="T81" fmla="*/ 43 h 49"/>
                <a:gd name="T82" fmla="*/ 105 w 306"/>
                <a:gd name="T83" fmla="*/ 17 h 49"/>
                <a:gd name="T84" fmla="*/ 88 w 306"/>
                <a:gd name="T85" fmla="*/ 30 h 49"/>
                <a:gd name="T86" fmla="*/ 122 w 306"/>
                <a:gd name="T87" fmla="*/ 30 h 49"/>
                <a:gd name="T88" fmla="*/ 53 w 306"/>
                <a:gd name="T89" fmla="*/ 12 h 49"/>
                <a:gd name="T90" fmla="*/ 61 w 306"/>
                <a:gd name="T91" fmla="*/ 48 h 49"/>
                <a:gd name="T92" fmla="*/ 69 w 306"/>
                <a:gd name="T93" fmla="*/ 17 h 49"/>
                <a:gd name="T94" fmla="*/ 75 w 306"/>
                <a:gd name="T95" fmla="*/ 48 h 49"/>
                <a:gd name="T96" fmla="*/ 83 w 306"/>
                <a:gd name="T97" fmla="*/ 25 h 49"/>
                <a:gd name="T98" fmla="*/ 61 w 306"/>
                <a:gd name="T99" fmla="*/ 18 h 49"/>
                <a:gd name="T100" fmla="*/ 53 w 306"/>
                <a:gd name="T101" fmla="*/ 12 h 49"/>
                <a:gd name="T102" fmla="*/ 16 w 306"/>
                <a:gd name="T103" fmla="*/ 48 h 49"/>
                <a:gd name="T104" fmla="*/ 24 w 306"/>
                <a:gd name="T105" fmla="*/ 27 h 49"/>
                <a:gd name="T106" fmla="*/ 38 w 306"/>
                <a:gd name="T107" fmla="*/ 25 h 49"/>
                <a:gd name="T108" fmla="*/ 46 w 306"/>
                <a:gd name="T109" fmla="*/ 48 h 49"/>
                <a:gd name="T110" fmla="*/ 34 w 306"/>
                <a:gd name="T111" fmla="*/ 11 h 49"/>
                <a:gd name="T112" fmla="*/ 23 w 306"/>
                <a:gd name="T113" fmla="*/ 12 h 49"/>
                <a:gd name="T114" fmla="*/ 0 w 306"/>
                <a:gd name="T115" fmla="*/ 48 h 49"/>
                <a:gd name="T116" fmla="*/ 8 w 306"/>
                <a:gd name="T117" fmla="*/ 12 h 49"/>
                <a:gd name="T118" fmla="*/ 0 w 306"/>
                <a:gd name="T119" fmla="*/ 48 h 49"/>
                <a:gd name="T120" fmla="*/ 8 w 306"/>
                <a:gd name="T121" fmla="*/ 7 h 49"/>
                <a:gd name="T122" fmla="*/ 0 w 306"/>
                <a:gd name="T1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49">
                  <a:moveTo>
                    <a:pt x="276" y="12"/>
                  </a:moveTo>
                  <a:cubicBezTo>
                    <a:pt x="276" y="48"/>
                    <a:pt x="276" y="48"/>
                    <a:pt x="276" y="48"/>
                  </a:cubicBezTo>
                  <a:cubicBezTo>
                    <a:pt x="284" y="48"/>
                    <a:pt x="284" y="48"/>
                    <a:pt x="284" y="48"/>
                  </a:cubicBezTo>
                  <a:cubicBezTo>
                    <a:pt x="284" y="27"/>
                    <a:pt x="284" y="27"/>
                    <a:pt x="284" y="27"/>
                  </a:cubicBezTo>
                  <a:cubicBezTo>
                    <a:pt x="284" y="21"/>
                    <a:pt x="287" y="17"/>
                    <a:pt x="292" y="17"/>
                  </a:cubicBezTo>
                  <a:cubicBezTo>
                    <a:pt x="296" y="17"/>
                    <a:pt x="298" y="20"/>
                    <a:pt x="298" y="25"/>
                  </a:cubicBezTo>
                  <a:cubicBezTo>
                    <a:pt x="298" y="48"/>
                    <a:pt x="298" y="48"/>
                    <a:pt x="298" y="48"/>
                  </a:cubicBezTo>
                  <a:cubicBezTo>
                    <a:pt x="306" y="48"/>
                    <a:pt x="306" y="48"/>
                    <a:pt x="306" y="48"/>
                  </a:cubicBezTo>
                  <a:cubicBezTo>
                    <a:pt x="306" y="25"/>
                    <a:pt x="306" y="25"/>
                    <a:pt x="306" y="25"/>
                  </a:cubicBezTo>
                  <a:cubicBezTo>
                    <a:pt x="306" y="16"/>
                    <a:pt x="302" y="11"/>
                    <a:pt x="294" y="11"/>
                  </a:cubicBezTo>
                  <a:cubicBezTo>
                    <a:pt x="289" y="11"/>
                    <a:pt x="286" y="14"/>
                    <a:pt x="283" y="18"/>
                  </a:cubicBezTo>
                  <a:cubicBezTo>
                    <a:pt x="283" y="12"/>
                    <a:pt x="283" y="12"/>
                    <a:pt x="283" y="12"/>
                  </a:cubicBezTo>
                  <a:lnTo>
                    <a:pt x="276" y="12"/>
                  </a:lnTo>
                  <a:close/>
                  <a:moveTo>
                    <a:pt x="254" y="17"/>
                  </a:moveTo>
                  <a:cubicBezTo>
                    <a:pt x="259" y="17"/>
                    <a:pt x="262" y="22"/>
                    <a:pt x="262" y="30"/>
                  </a:cubicBezTo>
                  <a:cubicBezTo>
                    <a:pt x="262" y="38"/>
                    <a:pt x="259" y="43"/>
                    <a:pt x="254" y="43"/>
                  </a:cubicBezTo>
                  <a:cubicBezTo>
                    <a:pt x="249" y="43"/>
                    <a:pt x="246" y="38"/>
                    <a:pt x="246" y="30"/>
                  </a:cubicBezTo>
                  <a:cubicBezTo>
                    <a:pt x="246" y="22"/>
                    <a:pt x="249" y="17"/>
                    <a:pt x="254" y="17"/>
                  </a:cubicBezTo>
                  <a:moveTo>
                    <a:pt x="254" y="11"/>
                  </a:moveTo>
                  <a:cubicBezTo>
                    <a:pt x="244" y="11"/>
                    <a:pt x="237" y="19"/>
                    <a:pt x="237" y="30"/>
                  </a:cubicBezTo>
                  <a:cubicBezTo>
                    <a:pt x="237" y="41"/>
                    <a:pt x="244" y="49"/>
                    <a:pt x="254" y="49"/>
                  </a:cubicBezTo>
                  <a:cubicBezTo>
                    <a:pt x="264" y="49"/>
                    <a:pt x="271" y="41"/>
                    <a:pt x="271" y="30"/>
                  </a:cubicBezTo>
                  <a:cubicBezTo>
                    <a:pt x="271" y="19"/>
                    <a:pt x="264" y="11"/>
                    <a:pt x="254" y="11"/>
                  </a:cubicBezTo>
                  <a:moveTo>
                    <a:pt x="223" y="48"/>
                  </a:moveTo>
                  <a:cubicBezTo>
                    <a:pt x="231" y="48"/>
                    <a:pt x="231" y="48"/>
                    <a:pt x="231" y="48"/>
                  </a:cubicBezTo>
                  <a:cubicBezTo>
                    <a:pt x="231" y="12"/>
                    <a:pt x="231" y="12"/>
                    <a:pt x="231" y="12"/>
                  </a:cubicBezTo>
                  <a:cubicBezTo>
                    <a:pt x="223" y="12"/>
                    <a:pt x="223" y="12"/>
                    <a:pt x="223" y="12"/>
                  </a:cubicBezTo>
                  <a:lnTo>
                    <a:pt x="223" y="48"/>
                  </a:lnTo>
                  <a:close/>
                  <a:moveTo>
                    <a:pt x="223" y="7"/>
                  </a:moveTo>
                  <a:cubicBezTo>
                    <a:pt x="231" y="7"/>
                    <a:pt x="231" y="7"/>
                    <a:pt x="231" y="7"/>
                  </a:cubicBezTo>
                  <a:cubicBezTo>
                    <a:pt x="231" y="0"/>
                    <a:pt x="231" y="0"/>
                    <a:pt x="231" y="0"/>
                  </a:cubicBezTo>
                  <a:cubicBezTo>
                    <a:pt x="223" y="0"/>
                    <a:pt x="223" y="0"/>
                    <a:pt x="223" y="0"/>
                  </a:cubicBezTo>
                  <a:lnTo>
                    <a:pt x="223" y="7"/>
                  </a:lnTo>
                  <a:close/>
                  <a:moveTo>
                    <a:pt x="208" y="3"/>
                  </a:moveTo>
                  <a:cubicBezTo>
                    <a:pt x="200" y="3"/>
                    <a:pt x="200" y="3"/>
                    <a:pt x="200" y="3"/>
                  </a:cubicBezTo>
                  <a:cubicBezTo>
                    <a:pt x="200" y="12"/>
                    <a:pt x="200" y="12"/>
                    <a:pt x="200" y="12"/>
                  </a:cubicBezTo>
                  <a:cubicBezTo>
                    <a:pt x="194" y="12"/>
                    <a:pt x="194" y="12"/>
                    <a:pt x="194" y="12"/>
                  </a:cubicBezTo>
                  <a:cubicBezTo>
                    <a:pt x="194" y="18"/>
                    <a:pt x="194" y="18"/>
                    <a:pt x="194" y="18"/>
                  </a:cubicBezTo>
                  <a:cubicBezTo>
                    <a:pt x="200" y="18"/>
                    <a:pt x="200" y="18"/>
                    <a:pt x="200" y="18"/>
                  </a:cubicBezTo>
                  <a:cubicBezTo>
                    <a:pt x="200" y="35"/>
                    <a:pt x="200" y="35"/>
                    <a:pt x="200" y="35"/>
                  </a:cubicBezTo>
                  <a:cubicBezTo>
                    <a:pt x="200" y="45"/>
                    <a:pt x="203" y="49"/>
                    <a:pt x="211" y="49"/>
                  </a:cubicBezTo>
                  <a:cubicBezTo>
                    <a:pt x="213" y="49"/>
                    <a:pt x="215" y="48"/>
                    <a:pt x="217" y="48"/>
                  </a:cubicBezTo>
                  <a:cubicBezTo>
                    <a:pt x="217" y="42"/>
                    <a:pt x="217" y="42"/>
                    <a:pt x="217" y="42"/>
                  </a:cubicBezTo>
                  <a:cubicBezTo>
                    <a:pt x="215" y="42"/>
                    <a:pt x="214" y="42"/>
                    <a:pt x="213" y="42"/>
                  </a:cubicBezTo>
                  <a:cubicBezTo>
                    <a:pt x="208" y="42"/>
                    <a:pt x="208" y="40"/>
                    <a:pt x="208" y="35"/>
                  </a:cubicBezTo>
                  <a:cubicBezTo>
                    <a:pt x="208" y="18"/>
                    <a:pt x="208" y="18"/>
                    <a:pt x="208" y="18"/>
                  </a:cubicBezTo>
                  <a:cubicBezTo>
                    <a:pt x="216" y="18"/>
                    <a:pt x="216" y="18"/>
                    <a:pt x="216" y="18"/>
                  </a:cubicBezTo>
                  <a:cubicBezTo>
                    <a:pt x="216" y="12"/>
                    <a:pt x="216" y="12"/>
                    <a:pt x="216" y="12"/>
                  </a:cubicBezTo>
                  <a:cubicBezTo>
                    <a:pt x="208" y="12"/>
                    <a:pt x="208" y="12"/>
                    <a:pt x="208" y="12"/>
                  </a:cubicBezTo>
                  <a:lnTo>
                    <a:pt x="208" y="3"/>
                  </a:lnTo>
                  <a:close/>
                  <a:moveTo>
                    <a:pt x="182" y="30"/>
                  </a:moveTo>
                  <a:cubicBezTo>
                    <a:pt x="182" y="33"/>
                    <a:pt x="182" y="33"/>
                    <a:pt x="182" y="33"/>
                  </a:cubicBezTo>
                  <a:cubicBezTo>
                    <a:pt x="182" y="38"/>
                    <a:pt x="178" y="43"/>
                    <a:pt x="173" y="43"/>
                  </a:cubicBezTo>
                  <a:cubicBezTo>
                    <a:pt x="169" y="43"/>
                    <a:pt x="167" y="41"/>
                    <a:pt x="167" y="38"/>
                  </a:cubicBezTo>
                  <a:cubicBezTo>
                    <a:pt x="167" y="33"/>
                    <a:pt x="171" y="30"/>
                    <a:pt x="181" y="30"/>
                  </a:cubicBezTo>
                  <a:lnTo>
                    <a:pt x="182" y="30"/>
                  </a:lnTo>
                  <a:close/>
                  <a:moveTo>
                    <a:pt x="159" y="21"/>
                  </a:moveTo>
                  <a:cubicBezTo>
                    <a:pt x="167" y="22"/>
                    <a:pt x="167" y="22"/>
                    <a:pt x="167" y="22"/>
                  </a:cubicBezTo>
                  <a:cubicBezTo>
                    <a:pt x="168" y="19"/>
                    <a:pt x="170" y="17"/>
                    <a:pt x="175" y="17"/>
                  </a:cubicBezTo>
                  <a:cubicBezTo>
                    <a:pt x="180" y="17"/>
                    <a:pt x="182" y="19"/>
                    <a:pt x="182" y="23"/>
                  </a:cubicBezTo>
                  <a:cubicBezTo>
                    <a:pt x="182" y="25"/>
                    <a:pt x="182" y="25"/>
                    <a:pt x="182" y="25"/>
                  </a:cubicBezTo>
                  <a:cubicBezTo>
                    <a:pt x="182" y="25"/>
                    <a:pt x="182" y="25"/>
                    <a:pt x="182" y="25"/>
                  </a:cubicBezTo>
                  <a:cubicBezTo>
                    <a:pt x="166" y="25"/>
                    <a:pt x="158" y="29"/>
                    <a:pt x="158" y="38"/>
                  </a:cubicBezTo>
                  <a:cubicBezTo>
                    <a:pt x="158" y="44"/>
                    <a:pt x="163" y="48"/>
                    <a:pt x="171" y="48"/>
                  </a:cubicBezTo>
                  <a:cubicBezTo>
                    <a:pt x="176" y="48"/>
                    <a:pt x="180" y="46"/>
                    <a:pt x="182" y="41"/>
                  </a:cubicBezTo>
                  <a:cubicBezTo>
                    <a:pt x="183" y="44"/>
                    <a:pt x="183" y="46"/>
                    <a:pt x="183" y="48"/>
                  </a:cubicBezTo>
                  <a:cubicBezTo>
                    <a:pt x="191" y="48"/>
                    <a:pt x="191" y="48"/>
                    <a:pt x="191" y="48"/>
                  </a:cubicBezTo>
                  <a:cubicBezTo>
                    <a:pt x="190" y="46"/>
                    <a:pt x="190" y="43"/>
                    <a:pt x="190" y="41"/>
                  </a:cubicBezTo>
                  <a:cubicBezTo>
                    <a:pt x="190" y="25"/>
                    <a:pt x="190" y="25"/>
                    <a:pt x="190" y="25"/>
                  </a:cubicBezTo>
                  <a:cubicBezTo>
                    <a:pt x="190" y="16"/>
                    <a:pt x="186" y="11"/>
                    <a:pt x="176" y="11"/>
                  </a:cubicBezTo>
                  <a:cubicBezTo>
                    <a:pt x="167" y="11"/>
                    <a:pt x="161" y="15"/>
                    <a:pt x="159" y="21"/>
                  </a:cubicBezTo>
                  <a:moveTo>
                    <a:pt x="135" y="48"/>
                  </a:moveTo>
                  <a:cubicBezTo>
                    <a:pt x="143" y="48"/>
                    <a:pt x="143" y="48"/>
                    <a:pt x="143" y="48"/>
                  </a:cubicBezTo>
                  <a:cubicBezTo>
                    <a:pt x="155" y="12"/>
                    <a:pt x="155" y="12"/>
                    <a:pt x="155" y="12"/>
                  </a:cubicBezTo>
                  <a:cubicBezTo>
                    <a:pt x="149" y="12"/>
                    <a:pt x="149" y="12"/>
                    <a:pt x="149" y="12"/>
                  </a:cubicBezTo>
                  <a:cubicBezTo>
                    <a:pt x="140" y="39"/>
                    <a:pt x="140" y="39"/>
                    <a:pt x="140" y="39"/>
                  </a:cubicBezTo>
                  <a:cubicBezTo>
                    <a:pt x="131" y="12"/>
                    <a:pt x="131" y="12"/>
                    <a:pt x="131" y="12"/>
                  </a:cubicBezTo>
                  <a:cubicBezTo>
                    <a:pt x="123" y="12"/>
                    <a:pt x="123" y="12"/>
                    <a:pt x="123" y="12"/>
                  </a:cubicBezTo>
                  <a:lnTo>
                    <a:pt x="135" y="48"/>
                  </a:lnTo>
                  <a:close/>
                  <a:moveTo>
                    <a:pt x="105" y="17"/>
                  </a:moveTo>
                  <a:cubicBezTo>
                    <a:pt x="110" y="17"/>
                    <a:pt x="113" y="22"/>
                    <a:pt x="113" y="30"/>
                  </a:cubicBezTo>
                  <a:cubicBezTo>
                    <a:pt x="113" y="38"/>
                    <a:pt x="110" y="43"/>
                    <a:pt x="105" y="43"/>
                  </a:cubicBezTo>
                  <a:cubicBezTo>
                    <a:pt x="100" y="43"/>
                    <a:pt x="97" y="38"/>
                    <a:pt x="97" y="30"/>
                  </a:cubicBezTo>
                  <a:cubicBezTo>
                    <a:pt x="97" y="22"/>
                    <a:pt x="100" y="17"/>
                    <a:pt x="105" y="17"/>
                  </a:cubicBezTo>
                  <a:moveTo>
                    <a:pt x="105" y="11"/>
                  </a:moveTo>
                  <a:cubicBezTo>
                    <a:pt x="95" y="11"/>
                    <a:pt x="88" y="19"/>
                    <a:pt x="88" y="30"/>
                  </a:cubicBezTo>
                  <a:cubicBezTo>
                    <a:pt x="88" y="41"/>
                    <a:pt x="95" y="49"/>
                    <a:pt x="105" y="49"/>
                  </a:cubicBezTo>
                  <a:cubicBezTo>
                    <a:pt x="115" y="49"/>
                    <a:pt x="122" y="41"/>
                    <a:pt x="122" y="30"/>
                  </a:cubicBezTo>
                  <a:cubicBezTo>
                    <a:pt x="122" y="19"/>
                    <a:pt x="115" y="11"/>
                    <a:pt x="105" y="11"/>
                  </a:cubicBezTo>
                  <a:moveTo>
                    <a:pt x="53" y="12"/>
                  </a:moveTo>
                  <a:cubicBezTo>
                    <a:pt x="53" y="48"/>
                    <a:pt x="53" y="48"/>
                    <a:pt x="53" y="48"/>
                  </a:cubicBezTo>
                  <a:cubicBezTo>
                    <a:pt x="61" y="48"/>
                    <a:pt x="61" y="48"/>
                    <a:pt x="61" y="48"/>
                  </a:cubicBezTo>
                  <a:cubicBezTo>
                    <a:pt x="61" y="27"/>
                    <a:pt x="61" y="27"/>
                    <a:pt x="61" y="27"/>
                  </a:cubicBezTo>
                  <a:cubicBezTo>
                    <a:pt x="61" y="21"/>
                    <a:pt x="65" y="17"/>
                    <a:pt x="69" y="17"/>
                  </a:cubicBezTo>
                  <a:cubicBezTo>
                    <a:pt x="73" y="17"/>
                    <a:pt x="75" y="20"/>
                    <a:pt x="75" y="25"/>
                  </a:cubicBezTo>
                  <a:cubicBezTo>
                    <a:pt x="75" y="48"/>
                    <a:pt x="75" y="48"/>
                    <a:pt x="75" y="48"/>
                  </a:cubicBezTo>
                  <a:cubicBezTo>
                    <a:pt x="83" y="48"/>
                    <a:pt x="83" y="48"/>
                    <a:pt x="83" y="48"/>
                  </a:cubicBezTo>
                  <a:cubicBezTo>
                    <a:pt x="83" y="25"/>
                    <a:pt x="83" y="25"/>
                    <a:pt x="83" y="25"/>
                  </a:cubicBezTo>
                  <a:cubicBezTo>
                    <a:pt x="83" y="16"/>
                    <a:pt x="79" y="11"/>
                    <a:pt x="71" y="11"/>
                  </a:cubicBezTo>
                  <a:cubicBezTo>
                    <a:pt x="67" y="11"/>
                    <a:pt x="63" y="14"/>
                    <a:pt x="61" y="18"/>
                  </a:cubicBezTo>
                  <a:cubicBezTo>
                    <a:pt x="61" y="12"/>
                    <a:pt x="61" y="12"/>
                    <a:pt x="61" y="12"/>
                  </a:cubicBezTo>
                  <a:lnTo>
                    <a:pt x="53" y="12"/>
                  </a:lnTo>
                  <a:close/>
                  <a:moveTo>
                    <a:pt x="16" y="12"/>
                  </a:moveTo>
                  <a:cubicBezTo>
                    <a:pt x="16" y="48"/>
                    <a:pt x="16" y="48"/>
                    <a:pt x="16" y="48"/>
                  </a:cubicBezTo>
                  <a:cubicBezTo>
                    <a:pt x="24" y="48"/>
                    <a:pt x="24" y="48"/>
                    <a:pt x="24" y="48"/>
                  </a:cubicBezTo>
                  <a:cubicBezTo>
                    <a:pt x="24" y="27"/>
                    <a:pt x="24" y="27"/>
                    <a:pt x="24" y="27"/>
                  </a:cubicBezTo>
                  <a:cubicBezTo>
                    <a:pt x="24" y="21"/>
                    <a:pt x="27" y="17"/>
                    <a:pt x="32" y="17"/>
                  </a:cubicBezTo>
                  <a:cubicBezTo>
                    <a:pt x="36" y="17"/>
                    <a:pt x="38" y="20"/>
                    <a:pt x="38" y="25"/>
                  </a:cubicBezTo>
                  <a:cubicBezTo>
                    <a:pt x="38" y="48"/>
                    <a:pt x="38" y="48"/>
                    <a:pt x="38" y="48"/>
                  </a:cubicBezTo>
                  <a:cubicBezTo>
                    <a:pt x="46" y="48"/>
                    <a:pt x="46" y="48"/>
                    <a:pt x="46" y="48"/>
                  </a:cubicBezTo>
                  <a:cubicBezTo>
                    <a:pt x="46" y="25"/>
                    <a:pt x="46" y="25"/>
                    <a:pt x="46" y="25"/>
                  </a:cubicBezTo>
                  <a:cubicBezTo>
                    <a:pt x="46" y="16"/>
                    <a:pt x="42" y="11"/>
                    <a:pt x="34" y="11"/>
                  </a:cubicBezTo>
                  <a:cubicBezTo>
                    <a:pt x="30" y="11"/>
                    <a:pt x="26" y="14"/>
                    <a:pt x="23" y="18"/>
                  </a:cubicBezTo>
                  <a:cubicBezTo>
                    <a:pt x="23" y="12"/>
                    <a:pt x="23" y="12"/>
                    <a:pt x="23" y="12"/>
                  </a:cubicBezTo>
                  <a:lnTo>
                    <a:pt x="16" y="12"/>
                  </a:lnTo>
                  <a:close/>
                  <a:moveTo>
                    <a:pt x="0" y="48"/>
                  </a:moveTo>
                  <a:cubicBezTo>
                    <a:pt x="8" y="48"/>
                    <a:pt x="8" y="48"/>
                    <a:pt x="8" y="48"/>
                  </a:cubicBezTo>
                  <a:cubicBezTo>
                    <a:pt x="8" y="12"/>
                    <a:pt x="8" y="12"/>
                    <a:pt x="8" y="12"/>
                  </a:cubicBezTo>
                  <a:cubicBezTo>
                    <a:pt x="0" y="12"/>
                    <a:pt x="0" y="12"/>
                    <a:pt x="0" y="12"/>
                  </a:cubicBezTo>
                  <a:lnTo>
                    <a:pt x="0" y="48"/>
                  </a:lnTo>
                  <a:close/>
                  <a:moveTo>
                    <a:pt x="0" y="7"/>
                  </a:moveTo>
                  <a:cubicBezTo>
                    <a:pt x="8" y="7"/>
                    <a:pt x="8" y="7"/>
                    <a:pt x="8" y="7"/>
                  </a:cubicBezTo>
                  <a:cubicBezTo>
                    <a:pt x="8" y="0"/>
                    <a:pt x="8" y="0"/>
                    <a:pt x="8" y="0"/>
                  </a:cubicBezTo>
                  <a:cubicBezTo>
                    <a:pt x="0" y="0"/>
                    <a:pt x="0" y="0"/>
                    <a:pt x="0" y="0"/>
                  </a:cubicBezTo>
                  <a:lnTo>
                    <a:pt x="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NL" dirty="0"/>
            </a:p>
          </p:txBody>
        </p:sp>
      </p:grpSp>
      <p:sp>
        <p:nvSpPr>
          <p:cNvPr id="3" name="Tijdelijke aanduiding voor verticale tekst 2"/>
          <p:cNvSpPr>
            <a:spLocks noGrp="1"/>
          </p:cNvSpPr>
          <p:nvPr>
            <p:ph type="body" orient="vert" idx="1" hasCustomPrompt="1"/>
          </p:nvPr>
        </p:nvSpPr>
        <p:spPr>
          <a:xfrm>
            <a:off x="2063520" y="2769771"/>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0" name="Tijdelijke aanduiding voor verticale tekst 2">
            <a:extLst>
              <a:ext uri="{FF2B5EF4-FFF2-40B4-BE49-F238E27FC236}">
                <a16:creationId xmlns:a16="http://schemas.microsoft.com/office/drawing/2014/main" id="{09139BB3-0E95-42DB-B5FD-B804238C47E7}"/>
              </a:ext>
            </a:extLst>
          </p:cNvPr>
          <p:cNvSpPr>
            <a:spLocks noGrp="1"/>
          </p:cNvSpPr>
          <p:nvPr>
            <p:ph type="body" orient="vert" idx="11" hasCustomPrompt="1"/>
          </p:nvPr>
        </p:nvSpPr>
        <p:spPr>
          <a:xfrm>
            <a:off x="1477394" y="2769771"/>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01.</a:t>
            </a:r>
          </a:p>
        </p:txBody>
      </p:sp>
      <p:sp>
        <p:nvSpPr>
          <p:cNvPr id="131" name="Tijdelijke aanduiding voor verticale tekst 2">
            <a:extLst>
              <a:ext uri="{FF2B5EF4-FFF2-40B4-BE49-F238E27FC236}">
                <a16:creationId xmlns:a16="http://schemas.microsoft.com/office/drawing/2014/main" id="{0193F33A-B169-4E6C-A0E4-1C401F03326A}"/>
              </a:ext>
            </a:extLst>
          </p:cNvPr>
          <p:cNvSpPr>
            <a:spLocks noGrp="1"/>
          </p:cNvSpPr>
          <p:nvPr>
            <p:ph type="body" orient="vert" idx="12" hasCustomPrompt="1"/>
          </p:nvPr>
        </p:nvSpPr>
        <p:spPr>
          <a:xfrm>
            <a:off x="2063520" y="3210685"/>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2" name="Tijdelijke aanduiding voor verticale tekst 2">
            <a:extLst>
              <a:ext uri="{FF2B5EF4-FFF2-40B4-BE49-F238E27FC236}">
                <a16:creationId xmlns:a16="http://schemas.microsoft.com/office/drawing/2014/main" id="{CFDDF722-2134-44DD-9F42-55A2163355CF}"/>
              </a:ext>
            </a:extLst>
          </p:cNvPr>
          <p:cNvSpPr>
            <a:spLocks noGrp="1"/>
          </p:cNvSpPr>
          <p:nvPr>
            <p:ph type="body" orient="vert" idx="13" hasCustomPrompt="1"/>
          </p:nvPr>
        </p:nvSpPr>
        <p:spPr>
          <a:xfrm>
            <a:off x="1477394" y="3210685"/>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02.</a:t>
            </a:r>
          </a:p>
        </p:txBody>
      </p:sp>
      <p:sp>
        <p:nvSpPr>
          <p:cNvPr id="133" name="Tijdelijke aanduiding voor verticale tekst 2">
            <a:extLst>
              <a:ext uri="{FF2B5EF4-FFF2-40B4-BE49-F238E27FC236}">
                <a16:creationId xmlns:a16="http://schemas.microsoft.com/office/drawing/2014/main" id="{E2A18408-6710-416E-8413-E2AF616D91BC}"/>
              </a:ext>
            </a:extLst>
          </p:cNvPr>
          <p:cNvSpPr>
            <a:spLocks noGrp="1"/>
          </p:cNvSpPr>
          <p:nvPr>
            <p:ph type="body" orient="vert" idx="14" hasCustomPrompt="1"/>
          </p:nvPr>
        </p:nvSpPr>
        <p:spPr>
          <a:xfrm>
            <a:off x="2063520" y="3651599"/>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4" name="Tijdelijke aanduiding voor verticale tekst 2">
            <a:extLst>
              <a:ext uri="{FF2B5EF4-FFF2-40B4-BE49-F238E27FC236}">
                <a16:creationId xmlns:a16="http://schemas.microsoft.com/office/drawing/2014/main" id="{432466DB-08EE-4A9B-B739-16F0BD593113}"/>
              </a:ext>
            </a:extLst>
          </p:cNvPr>
          <p:cNvSpPr>
            <a:spLocks noGrp="1"/>
          </p:cNvSpPr>
          <p:nvPr>
            <p:ph type="body" orient="vert" idx="15" hasCustomPrompt="1"/>
          </p:nvPr>
        </p:nvSpPr>
        <p:spPr>
          <a:xfrm>
            <a:off x="1477394" y="3651599"/>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03.</a:t>
            </a:r>
          </a:p>
        </p:txBody>
      </p:sp>
      <p:sp>
        <p:nvSpPr>
          <p:cNvPr id="135" name="Tijdelijke aanduiding voor verticale tekst 2">
            <a:extLst>
              <a:ext uri="{FF2B5EF4-FFF2-40B4-BE49-F238E27FC236}">
                <a16:creationId xmlns:a16="http://schemas.microsoft.com/office/drawing/2014/main" id="{FB1B3F49-2D34-4B2A-8143-8FF9313EDD5E}"/>
              </a:ext>
            </a:extLst>
          </p:cNvPr>
          <p:cNvSpPr>
            <a:spLocks noGrp="1"/>
          </p:cNvSpPr>
          <p:nvPr>
            <p:ph type="body" orient="vert" idx="16" hasCustomPrompt="1"/>
          </p:nvPr>
        </p:nvSpPr>
        <p:spPr>
          <a:xfrm>
            <a:off x="2063520" y="4092513"/>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6" name="Tijdelijke aanduiding voor verticale tekst 2">
            <a:extLst>
              <a:ext uri="{FF2B5EF4-FFF2-40B4-BE49-F238E27FC236}">
                <a16:creationId xmlns:a16="http://schemas.microsoft.com/office/drawing/2014/main" id="{90076CCB-0A34-4B58-AD13-14B30D4E58E6}"/>
              </a:ext>
            </a:extLst>
          </p:cNvPr>
          <p:cNvSpPr>
            <a:spLocks noGrp="1"/>
          </p:cNvSpPr>
          <p:nvPr>
            <p:ph type="body" orient="vert" idx="17" hasCustomPrompt="1"/>
          </p:nvPr>
        </p:nvSpPr>
        <p:spPr>
          <a:xfrm>
            <a:off x="1477394" y="4092513"/>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04.</a:t>
            </a:r>
          </a:p>
        </p:txBody>
      </p:sp>
      <p:sp>
        <p:nvSpPr>
          <p:cNvPr id="137" name="Tijdelijke aanduiding voor verticale tekst 2">
            <a:extLst>
              <a:ext uri="{FF2B5EF4-FFF2-40B4-BE49-F238E27FC236}">
                <a16:creationId xmlns:a16="http://schemas.microsoft.com/office/drawing/2014/main" id="{6E4C1E79-BFB4-49E2-B8B4-704FE08A0221}"/>
              </a:ext>
            </a:extLst>
          </p:cNvPr>
          <p:cNvSpPr>
            <a:spLocks noGrp="1"/>
          </p:cNvSpPr>
          <p:nvPr>
            <p:ph type="body" orient="vert" idx="18" hasCustomPrompt="1"/>
          </p:nvPr>
        </p:nvSpPr>
        <p:spPr>
          <a:xfrm>
            <a:off x="2063520" y="4533427"/>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38" name="Tijdelijke aanduiding voor verticale tekst 2">
            <a:extLst>
              <a:ext uri="{FF2B5EF4-FFF2-40B4-BE49-F238E27FC236}">
                <a16:creationId xmlns:a16="http://schemas.microsoft.com/office/drawing/2014/main" id="{DC76EBBF-0030-4AA1-BF10-48A92A06B59F}"/>
              </a:ext>
            </a:extLst>
          </p:cNvPr>
          <p:cNvSpPr>
            <a:spLocks noGrp="1"/>
          </p:cNvSpPr>
          <p:nvPr>
            <p:ph type="body" orient="vert" idx="19" hasCustomPrompt="1"/>
          </p:nvPr>
        </p:nvSpPr>
        <p:spPr>
          <a:xfrm>
            <a:off x="1477394" y="4533427"/>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05.</a:t>
            </a:r>
          </a:p>
        </p:txBody>
      </p:sp>
      <p:sp>
        <p:nvSpPr>
          <p:cNvPr id="139" name="Tijdelijke aanduiding voor verticale tekst 2">
            <a:extLst>
              <a:ext uri="{FF2B5EF4-FFF2-40B4-BE49-F238E27FC236}">
                <a16:creationId xmlns:a16="http://schemas.microsoft.com/office/drawing/2014/main" id="{5017CD28-C2AF-4032-B589-1423BFA89F05}"/>
              </a:ext>
            </a:extLst>
          </p:cNvPr>
          <p:cNvSpPr>
            <a:spLocks noGrp="1"/>
          </p:cNvSpPr>
          <p:nvPr>
            <p:ph type="body" orient="vert" idx="20" hasCustomPrompt="1"/>
          </p:nvPr>
        </p:nvSpPr>
        <p:spPr>
          <a:xfrm>
            <a:off x="2063520" y="4974341"/>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40" name="Tijdelijke aanduiding voor verticale tekst 2">
            <a:extLst>
              <a:ext uri="{FF2B5EF4-FFF2-40B4-BE49-F238E27FC236}">
                <a16:creationId xmlns:a16="http://schemas.microsoft.com/office/drawing/2014/main" id="{FBA4AAE8-8D5F-4224-B74C-AFE8DAA7B73B}"/>
              </a:ext>
            </a:extLst>
          </p:cNvPr>
          <p:cNvSpPr>
            <a:spLocks noGrp="1"/>
          </p:cNvSpPr>
          <p:nvPr>
            <p:ph type="body" orient="vert" idx="21" hasCustomPrompt="1"/>
          </p:nvPr>
        </p:nvSpPr>
        <p:spPr>
          <a:xfrm>
            <a:off x="1477394" y="4974341"/>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06.</a:t>
            </a:r>
          </a:p>
        </p:txBody>
      </p:sp>
      <p:sp>
        <p:nvSpPr>
          <p:cNvPr id="141" name="Tijdelijke aanduiding voor verticale tekst 2">
            <a:extLst>
              <a:ext uri="{FF2B5EF4-FFF2-40B4-BE49-F238E27FC236}">
                <a16:creationId xmlns:a16="http://schemas.microsoft.com/office/drawing/2014/main" id="{6805760E-C026-4BB8-A85F-3C2FF927F6F4}"/>
              </a:ext>
            </a:extLst>
          </p:cNvPr>
          <p:cNvSpPr>
            <a:spLocks noGrp="1"/>
          </p:cNvSpPr>
          <p:nvPr>
            <p:ph type="body" orient="vert" idx="22" hasCustomPrompt="1"/>
          </p:nvPr>
        </p:nvSpPr>
        <p:spPr>
          <a:xfrm>
            <a:off x="2063520" y="5415255"/>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42" name="Tijdelijke aanduiding voor verticale tekst 2">
            <a:extLst>
              <a:ext uri="{FF2B5EF4-FFF2-40B4-BE49-F238E27FC236}">
                <a16:creationId xmlns:a16="http://schemas.microsoft.com/office/drawing/2014/main" id="{230160BE-302E-4C96-96A3-7B349A370C8E}"/>
              </a:ext>
            </a:extLst>
          </p:cNvPr>
          <p:cNvSpPr>
            <a:spLocks noGrp="1"/>
          </p:cNvSpPr>
          <p:nvPr>
            <p:ph type="body" orient="vert" idx="23" hasCustomPrompt="1"/>
          </p:nvPr>
        </p:nvSpPr>
        <p:spPr>
          <a:xfrm>
            <a:off x="1477394" y="5415255"/>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07.</a:t>
            </a:r>
          </a:p>
        </p:txBody>
      </p:sp>
      <p:sp>
        <p:nvSpPr>
          <p:cNvPr id="143" name="Tijdelijke aanduiding voor verticale tekst 2">
            <a:extLst>
              <a:ext uri="{FF2B5EF4-FFF2-40B4-BE49-F238E27FC236}">
                <a16:creationId xmlns:a16="http://schemas.microsoft.com/office/drawing/2014/main" id="{A7A2C18B-31F8-41AE-9CE0-F6E0827E24D3}"/>
              </a:ext>
            </a:extLst>
          </p:cNvPr>
          <p:cNvSpPr>
            <a:spLocks noGrp="1"/>
          </p:cNvSpPr>
          <p:nvPr>
            <p:ph type="body" orient="vert" idx="24" hasCustomPrompt="1"/>
          </p:nvPr>
        </p:nvSpPr>
        <p:spPr>
          <a:xfrm>
            <a:off x="2063520" y="5856170"/>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144" name="Tijdelijke aanduiding voor verticale tekst 2">
            <a:extLst>
              <a:ext uri="{FF2B5EF4-FFF2-40B4-BE49-F238E27FC236}">
                <a16:creationId xmlns:a16="http://schemas.microsoft.com/office/drawing/2014/main" id="{5863A4F4-EC3F-4D3A-BA06-224079A5A54A}"/>
              </a:ext>
            </a:extLst>
          </p:cNvPr>
          <p:cNvSpPr>
            <a:spLocks noGrp="1"/>
          </p:cNvSpPr>
          <p:nvPr>
            <p:ph type="body" orient="vert" idx="25" hasCustomPrompt="1"/>
          </p:nvPr>
        </p:nvSpPr>
        <p:spPr>
          <a:xfrm>
            <a:off x="1477394" y="5856170"/>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08.</a:t>
            </a:r>
          </a:p>
        </p:txBody>
      </p:sp>
      <p:grpSp>
        <p:nvGrpSpPr>
          <p:cNvPr id="12" name="Groep 11">
            <a:extLst>
              <a:ext uri="{FF2B5EF4-FFF2-40B4-BE49-F238E27FC236}">
                <a16:creationId xmlns:a16="http://schemas.microsoft.com/office/drawing/2014/main" id="{2FA1C155-D212-49FA-9B8E-41434C3D9D95}"/>
              </a:ext>
            </a:extLst>
          </p:cNvPr>
          <p:cNvGrpSpPr/>
          <p:nvPr userDrawn="1"/>
        </p:nvGrpSpPr>
        <p:grpSpPr>
          <a:xfrm>
            <a:off x="1372576" y="2407000"/>
            <a:ext cx="7648699" cy="4451000"/>
            <a:chOff x="1372576" y="2407000"/>
            <a:chExt cx="7648699" cy="4248000"/>
          </a:xfrm>
        </p:grpSpPr>
        <p:cxnSp>
          <p:nvCxnSpPr>
            <p:cNvPr id="149" name="LIJN">
              <a:extLst>
                <a:ext uri="{FF2B5EF4-FFF2-40B4-BE49-F238E27FC236}">
                  <a16:creationId xmlns:a16="http://schemas.microsoft.com/office/drawing/2014/main" id="{BA62C54E-227F-42ED-92C8-200BB48F8F76}"/>
                </a:ext>
              </a:extLst>
            </p:cNvPr>
            <p:cNvCxnSpPr>
              <a:cxnSpLocks/>
            </p:cNvCxnSpPr>
            <p:nvPr userDrawn="1"/>
          </p:nvCxnSpPr>
          <p:spPr>
            <a:xfrm>
              <a:off x="1372576" y="2407000"/>
              <a:ext cx="0" cy="4248000"/>
            </a:xfrm>
            <a:prstGeom prst="line">
              <a:avLst/>
            </a:prstGeom>
            <a:ln w="72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0" name="LIJN">
              <a:extLst>
                <a:ext uri="{FF2B5EF4-FFF2-40B4-BE49-F238E27FC236}">
                  <a16:creationId xmlns:a16="http://schemas.microsoft.com/office/drawing/2014/main" id="{CC29460A-8B20-472D-9034-8BBE7A3BBD06}"/>
                </a:ext>
              </a:extLst>
            </p:cNvPr>
            <p:cNvCxnSpPr>
              <a:cxnSpLocks/>
            </p:cNvCxnSpPr>
            <p:nvPr userDrawn="1"/>
          </p:nvCxnSpPr>
          <p:spPr>
            <a:xfrm>
              <a:off x="9021275" y="2407000"/>
              <a:ext cx="0" cy="4248000"/>
            </a:xfrm>
            <a:prstGeom prst="line">
              <a:avLst/>
            </a:prstGeom>
            <a:ln w="7200" cap="rnd">
              <a:solidFill>
                <a:schemeClr val="tx2"/>
              </a:solidFill>
              <a:round/>
            </a:ln>
          </p:spPr>
          <p:style>
            <a:lnRef idx="1">
              <a:schemeClr val="accent1"/>
            </a:lnRef>
            <a:fillRef idx="0">
              <a:schemeClr val="accent1"/>
            </a:fillRef>
            <a:effectRef idx="0">
              <a:schemeClr val="accent1"/>
            </a:effectRef>
            <a:fontRef idx="minor">
              <a:schemeClr val="tx1"/>
            </a:fontRef>
          </p:style>
        </p:cxnSp>
      </p:grpSp>
      <p:grpSp>
        <p:nvGrpSpPr>
          <p:cNvPr id="159" name="HAAK LIJN">
            <a:extLst>
              <a:ext uri="{FF2B5EF4-FFF2-40B4-BE49-F238E27FC236}">
                <a16:creationId xmlns:a16="http://schemas.microsoft.com/office/drawing/2014/main" id="{7122AD50-F3F1-4256-ADF3-4B8573614B2B}"/>
              </a:ext>
            </a:extLst>
          </p:cNvPr>
          <p:cNvGrpSpPr/>
          <p:nvPr userDrawn="1"/>
        </p:nvGrpSpPr>
        <p:grpSpPr>
          <a:xfrm>
            <a:off x="540812" y="0"/>
            <a:ext cx="76800" cy="6858000"/>
            <a:chOff x="578912" y="0"/>
            <a:chExt cx="76800" cy="6858000"/>
          </a:xfrm>
        </p:grpSpPr>
        <p:cxnSp>
          <p:nvCxnSpPr>
            <p:cNvPr id="160" name="LIJN">
              <a:extLst>
                <a:ext uri="{FF2B5EF4-FFF2-40B4-BE49-F238E27FC236}">
                  <a16:creationId xmlns:a16="http://schemas.microsoft.com/office/drawing/2014/main" id="{203731BA-F1DE-4ED7-8E83-4A678442F8DA}"/>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61" name="Graphic 160">
              <a:extLst>
                <a:ext uri="{FF2B5EF4-FFF2-40B4-BE49-F238E27FC236}">
                  <a16:creationId xmlns:a16="http://schemas.microsoft.com/office/drawing/2014/main" id="{C1FE5A50-3822-49B5-AF54-D3AE438FD36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12" y="652464"/>
              <a:ext cx="76800" cy="201600"/>
            </a:xfrm>
            <a:prstGeom prst="rect">
              <a:avLst/>
            </a:prstGeom>
          </p:spPr>
        </p:pic>
        <p:cxnSp>
          <p:nvCxnSpPr>
            <p:cNvPr id="162" name="LIJN">
              <a:extLst>
                <a:ext uri="{FF2B5EF4-FFF2-40B4-BE49-F238E27FC236}">
                  <a16:creationId xmlns:a16="http://schemas.microsoft.com/office/drawing/2014/main" id="{445A95D7-522E-4045-BCEC-ADD5199B31FB}"/>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37" name="Tijdelijke aanduiding voor verticale tekst 2">
            <a:extLst>
              <a:ext uri="{FF2B5EF4-FFF2-40B4-BE49-F238E27FC236}">
                <a16:creationId xmlns:a16="http://schemas.microsoft.com/office/drawing/2014/main" id="{159BAF31-401A-4522-8239-DF2606BF8C84}"/>
              </a:ext>
            </a:extLst>
          </p:cNvPr>
          <p:cNvSpPr>
            <a:spLocks noGrp="1"/>
          </p:cNvSpPr>
          <p:nvPr>
            <p:ph type="body" orient="vert" idx="26" hasCustomPrompt="1"/>
          </p:nvPr>
        </p:nvSpPr>
        <p:spPr>
          <a:xfrm>
            <a:off x="5823817" y="2769771"/>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38" name="Tijdelijke aanduiding voor verticale tekst 2">
            <a:extLst>
              <a:ext uri="{FF2B5EF4-FFF2-40B4-BE49-F238E27FC236}">
                <a16:creationId xmlns:a16="http://schemas.microsoft.com/office/drawing/2014/main" id="{7699DD38-CBE1-49F3-B134-D210BF837DBC}"/>
              </a:ext>
            </a:extLst>
          </p:cNvPr>
          <p:cNvSpPr>
            <a:spLocks noGrp="1"/>
          </p:cNvSpPr>
          <p:nvPr>
            <p:ph type="body" orient="vert" idx="27" hasCustomPrompt="1"/>
          </p:nvPr>
        </p:nvSpPr>
        <p:spPr>
          <a:xfrm>
            <a:off x="5237691" y="2769771"/>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09.</a:t>
            </a:r>
          </a:p>
        </p:txBody>
      </p:sp>
      <p:sp>
        <p:nvSpPr>
          <p:cNvPr id="39" name="Tijdelijke aanduiding voor verticale tekst 2">
            <a:extLst>
              <a:ext uri="{FF2B5EF4-FFF2-40B4-BE49-F238E27FC236}">
                <a16:creationId xmlns:a16="http://schemas.microsoft.com/office/drawing/2014/main" id="{139E2BA3-2E7E-4A78-9EC4-D3DAD4BBE7B0}"/>
              </a:ext>
            </a:extLst>
          </p:cNvPr>
          <p:cNvSpPr>
            <a:spLocks noGrp="1"/>
          </p:cNvSpPr>
          <p:nvPr>
            <p:ph type="body" orient="vert" idx="28" hasCustomPrompt="1"/>
          </p:nvPr>
        </p:nvSpPr>
        <p:spPr>
          <a:xfrm>
            <a:off x="5823817" y="3210685"/>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40" name="Tijdelijke aanduiding voor verticale tekst 2">
            <a:extLst>
              <a:ext uri="{FF2B5EF4-FFF2-40B4-BE49-F238E27FC236}">
                <a16:creationId xmlns:a16="http://schemas.microsoft.com/office/drawing/2014/main" id="{38FB84D3-2688-4F98-9FA5-C5F2C41CB727}"/>
              </a:ext>
            </a:extLst>
          </p:cNvPr>
          <p:cNvSpPr>
            <a:spLocks noGrp="1"/>
          </p:cNvSpPr>
          <p:nvPr>
            <p:ph type="body" orient="vert" idx="29" hasCustomPrompt="1"/>
          </p:nvPr>
        </p:nvSpPr>
        <p:spPr>
          <a:xfrm>
            <a:off x="5237691" y="3210685"/>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10.</a:t>
            </a:r>
          </a:p>
        </p:txBody>
      </p:sp>
      <p:sp>
        <p:nvSpPr>
          <p:cNvPr id="41" name="Tijdelijke aanduiding voor verticale tekst 2">
            <a:extLst>
              <a:ext uri="{FF2B5EF4-FFF2-40B4-BE49-F238E27FC236}">
                <a16:creationId xmlns:a16="http://schemas.microsoft.com/office/drawing/2014/main" id="{00A315A9-D390-4556-A3F2-7E26F96CB535}"/>
              </a:ext>
            </a:extLst>
          </p:cNvPr>
          <p:cNvSpPr>
            <a:spLocks noGrp="1"/>
          </p:cNvSpPr>
          <p:nvPr>
            <p:ph type="body" orient="vert" idx="30" hasCustomPrompt="1"/>
          </p:nvPr>
        </p:nvSpPr>
        <p:spPr>
          <a:xfrm>
            <a:off x="5823817" y="3651599"/>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42" name="Tijdelijke aanduiding voor verticale tekst 2">
            <a:extLst>
              <a:ext uri="{FF2B5EF4-FFF2-40B4-BE49-F238E27FC236}">
                <a16:creationId xmlns:a16="http://schemas.microsoft.com/office/drawing/2014/main" id="{549A183C-5680-4674-966F-9F9037BAB937}"/>
              </a:ext>
            </a:extLst>
          </p:cNvPr>
          <p:cNvSpPr>
            <a:spLocks noGrp="1"/>
          </p:cNvSpPr>
          <p:nvPr>
            <p:ph type="body" orient="vert" idx="31" hasCustomPrompt="1"/>
          </p:nvPr>
        </p:nvSpPr>
        <p:spPr>
          <a:xfrm>
            <a:off x="5237691" y="3651599"/>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11.</a:t>
            </a:r>
          </a:p>
        </p:txBody>
      </p:sp>
      <p:sp>
        <p:nvSpPr>
          <p:cNvPr id="43" name="Tijdelijke aanduiding voor verticale tekst 2">
            <a:extLst>
              <a:ext uri="{FF2B5EF4-FFF2-40B4-BE49-F238E27FC236}">
                <a16:creationId xmlns:a16="http://schemas.microsoft.com/office/drawing/2014/main" id="{CFC607E6-BA85-4065-910B-042AA1A77F40}"/>
              </a:ext>
            </a:extLst>
          </p:cNvPr>
          <p:cNvSpPr>
            <a:spLocks noGrp="1"/>
          </p:cNvSpPr>
          <p:nvPr>
            <p:ph type="body" orient="vert" idx="32" hasCustomPrompt="1"/>
          </p:nvPr>
        </p:nvSpPr>
        <p:spPr>
          <a:xfrm>
            <a:off x="5823817" y="4092513"/>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44" name="Tijdelijke aanduiding voor verticale tekst 2">
            <a:extLst>
              <a:ext uri="{FF2B5EF4-FFF2-40B4-BE49-F238E27FC236}">
                <a16:creationId xmlns:a16="http://schemas.microsoft.com/office/drawing/2014/main" id="{943BB5C3-FAA3-48A0-941A-CC3CDDD055B8}"/>
              </a:ext>
            </a:extLst>
          </p:cNvPr>
          <p:cNvSpPr>
            <a:spLocks noGrp="1"/>
          </p:cNvSpPr>
          <p:nvPr>
            <p:ph type="body" orient="vert" idx="33" hasCustomPrompt="1"/>
          </p:nvPr>
        </p:nvSpPr>
        <p:spPr>
          <a:xfrm>
            <a:off x="5237691" y="4092513"/>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12.</a:t>
            </a:r>
          </a:p>
        </p:txBody>
      </p:sp>
      <p:sp>
        <p:nvSpPr>
          <p:cNvPr id="45" name="Tijdelijke aanduiding voor verticale tekst 2">
            <a:extLst>
              <a:ext uri="{FF2B5EF4-FFF2-40B4-BE49-F238E27FC236}">
                <a16:creationId xmlns:a16="http://schemas.microsoft.com/office/drawing/2014/main" id="{EF601F0D-CE41-43DA-B00B-A7D60F7DA54D}"/>
              </a:ext>
            </a:extLst>
          </p:cNvPr>
          <p:cNvSpPr>
            <a:spLocks noGrp="1"/>
          </p:cNvSpPr>
          <p:nvPr>
            <p:ph type="body" orient="vert" idx="34" hasCustomPrompt="1"/>
          </p:nvPr>
        </p:nvSpPr>
        <p:spPr>
          <a:xfrm>
            <a:off x="5823817" y="4533427"/>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46" name="Tijdelijke aanduiding voor verticale tekst 2">
            <a:extLst>
              <a:ext uri="{FF2B5EF4-FFF2-40B4-BE49-F238E27FC236}">
                <a16:creationId xmlns:a16="http://schemas.microsoft.com/office/drawing/2014/main" id="{E1D3C620-65F9-41B7-AA68-735B7415C21E}"/>
              </a:ext>
            </a:extLst>
          </p:cNvPr>
          <p:cNvSpPr>
            <a:spLocks noGrp="1"/>
          </p:cNvSpPr>
          <p:nvPr>
            <p:ph type="body" orient="vert" idx="35" hasCustomPrompt="1"/>
          </p:nvPr>
        </p:nvSpPr>
        <p:spPr>
          <a:xfrm>
            <a:off x="5237691" y="4533427"/>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13.</a:t>
            </a:r>
          </a:p>
        </p:txBody>
      </p:sp>
      <p:sp>
        <p:nvSpPr>
          <p:cNvPr id="47" name="Tijdelijke aanduiding voor verticale tekst 2">
            <a:extLst>
              <a:ext uri="{FF2B5EF4-FFF2-40B4-BE49-F238E27FC236}">
                <a16:creationId xmlns:a16="http://schemas.microsoft.com/office/drawing/2014/main" id="{3C04333A-416D-4964-954C-3521DDB3317E}"/>
              </a:ext>
            </a:extLst>
          </p:cNvPr>
          <p:cNvSpPr>
            <a:spLocks noGrp="1"/>
          </p:cNvSpPr>
          <p:nvPr>
            <p:ph type="body" orient="vert" idx="36" hasCustomPrompt="1"/>
          </p:nvPr>
        </p:nvSpPr>
        <p:spPr>
          <a:xfrm>
            <a:off x="5823817" y="4974341"/>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48" name="Tijdelijke aanduiding voor verticale tekst 2">
            <a:extLst>
              <a:ext uri="{FF2B5EF4-FFF2-40B4-BE49-F238E27FC236}">
                <a16:creationId xmlns:a16="http://schemas.microsoft.com/office/drawing/2014/main" id="{4FC49E30-4FA8-4F0A-944A-6C1A822C18A5}"/>
              </a:ext>
            </a:extLst>
          </p:cNvPr>
          <p:cNvSpPr>
            <a:spLocks noGrp="1"/>
          </p:cNvSpPr>
          <p:nvPr>
            <p:ph type="body" orient="vert" idx="37" hasCustomPrompt="1"/>
          </p:nvPr>
        </p:nvSpPr>
        <p:spPr>
          <a:xfrm>
            <a:off x="5237691" y="4974341"/>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14.</a:t>
            </a:r>
          </a:p>
        </p:txBody>
      </p:sp>
      <p:sp>
        <p:nvSpPr>
          <p:cNvPr id="49" name="Tijdelijke aanduiding voor verticale tekst 2">
            <a:extLst>
              <a:ext uri="{FF2B5EF4-FFF2-40B4-BE49-F238E27FC236}">
                <a16:creationId xmlns:a16="http://schemas.microsoft.com/office/drawing/2014/main" id="{8E23D2B4-97F7-4CE2-BC69-CEC7CBDC49ED}"/>
              </a:ext>
            </a:extLst>
          </p:cNvPr>
          <p:cNvSpPr>
            <a:spLocks noGrp="1"/>
          </p:cNvSpPr>
          <p:nvPr>
            <p:ph type="body" orient="vert" idx="38" hasCustomPrompt="1"/>
          </p:nvPr>
        </p:nvSpPr>
        <p:spPr>
          <a:xfrm>
            <a:off x="5823817" y="5415255"/>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50" name="Tijdelijke aanduiding voor verticale tekst 2">
            <a:extLst>
              <a:ext uri="{FF2B5EF4-FFF2-40B4-BE49-F238E27FC236}">
                <a16:creationId xmlns:a16="http://schemas.microsoft.com/office/drawing/2014/main" id="{B98D1A3C-5F1B-4B81-8873-18B6470606EC}"/>
              </a:ext>
            </a:extLst>
          </p:cNvPr>
          <p:cNvSpPr>
            <a:spLocks noGrp="1"/>
          </p:cNvSpPr>
          <p:nvPr>
            <p:ph type="body" orient="vert" idx="39" hasCustomPrompt="1"/>
          </p:nvPr>
        </p:nvSpPr>
        <p:spPr>
          <a:xfrm>
            <a:off x="5237691" y="5415255"/>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15.</a:t>
            </a:r>
          </a:p>
        </p:txBody>
      </p:sp>
      <p:sp>
        <p:nvSpPr>
          <p:cNvPr id="51" name="Tijdelijke aanduiding voor verticale tekst 2">
            <a:extLst>
              <a:ext uri="{FF2B5EF4-FFF2-40B4-BE49-F238E27FC236}">
                <a16:creationId xmlns:a16="http://schemas.microsoft.com/office/drawing/2014/main" id="{B29D1E31-7886-4731-8E0D-12B2188B6ACE}"/>
              </a:ext>
            </a:extLst>
          </p:cNvPr>
          <p:cNvSpPr>
            <a:spLocks noGrp="1"/>
          </p:cNvSpPr>
          <p:nvPr>
            <p:ph type="body" orient="vert" idx="40" hasCustomPrompt="1"/>
          </p:nvPr>
        </p:nvSpPr>
        <p:spPr>
          <a:xfrm>
            <a:off x="5823817" y="5856170"/>
            <a:ext cx="3089394" cy="236684"/>
          </a:xfrm>
        </p:spPr>
        <p:txBody>
          <a:bodyPr vert="horz" lIns="0" tIns="0" rIns="0" bIns="0" anchor="ctr"/>
          <a:lstStyle>
            <a:lvl1pPr marL="0" indent="0">
              <a:buFontTx/>
              <a:buNone/>
              <a:defRPr sz="1800" b="1" cap="all" baseline="0">
                <a:solidFill>
                  <a:schemeClr val="tx1"/>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Hoofdstuk</a:t>
            </a:r>
          </a:p>
        </p:txBody>
      </p:sp>
      <p:sp>
        <p:nvSpPr>
          <p:cNvPr id="52" name="Tijdelijke aanduiding voor verticale tekst 2">
            <a:extLst>
              <a:ext uri="{FF2B5EF4-FFF2-40B4-BE49-F238E27FC236}">
                <a16:creationId xmlns:a16="http://schemas.microsoft.com/office/drawing/2014/main" id="{A338A0D5-3C79-4D00-BF67-5930E6B0A414}"/>
              </a:ext>
            </a:extLst>
          </p:cNvPr>
          <p:cNvSpPr>
            <a:spLocks noGrp="1"/>
          </p:cNvSpPr>
          <p:nvPr>
            <p:ph type="body" orient="vert" idx="41" hasCustomPrompt="1"/>
          </p:nvPr>
        </p:nvSpPr>
        <p:spPr>
          <a:xfrm>
            <a:off x="5237691" y="5856170"/>
            <a:ext cx="517921" cy="236684"/>
          </a:xfrm>
        </p:spPr>
        <p:txBody>
          <a:bodyPr vert="horz" lIns="0" tIns="0" rIns="0" bIns="0" anchor="ctr"/>
          <a:lstStyle>
            <a:lvl1pPr marL="0" indent="0" algn="r">
              <a:buFontTx/>
              <a:buNone/>
              <a:defRPr sz="18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16.</a:t>
            </a:r>
          </a:p>
        </p:txBody>
      </p:sp>
      <p:sp>
        <p:nvSpPr>
          <p:cNvPr id="6" name="Subtitel">
            <a:extLst>
              <a:ext uri="{FF2B5EF4-FFF2-40B4-BE49-F238E27FC236}">
                <a16:creationId xmlns:a16="http://schemas.microsoft.com/office/drawing/2014/main" id="{D087FE13-DC03-4A42-925F-D0677F5B0C5C}"/>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Naam presentatie</a:t>
            </a:r>
            <a:endParaRPr lang="nl-NL" dirty="0"/>
          </a:p>
        </p:txBody>
      </p:sp>
      <p:sp>
        <p:nvSpPr>
          <p:cNvPr id="7" name="Titel">
            <a:extLst>
              <a:ext uri="{FF2B5EF4-FFF2-40B4-BE49-F238E27FC236}">
                <a16:creationId xmlns:a16="http://schemas.microsoft.com/office/drawing/2014/main" id="{8DF4131D-4D75-4BED-8DFA-0D0179676F7F}"/>
              </a:ext>
            </a:extLst>
          </p:cNvPr>
          <p:cNvSpPr>
            <a:spLocks noGrp="1"/>
          </p:cNvSpPr>
          <p:nvPr>
            <p:ph type="title" hasCustomPrompt="1"/>
          </p:nvPr>
        </p:nvSpPr>
        <p:spPr/>
        <p:txBody>
          <a:bodyPr/>
          <a:lstStyle>
            <a:lvl1pPr>
              <a:defRPr/>
            </a:lvl1pPr>
          </a:lstStyle>
          <a:p>
            <a:r>
              <a:rPr lang="nl-NL" dirty="0"/>
              <a:t>INHOUD</a:t>
            </a:r>
          </a:p>
        </p:txBody>
      </p:sp>
    </p:spTree>
    <p:extLst>
      <p:ext uri="{BB962C8B-B14F-4D97-AF65-F5344CB8AC3E}">
        <p14:creationId xmlns:p14="http://schemas.microsoft.com/office/powerpoint/2010/main" val="2416979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54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5400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750" fill="hold"/>
                                        <p:tgtEl>
                                          <p:spTgt spid="119"/>
                                        </p:tgtEl>
                                        <p:attrNameLst>
                                          <p:attrName>ppt_x</p:attrName>
                                        </p:attrNameLst>
                                      </p:cBhvr>
                                      <p:tavLst>
                                        <p:tav tm="0">
                                          <p:val>
                                            <p:strVal val="#ppt_x"/>
                                          </p:val>
                                        </p:tav>
                                        <p:tav tm="100000">
                                          <p:val>
                                            <p:strVal val="#ppt_x"/>
                                          </p:val>
                                        </p:tav>
                                      </p:tavLst>
                                    </p:anim>
                                    <p:anim calcmode="lin" valueType="num">
                                      <p:cBhvr additive="base">
                                        <p:cTn id="16" dur="750" fill="hold"/>
                                        <p:tgtEl>
                                          <p:spTgt spid="1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750" fill="hold"/>
                                        <p:tgtEl>
                                          <p:spTgt spid="130"/>
                                        </p:tgtEl>
                                        <p:attrNameLst>
                                          <p:attrName>ppt_x</p:attrName>
                                        </p:attrNameLst>
                                      </p:cBhvr>
                                      <p:tavLst>
                                        <p:tav tm="0">
                                          <p:val>
                                            <p:strVal val="#ppt_x"/>
                                          </p:val>
                                        </p:tav>
                                        <p:tav tm="100000">
                                          <p:val>
                                            <p:strVal val="#ppt_x"/>
                                          </p:val>
                                        </p:tav>
                                      </p:tavLst>
                                    </p:anim>
                                    <p:anim calcmode="lin" valueType="num">
                                      <p:cBhvr additive="base">
                                        <p:cTn id="20" dur="750" fill="hold"/>
                                        <p:tgtEl>
                                          <p:spTgt spid="13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750" fill="hold"/>
                                        <p:tgtEl>
                                          <p:spTgt spid="3"/>
                                        </p:tgtEl>
                                        <p:attrNameLst>
                                          <p:attrName>ppt_x</p:attrName>
                                        </p:attrNameLst>
                                      </p:cBhvr>
                                      <p:tavLst>
                                        <p:tav tm="0">
                                          <p:val>
                                            <p:strVal val="#ppt_x"/>
                                          </p:val>
                                        </p:tav>
                                        <p:tav tm="100000">
                                          <p:val>
                                            <p:strVal val="#ppt_x"/>
                                          </p:val>
                                        </p:tav>
                                      </p:tavLst>
                                    </p:anim>
                                    <p:anim calcmode="lin" valueType="num">
                                      <p:cBhvr additive="base">
                                        <p:cTn id="24" dur="75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
                                  </p:stCondLst>
                                  <p:childTnLst>
                                    <p:set>
                                      <p:cBhvr>
                                        <p:cTn id="26" dur="1" fill="hold">
                                          <p:stCondLst>
                                            <p:cond delay="0"/>
                                          </p:stCondLst>
                                        </p:cTn>
                                        <p:tgtEl>
                                          <p:spTgt spid="132"/>
                                        </p:tgtEl>
                                        <p:attrNameLst>
                                          <p:attrName>style.visibility</p:attrName>
                                        </p:attrNameLst>
                                      </p:cBhvr>
                                      <p:to>
                                        <p:strVal val="visible"/>
                                      </p:to>
                                    </p:set>
                                    <p:anim calcmode="lin" valueType="num">
                                      <p:cBhvr additive="base">
                                        <p:cTn id="27" dur="750" fill="hold"/>
                                        <p:tgtEl>
                                          <p:spTgt spid="132"/>
                                        </p:tgtEl>
                                        <p:attrNameLst>
                                          <p:attrName>ppt_x</p:attrName>
                                        </p:attrNameLst>
                                      </p:cBhvr>
                                      <p:tavLst>
                                        <p:tav tm="0">
                                          <p:val>
                                            <p:strVal val="#ppt_x"/>
                                          </p:val>
                                        </p:tav>
                                        <p:tav tm="100000">
                                          <p:val>
                                            <p:strVal val="#ppt_x"/>
                                          </p:val>
                                        </p:tav>
                                      </p:tavLst>
                                    </p:anim>
                                    <p:anim calcmode="lin" valueType="num">
                                      <p:cBhvr additive="base">
                                        <p:cTn id="28" dur="750" fill="hold"/>
                                        <p:tgtEl>
                                          <p:spTgt spid="132"/>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
                                  </p:stCondLst>
                                  <p:childTnLst>
                                    <p:set>
                                      <p:cBhvr>
                                        <p:cTn id="30" dur="1" fill="hold">
                                          <p:stCondLst>
                                            <p:cond delay="0"/>
                                          </p:stCondLst>
                                        </p:cTn>
                                        <p:tgtEl>
                                          <p:spTgt spid="131"/>
                                        </p:tgtEl>
                                        <p:attrNameLst>
                                          <p:attrName>style.visibility</p:attrName>
                                        </p:attrNameLst>
                                      </p:cBhvr>
                                      <p:to>
                                        <p:strVal val="visible"/>
                                      </p:to>
                                    </p:set>
                                    <p:anim calcmode="lin" valueType="num">
                                      <p:cBhvr additive="base">
                                        <p:cTn id="31" dur="750" fill="hold"/>
                                        <p:tgtEl>
                                          <p:spTgt spid="131"/>
                                        </p:tgtEl>
                                        <p:attrNameLst>
                                          <p:attrName>ppt_x</p:attrName>
                                        </p:attrNameLst>
                                      </p:cBhvr>
                                      <p:tavLst>
                                        <p:tav tm="0">
                                          <p:val>
                                            <p:strVal val="#ppt_x"/>
                                          </p:val>
                                        </p:tav>
                                        <p:tav tm="100000">
                                          <p:val>
                                            <p:strVal val="#ppt_x"/>
                                          </p:val>
                                        </p:tav>
                                      </p:tavLst>
                                    </p:anim>
                                    <p:anim calcmode="lin" valueType="num">
                                      <p:cBhvr additive="base">
                                        <p:cTn id="32" dur="750" fill="hold"/>
                                        <p:tgtEl>
                                          <p:spTgt spid="13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00"/>
                                  </p:stCondLst>
                                  <p:childTnLst>
                                    <p:set>
                                      <p:cBhvr>
                                        <p:cTn id="34" dur="1" fill="hold">
                                          <p:stCondLst>
                                            <p:cond delay="0"/>
                                          </p:stCondLst>
                                        </p:cTn>
                                        <p:tgtEl>
                                          <p:spTgt spid="134"/>
                                        </p:tgtEl>
                                        <p:attrNameLst>
                                          <p:attrName>style.visibility</p:attrName>
                                        </p:attrNameLst>
                                      </p:cBhvr>
                                      <p:to>
                                        <p:strVal val="visible"/>
                                      </p:to>
                                    </p:set>
                                    <p:anim calcmode="lin" valueType="num">
                                      <p:cBhvr additive="base">
                                        <p:cTn id="35" dur="750" fill="hold"/>
                                        <p:tgtEl>
                                          <p:spTgt spid="134"/>
                                        </p:tgtEl>
                                        <p:attrNameLst>
                                          <p:attrName>ppt_x</p:attrName>
                                        </p:attrNameLst>
                                      </p:cBhvr>
                                      <p:tavLst>
                                        <p:tav tm="0">
                                          <p:val>
                                            <p:strVal val="#ppt_x"/>
                                          </p:val>
                                        </p:tav>
                                        <p:tav tm="100000">
                                          <p:val>
                                            <p:strVal val="#ppt_x"/>
                                          </p:val>
                                        </p:tav>
                                      </p:tavLst>
                                    </p:anim>
                                    <p:anim calcmode="lin" valueType="num">
                                      <p:cBhvr additive="base">
                                        <p:cTn id="36" dur="750" fill="hold"/>
                                        <p:tgtEl>
                                          <p:spTgt spid="13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00"/>
                                  </p:stCondLst>
                                  <p:childTnLst>
                                    <p:set>
                                      <p:cBhvr>
                                        <p:cTn id="38" dur="1" fill="hold">
                                          <p:stCondLst>
                                            <p:cond delay="0"/>
                                          </p:stCondLst>
                                        </p:cTn>
                                        <p:tgtEl>
                                          <p:spTgt spid="133"/>
                                        </p:tgtEl>
                                        <p:attrNameLst>
                                          <p:attrName>style.visibility</p:attrName>
                                        </p:attrNameLst>
                                      </p:cBhvr>
                                      <p:to>
                                        <p:strVal val="visible"/>
                                      </p:to>
                                    </p:set>
                                    <p:anim calcmode="lin" valueType="num">
                                      <p:cBhvr additive="base">
                                        <p:cTn id="39" dur="750" fill="hold"/>
                                        <p:tgtEl>
                                          <p:spTgt spid="133"/>
                                        </p:tgtEl>
                                        <p:attrNameLst>
                                          <p:attrName>ppt_x</p:attrName>
                                        </p:attrNameLst>
                                      </p:cBhvr>
                                      <p:tavLst>
                                        <p:tav tm="0">
                                          <p:val>
                                            <p:strVal val="#ppt_x"/>
                                          </p:val>
                                        </p:tav>
                                        <p:tav tm="100000">
                                          <p:val>
                                            <p:strVal val="#ppt_x"/>
                                          </p:val>
                                        </p:tav>
                                      </p:tavLst>
                                    </p:anim>
                                    <p:anim calcmode="lin" valueType="num">
                                      <p:cBhvr additive="base">
                                        <p:cTn id="40" dur="750" fill="hold"/>
                                        <p:tgtEl>
                                          <p:spTgt spid="133"/>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00"/>
                                  </p:stCondLst>
                                  <p:childTnLst>
                                    <p:set>
                                      <p:cBhvr>
                                        <p:cTn id="42" dur="1" fill="hold">
                                          <p:stCondLst>
                                            <p:cond delay="0"/>
                                          </p:stCondLst>
                                        </p:cTn>
                                        <p:tgtEl>
                                          <p:spTgt spid="136"/>
                                        </p:tgtEl>
                                        <p:attrNameLst>
                                          <p:attrName>style.visibility</p:attrName>
                                        </p:attrNameLst>
                                      </p:cBhvr>
                                      <p:to>
                                        <p:strVal val="visible"/>
                                      </p:to>
                                    </p:set>
                                    <p:anim calcmode="lin" valueType="num">
                                      <p:cBhvr additive="base">
                                        <p:cTn id="43" dur="750" fill="hold"/>
                                        <p:tgtEl>
                                          <p:spTgt spid="136"/>
                                        </p:tgtEl>
                                        <p:attrNameLst>
                                          <p:attrName>ppt_x</p:attrName>
                                        </p:attrNameLst>
                                      </p:cBhvr>
                                      <p:tavLst>
                                        <p:tav tm="0">
                                          <p:val>
                                            <p:strVal val="#ppt_x"/>
                                          </p:val>
                                        </p:tav>
                                        <p:tav tm="100000">
                                          <p:val>
                                            <p:strVal val="#ppt_x"/>
                                          </p:val>
                                        </p:tav>
                                      </p:tavLst>
                                    </p:anim>
                                    <p:anim calcmode="lin" valueType="num">
                                      <p:cBhvr additive="base">
                                        <p:cTn id="44" dur="750" fill="hold"/>
                                        <p:tgtEl>
                                          <p:spTgt spid="136"/>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300"/>
                                  </p:stCondLst>
                                  <p:childTnLst>
                                    <p:set>
                                      <p:cBhvr>
                                        <p:cTn id="46" dur="1" fill="hold">
                                          <p:stCondLst>
                                            <p:cond delay="0"/>
                                          </p:stCondLst>
                                        </p:cTn>
                                        <p:tgtEl>
                                          <p:spTgt spid="135"/>
                                        </p:tgtEl>
                                        <p:attrNameLst>
                                          <p:attrName>style.visibility</p:attrName>
                                        </p:attrNameLst>
                                      </p:cBhvr>
                                      <p:to>
                                        <p:strVal val="visible"/>
                                      </p:to>
                                    </p:set>
                                    <p:anim calcmode="lin" valueType="num">
                                      <p:cBhvr additive="base">
                                        <p:cTn id="47" dur="750" fill="hold"/>
                                        <p:tgtEl>
                                          <p:spTgt spid="135"/>
                                        </p:tgtEl>
                                        <p:attrNameLst>
                                          <p:attrName>ppt_x</p:attrName>
                                        </p:attrNameLst>
                                      </p:cBhvr>
                                      <p:tavLst>
                                        <p:tav tm="0">
                                          <p:val>
                                            <p:strVal val="#ppt_x"/>
                                          </p:val>
                                        </p:tav>
                                        <p:tav tm="100000">
                                          <p:val>
                                            <p:strVal val="#ppt_x"/>
                                          </p:val>
                                        </p:tav>
                                      </p:tavLst>
                                    </p:anim>
                                    <p:anim calcmode="lin" valueType="num">
                                      <p:cBhvr additive="base">
                                        <p:cTn id="48" dur="750" fill="hold"/>
                                        <p:tgtEl>
                                          <p:spTgt spid="135"/>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38"/>
                                        </p:tgtEl>
                                        <p:attrNameLst>
                                          <p:attrName>style.visibility</p:attrName>
                                        </p:attrNameLst>
                                      </p:cBhvr>
                                      <p:to>
                                        <p:strVal val="visible"/>
                                      </p:to>
                                    </p:set>
                                    <p:anim calcmode="lin" valueType="num">
                                      <p:cBhvr additive="base">
                                        <p:cTn id="51" dur="750" fill="hold"/>
                                        <p:tgtEl>
                                          <p:spTgt spid="138"/>
                                        </p:tgtEl>
                                        <p:attrNameLst>
                                          <p:attrName>ppt_x</p:attrName>
                                        </p:attrNameLst>
                                      </p:cBhvr>
                                      <p:tavLst>
                                        <p:tav tm="0">
                                          <p:val>
                                            <p:strVal val="#ppt_x"/>
                                          </p:val>
                                        </p:tav>
                                        <p:tav tm="100000">
                                          <p:val>
                                            <p:strVal val="#ppt_x"/>
                                          </p:val>
                                        </p:tav>
                                      </p:tavLst>
                                    </p:anim>
                                    <p:anim calcmode="lin" valueType="num">
                                      <p:cBhvr additive="base">
                                        <p:cTn id="52" dur="750" fill="hold"/>
                                        <p:tgtEl>
                                          <p:spTgt spid="138"/>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400"/>
                                  </p:stCondLst>
                                  <p:childTnLst>
                                    <p:set>
                                      <p:cBhvr>
                                        <p:cTn id="54" dur="1" fill="hold">
                                          <p:stCondLst>
                                            <p:cond delay="0"/>
                                          </p:stCondLst>
                                        </p:cTn>
                                        <p:tgtEl>
                                          <p:spTgt spid="137"/>
                                        </p:tgtEl>
                                        <p:attrNameLst>
                                          <p:attrName>style.visibility</p:attrName>
                                        </p:attrNameLst>
                                      </p:cBhvr>
                                      <p:to>
                                        <p:strVal val="visible"/>
                                      </p:to>
                                    </p:set>
                                    <p:anim calcmode="lin" valueType="num">
                                      <p:cBhvr additive="base">
                                        <p:cTn id="55" dur="750" fill="hold"/>
                                        <p:tgtEl>
                                          <p:spTgt spid="137"/>
                                        </p:tgtEl>
                                        <p:attrNameLst>
                                          <p:attrName>ppt_x</p:attrName>
                                        </p:attrNameLst>
                                      </p:cBhvr>
                                      <p:tavLst>
                                        <p:tav tm="0">
                                          <p:val>
                                            <p:strVal val="#ppt_x"/>
                                          </p:val>
                                        </p:tav>
                                        <p:tav tm="100000">
                                          <p:val>
                                            <p:strVal val="#ppt_x"/>
                                          </p:val>
                                        </p:tav>
                                      </p:tavLst>
                                    </p:anim>
                                    <p:anim calcmode="lin" valueType="num">
                                      <p:cBhvr additive="base">
                                        <p:cTn id="56" dur="750" fill="hold"/>
                                        <p:tgtEl>
                                          <p:spTgt spid="137"/>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140"/>
                                        </p:tgtEl>
                                        <p:attrNameLst>
                                          <p:attrName>style.visibility</p:attrName>
                                        </p:attrNameLst>
                                      </p:cBhvr>
                                      <p:to>
                                        <p:strVal val="visible"/>
                                      </p:to>
                                    </p:set>
                                    <p:anim calcmode="lin" valueType="num">
                                      <p:cBhvr additive="base">
                                        <p:cTn id="59" dur="750" fill="hold"/>
                                        <p:tgtEl>
                                          <p:spTgt spid="140"/>
                                        </p:tgtEl>
                                        <p:attrNameLst>
                                          <p:attrName>ppt_x</p:attrName>
                                        </p:attrNameLst>
                                      </p:cBhvr>
                                      <p:tavLst>
                                        <p:tav tm="0">
                                          <p:val>
                                            <p:strVal val="#ppt_x"/>
                                          </p:val>
                                        </p:tav>
                                        <p:tav tm="100000">
                                          <p:val>
                                            <p:strVal val="#ppt_x"/>
                                          </p:val>
                                        </p:tav>
                                      </p:tavLst>
                                    </p:anim>
                                    <p:anim calcmode="lin" valueType="num">
                                      <p:cBhvr additive="base">
                                        <p:cTn id="60" dur="750" fill="hold"/>
                                        <p:tgtEl>
                                          <p:spTgt spid="140"/>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139"/>
                                        </p:tgtEl>
                                        <p:attrNameLst>
                                          <p:attrName>style.visibility</p:attrName>
                                        </p:attrNameLst>
                                      </p:cBhvr>
                                      <p:to>
                                        <p:strVal val="visible"/>
                                      </p:to>
                                    </p:set>
                                    <p:anim calcmode="lin" valueType="num">
                                      <p:cBhvr additive="base">
                                        <p:cTn id="63" dur="750" fill="hold"/>
                                        <p:tgtEl>
                                          <p:spTgt spid="139"/>
                                        </p:tgtEl>
                                        <p:attrNameLst>
                                          <p:attrName>ppt_x</p:attrName>
                                        </p:attrNameLst>
                                      </p:cBhvr>
                                      <p:tavLst>
                                        <p:tav tm="0">
                                          <p:val>
                                            <p:strVal val="#ppt_x"/>
                                          </p:val>
                                        </p:tav>
                                        <p:tav tm="100000">
                                          <p:val>
                                            <p:strVal val="#ppt_x"/>
                                          </p:val>
                                        </p:tav>
                                      </p:tavLst>
                                    </p:anim>
                                    <p:anim calcmode="lin" valueType="num">
                                      <p:cBhvr additive="base">
                                        <p:cTn id="64" dur="750" fill="hold"/>
                                        <p:tgtEl>
                                          <p:spTgt spid="139"/>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600"/>
                                  </p:stCondLst>
                                  <p:childTnLst>
                                    <p:set>
                                      <p:cBhvr>
                                        <p:cTn id="66" dur="1" fill="hold">
                                          <p:stCondLst>
                                            <p:cond delay="0"/>
                                          </p:stCondLst>
                                        </p:cTn>
                                        <p:tgtEl>
                                          <p:spTgt spid="142"/>
                                        </p:tgtEl>
                                        <p:attrNameLst>
                                          <p:attrName>style.visibility</p:attrName>
                                        </p:attrNameLst>
                                      </p:cBhvr>
                                      <p:to>
                                        <p:strVal val="visible"/>
                                      </p:to>
                                    </p:set>
                                    <p:anim calcmode="lin" valueType="num">
                                      <p:cBhvr additive="base">
                                        <p:cTn id="67" dur="750" fill="hold"/>
                                        <p:tgtEl>
                                          <p:spTgt spid="142"/>
                                        </p:tgtEl>
                                        <p:attrNameLst>
                                          <p:attrName>ppt_x</p:attrName>
                                        </p:attrNameLst>
                                      </p:cBhvr>
                                      <p:tavLst>
                                        <p:tav tm="0">
                                          <p:val>
                                            <p:strVal val="#ppt_x"/>
                                          </p:val>
                                        </p:tav>
                                        <p:tav tm="100000">
                                          <p:val>
                                            <p:strVal val="#ppt_x"/>
                                          </p:val>
                                        </p:tav>
                                      </p:tavLst>
                                    </p:anim>
                                    <p:anim calcmode="lin" valueType="num">
                                      <p:cBhvr additive="base">
                                        <p:cTn id="68" dur="750" fill="hold"/>
                                        <p:tgtEl>
                                          <p:spTgt spid="142"/>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60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750" fill="hold"/>
                                        <p:tgtEl>
                                          <p:spTgt spid="141"/>
                                        </p:tgtEl>
                                        <p:attrNameLst>
                                          <p:attrName>ppt_x</p:attrName>
                                        </p:attrNameLst>
                                      </p:cBhvr>
                                      <p:tavLst>
                                        <p:tav tm="0">
                                          <p:val>
                                            <p:strVal val="#ppt_x"/>
                                          </p:val>
                                        </p:tav>
                                        <p:tav tm="100000">
                                          <p:val>
                                            <p:strVal val="#ppt_x"/>
                                          </p:val>
                                        </p:tav>
                                      </p:tavLst>
                                    </p:anim>
                                    <p:anim calcmode="lin" valueType="num">
                                      <p:cBhvr additive="base">
                                        <p:cTn id="72" dur="750" fill="hold"/>
                                        <p:tgtEl>
                                          <p:spTgt spid="141"/>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700"/>
                                  </p:stCondLst>
                                  <p:childTnLst>
                                    <p:set>
                                      <p:cBhvr>
                                        <p:cTn id="74" dur="1" fill="hold">
                                          <p:stCondLst>
                                            <p:cond delay="0"/>
                                          </p:stCondLst>
                                        </p:cTn>
                                        <p:tgtEl>
                                          <p:spTgt spid="144"/>
                                        </p:tgtEl>
                                        <p:attrNameLst>
                                          <p:attrName>style.visibility</p:attrName>
                                        </p:attrNameLst>
                                      </p:cBhvr>
                                      <p:to>
                                        <p:strVal val="visible"/>
                                      </p:to>
                                    </p:set>
                                    <p:anim calcmode="lin" valueType="num">
                                      <p:cBhvr additive="base">
                                        <p:cTn id="75" dur="750" fill="hold"/>
                                        <p:tgtEl>
                                          <p:spTgt spid="144"/>
                                        </p:tgtEl>
                                        <p:attrNameLst>
                                          <p:attrName>ppt_x</p:attrName>
                                        </p:attrNameLst>
                                      </p:cBhvr>
                                      <p:tavLst>
                                        <p:tav tm="0">
                                          <p:val>
                                            <p:strVal val="#ppt_x"/>
                                          </p:val>
                                        </p:tav>
                                        <p:tav tm="100000">
                                          <p:val>
                                            <p:strVal val="#ppt_x"/>
                                          </p:val>
                                        </p:tav>
                                      </p:tavLst>
                                    </p:anim>
                                    <p:anim calcmode="lin" valueType="num">
                                      <p:cBhvr additive="base">
                                        <p:cTn id="76" dur="750" fill="hold"/>
                                        <p:tgtEl>
                                          <p:spTgt spid="144"/>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700"/>
                                  </p:stCondLst>
                                  <p:childTnLst>
                                    <p:set>
                                      <p:cBhvr>
                                        <p:cTn id="78" dur="1" fill="hold">
                                          <p:stCondLst>
                                            <p:cond delay="0"/>
                                          </p:stCondLst>
                                        </p:cTn>
                                        <p:tgtEl>
                                          <p:spTgt spid="143"/>
                                        </p:tgtEl>
                                        <p:attrNameLst>
                                          <p:attrName>style.visibility</p:attrName>
                                        </p:attrNameLst>
                                      </p:cBhvr>
                                      <p:to>
                                        <p:strVal val="visible"/>
                                      </p:to>
                                    </p:set>
                                    <p:anim calcmode="lin" valueType="num">
                                      <p:cBhvr additive="base">
                                        <p:cTn id="79" dur="750" fill="hold"/>
                                        <p:tgtEl>
                                          <p:spTgt spid="143"/>
                                        </p:tgtEl>
                                        <p:attrNameLst>
                                          <p:attrName>ppt_x</p:attrName>
                                        </p:attrNameLst>
                                      </p:cBhvr>
                                      <p:tavLst>
                                        <p:tav tm="0">
                                          <p:val>
                                            <p:strVal val="#ppt_x"/>
                                          </p:val>
                                        </p:tav>
                                        <p:tav tm="100000">
                                          <p:val>
                                            <p:strVal val="#ppt_x"/>
                                          </p:val>
                                        </p:tav>
                                      </p:tavLst>
                                    </p:anim>
                                    <p:anim calcmode="lin" valueType="num">
                                      <p:cBhvr additive="base">
                                        <p:cTn id="80" dur="750" fill="hold"/>
                                        <p:tgtEl>
                                          <p:spTgt spid="143"/>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750" fill="hold"/>
                                        <p:tgtEl>
                                          <p:spTgt spid="38"/>
                                        </p:tgtEl>
                                        <p:attrNameLst>
                                          <p:attrName>ppt_x</p:attrName>
                                        </p:attrNameLst>
                                      </p:cBhvr>
                                      <p:tavLst>
                                        <p:tav tm="0">
                                          <p:val>
                                            <p:strVal val="#ppt_x"/>
                                          </p:val>
                                        </p:tav>
                                        <p:tav tm="100000">
                                          <p:val>
                                            <p:strVal val="#ppt_x"/>
                                          </p:val>
                                        </p:tav>
                                      </p:tavLst>
                                    </p:anim>
                                    <p:anim calcmode="lin" valueType="num">
                                      <p:cBhvr additive="base">
                                        <p:cTn id="84" dur="75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750" fill="hold"/>
                                        <p:tgtEl>
                                          <p:spTgt spid="37"/>
                                        </p:tgtEl>
                                        <p:attrNameLst>
                                          <p:attrName>ppt_x</p:attrName>
                                        </p:attrNameLst>
                                      </p:cBhvr>
                                      <p:tavLst>
                                        <p:tav tm="0">
                                          <p:val>
                                            <p:strVal val="#ppt_x"/>
                                          </p:val>
                                        </p:tav>
                                        <p:tav tm="100000">
                                          <p:val>
                                            <p:strVal val="#ppt_x"/>
                                          </p:val>
                                        </p:tav>
                                      </p:tavLst>
                                    </p:anim>
                                    <p:anim calcmode="lin" valueType="num">
                                      <p:cBhvr additive="base">
                                        <p:cTn id="88" dur="75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10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750" fill="hold"/>
                                        <p:tgtEl>
                                          <p:spTgt spid="40"/>
                                        </p:tgtEl>
                                        <p:attrNameLst>
                                          <p:attrName>ppt_x</p:attrName>
                                        </p:attrNameLst>
                                      </p:cBhvr>
                                      <p:tavLst>
                                        <p:tav tm="0">
                                          <p:val>
                                            <p:strVal val="#ppt_x"/>
                                          </p:val>
                                        </p:tav>
                                        <p:tav tm="100000">
                                          <p:val>
                                            <p:strVal val="#ppt_x"/>
                                          </p:val>
                                        </p:tav>
                                      </p:tavLst>
                                    </p:anim>
                                    <p:anim calcmode="lin" valueType="num">
                                      <p:cBhvr additive="base">
                                        <p:cTn id="92" dur="750" fill="hold"/>
                                        <p:tgtEl>
                                          <p:spTgt spid="40"/>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10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750" fill="hold"/>
                                        <p:tgtEl>
                                          <p:spTgt spid="39"/>
                                        </p:tgtEl>
                                        <p:attrNameLst>
                                          <p:attrName>ppt_x</p:attrName>
                                        </p:attrNameLst>
                                      </p:cBhvr>
                                      <p:tavLst>
                                        <p:tav tm="0">
                                          <p:val>
                                            <p:strVal val="#ppt_x"/>
                                          </p:val>
                                        </p:tav>
                                        <p:tav tm="100000">
                                          <p:val>
                                            <p:strVal val="#ppt_x"/>
                                          </p:val>
                                        </p:tav>
                                      </p:tavLst>
                                    </p:anim>
                                    <p:anim calcmode="lin" valueType="num">
                                      <p:cBhvr additive="base">
                                        <p:cTn id="96" dur="75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20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750" fill="hold"/>
                                        <p:tgtEl>
                                          <p:spTgt spid="42"/>
                                        </p:tgtEl>
                                        <p:attrNameLst>
                                          <p:attrName>ppt_x</p:attrName>
                                        </p:attrNameLst>
                                      </p:cBhvr>
                                      <p:tavLst>
                                        <p:tav tm="0">
                                          <p:val>
                                            <p:strVal val="#ppt_x"/>
                                          </p:val>
                                        </p:tav>
                                        <p:tav tm="100000">
                                          <p:val>
                                            <p:strVal val="#ppt_x"/>
                                          </p:val>
                                        </p:tav>
                                      </p:tavLst>
                                    </p:anim>
                                    <p:anim calcmode="lin" valueType="num">
                                      <p:cBhvr additive="base">
                                        <p:cTn id="100" dur="750" fill="hold"/>
                                        <p:tgtEl>
                                          <p:spTgt spid="42"/>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20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750" fill="hold"/>
                                        <p:tgtEl>
                                          <p:spTgt spid="41"/>
                                        </p:tgtEl>
                                        <p:attrNameLst>
                                          <p:attrName>ppt_x</p:attrName>
                                        </p:attrNameLst>
                                      </p:cBhvr>
                                      <p:tavLst>
                                        <p:tav tm="0">
                                          <p:val>
                                            <p:strVal val="#ppt_x"/>
                                          </p:val>
                                        </p:tav>
                                        <p:tav tm="100000">
                                          <p:val>
                                            <p:strVal val="#ppt_x"/>
                                          </p:val>
                                        </p:tav>
                                      </p:tavLst>
                                    </p:anim>
                                    <p:anim calcmode="lin" valueType="num">
                                      <p:cBhvr additive="base">
                                        <p:cTn id="104" dur="750" fill="hold"/>
                                        <p:tgtEl>
                                          <p:spTgt spid="41"/>
                                        </p:tgtEl>
                                        <p:attrNameLst>
                                          <p:attrName>ppt_y</p:attrName>
                                        </p:attrNameLst>
                                      </p:cBhvr>
                                      <p:tavLst>
                                        <p:tav tm="0">
                                          <p:val>
                                            <p:strVal val="1+#ppt_h/2"/>
                                          </p:val>
                                        </p:tav>
                                        <p:tav tm="100000">
                                          <p:val>
                                            <p:strVal val="#ppt_y"/>
                                          </p:val>
                                        </p:tav>
                                      </p:tavLst>
                                    </p:anim>
                                  </p:childTnLst>
                                </p:cTn>
                              </p:par>
                              <p:par>
                                <p:cTn id="105" presetID="2" presetClass="entr" presetSubtype="4" decel="100000" fill="hold" grpId="0" nodeType="withEffect">
                                  <p:stCondLst>
                                    <p:cond delay="30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750" fill="hold"/>
                                        <p:tgtEl>
                                          <p:spTgt spid="44"/>
                                        </p:tgtEl>
                                        <p:attrNameLst>
                                          <p:attrName>ppt_x</p:attrName>
                                        </p:attrNameLst>
                                      </p:cBhvr>
                                      <p:tavLst>
                                        <p:tav tm="0">
                                          <p:val>
                                            <p:strVal val="#ppt_x"/>
                                          </p:val>
                                        </p:tav>
                                        <p:tav tm="100000">
                                          <p:val>
                                            <p:strVal val="#ppt_x"/>
                                          </p:val>
                                        </p:tav>
                                      </p:tavLst>
                                    </p:anim>
                                    <p:anim calcmode="lin" valueType="num">
                                      <p:cBhvr additive="base">
                                        <p:cTn id="108" dur="750" fill="hold"/>
                                        <p:tgtEl>
                                          <p:spTgt spid="44"/>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30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750" fill="hold"/>
                                        <p:tgtEl>
                                          <p:spTgt spid="43"/>
                                        </p:tgtEl>
                                        <p:attrNameLst>
                                          <p:attrName>ppt_x</p:attrName>
                                        </p:attrNameLst>
                                      </p:cBhvr>
                                      <p:tavLst>
                                        <p:tav tm="0">
                                          <p:val>
                                            <p:strVal val="#ppt_x"/>
                                          </p:val>
                                        </p:tav>
                                        <p:tav tm="100000">
                                          <p:val>
                                            <p:strVal val="#ppt_x"/>
                                          </p:val>
                                        </p:tav>
                                      </p:tavLst>
                                    </p:anim>
                                    <p:anim calcmode="lin" valueType="num">
                                      <p:cBhvr additive="base">
                                        <p:cTn id="112" dur="750" fill="hold"/>
                                        <p:tgtEl>
                                          <p:spTgt spid="43"/>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400"/>
                                  </p:stCondLst>
                                  <p:childTnLst>
                                    <p:set>
                                      <p:cBhvr>
                                        <p:cTn id="114" dur="1" fill="hold">
                                          <p:stCondLst>
                                            <p:cond delay="0"/>
                                          </p:stCondLst>
                                        </p:cTn>
                                        <p:tgtEl>
                                          <p:spTgt spid="46"/>
                                        </p:tgtEl>
                                        <p:attrNameLst>
                                          <p:attrName>style.visibility</p:attrName>
                                        </p:attrNameLst>
                                      </p:cBhvr>
                                      <p:to>
                                        <p:strVal val="visible"/>
                                      </p:to>
                                    </p:set>
                                    <p:anim calcmode="lin" valueType="num">
                                      <p:cBhvr additive="base">
                                        <p:cTn id="115" dur="750" fill="hold"/>
                                        <p:tgtEl>
                                          <p:spTgt spid="46"/>
                                        </p:tgtEl>
                                        <p:attrNameLst>
                                          <p:attrName>ppt_x</p:attrName>
                                        </p:attrNameLst>
                                      </p:cBhvr>
                                      <p:tavLst>
                                        <p:tav tm="0">
                                          <p:val>
                                            <p:strVal val="#ppt_x"/>
                                          </p:val>
                                        </p:tav>
                                        <p:tav tm="100000">
                                          <p:val>
                                            <p:strVal val="#ppt_x"/>
                                          </p:val>
                                        </p:tav>
                                      </p:tavLst>
                                    </p:anim>
                                    <p:anim calcmode="lin" valueType="num">
                                      <p:cBhvr additive="base">
                                        <p:cTn id="116" dur="750" fill="hold"/>
                                        <p:tgtEl>
                                          <p:spTgt spid="46"/>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400"/>
                                  </p:stCondLst>
                                  <p:childTnLst>
                                    <p:set>
                                      <p:cBhvr>
                                        <p:cTn id="118" dur="1" fill="hold">
                                          <p:stCondLst>
                                            <p:cond delay="0"/>
                                          </p:stCondLst>
                                        </p:cTn>
                                        <p:tgtEl>
                                          <p:spTgt spid="45"/>
                                        </p:tgtEl>
                                        <p:attrNameLst>
                                          <p:attrName>style.visibility</p:attrName>
                                        </p:attrNameLst>
                                      </p:cBhvr>
                                      <p:to>
                                        <p:strVal val="visible"/>
                                      </p:to>
                                    </p:set>
                                    <p:anim calcmode="lin" valueType="num">
                                      <p:cBhvr additive="base">
                                        <p:cTn id="119" dur="750" fill="hold"/>
                                        <p:tgtEl>
                                          <p:spTgt spid="45"/>
                                        </p:tgtEl>
                                        <p:attrNameLst>
                                          <p:attrName>ppt_x</p:attrName>
                                        </p:attrNameLst>
                                      </p:cBhvr>
                                      <p:tavLst>
                                        <p:tav tm="0">
                                          <p:val>
                                            <p:strVal val="#ppt_x"/>
                                          </p:val>
                                        </p:tav>
                                        <p:tav tm="100000">
                                          <p:val>
                                            <p:strVal val="#ppt_x"/>
                                          </p:val>
                                        </p:tav>
                                      </p:tavLst>
                                    </p:anim>
                                    <p:anim calcmode="lin" valueType="num">
                                      <p:cBhvr additive="base">
                                        <p:cTn id="120" dur="750" fill="hold"/>
                                        <p:tgtEl>
                                          <p:spTgt spid="45"/>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50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750" fill="hold"/>
                                        <p:tgtEl>
                                          <p:spTgt spid="48"/>
                                        </p:tgtEl>
                                        <p:attrNameLst>
                                          <p:attrName>ppt_x</p:attrName>
                                        </p:attrNameLst>
                                      </p:cBhvr>
                                      <p:tavLst>
                                        <p:tav tm="0">
                                          <p:val>
                                            <p:strVal val="#ppt_x"/>
                                          </p:val>
                                        </p:tav>
                                        <p:tav tm="100000">
                                          <p:val>
                                            <p:strVal val="#ppt_x"/>
                                          </p:val>
                                        </p:tav>
                                      </p:tavLst>
                                    </p:anim>
                                    <p:anim calcmode="lin" valueType="num">
                                      <p:cBhvr additive="base">
                                        <p:cTn id="124" dur="75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50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750" fill="hold"/>
                                        <p:tgtEl>
                                          <p:spTgt spid="47"/>
                                        </p:tgtEl>
                                        <p:attrNameLst>
                                          <p:attrName>ppt_x</p:attrName>
                                        </p:attrNameLst>
                                      </p:cBhvr>
                                      <p:tavLst>
                                        <p:tav tm="0">
                                          <p:val>
                                            <p:strVal val="#ppt_x"/>
                                          </p:val>
                                        </p:tav>
                                        <p:tav tm="100000">
                                          <p:val>
                                            <p:strVal val="#ppt_x"/>
                                          </p:val>
                                        </p:tav>
                                      </p:tavLst>
                                    </p:anim>
                                    <p:anim calcmode="lin" valueType="num">
                                      <p:cBhvr additive="base">
                                        <p:cTn id="128" dur="75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600"/>
                                  </p:stCondLst>
                                  <p:childTnLst>
                                    <p:set>
                                      <p:cBhvr>
                                        <p:cTn id="130" dur="1" fill="hold">
                                          <p:stCondLst>
                                            <p:cond delay="0"/>
                                          </p:stCondLst>
                                        </p:cTn>
                                        <p:tgtEl>
                                          <p:spTgt spid="50"/>
                                        </p:tgtEl>
                                        <p:attrNameLst>
                                          <p:attrName>style.visibility</p:attrName>
                                        </p:attrNameLst>
                                      </p:cBhvr>
                                      <p:to>
                                        <p:strVal val="visible"/>
                                      </p:to>
                                    </p:set>
                                    <p:anim calcmode="lin" valueType="num">
                                      <p:cBhvr additive="base">
                                        <p:cTn id="131" dur="750" fill="hold"/>
                                        <p:tgtEl>
                                          <p:spTgt spid="50"/>
                                        </p:tgtEl>
                                        <p:attrNameLst>
                                          <p:attrName>ppt_x</p:attrName>
                                        </p:attrNameLst>
                                      </p:cBhvr>
                                      <p:tavLst>
                                        <p:tav tm="0">
                                          <p:val>
                                            <p:strVal val="#ppt_x"/>
                                          </p:val>
                                        </p:tav>
                                        <p:tav tm="100000">
                                          <p:val>
                                            <p:strVal val="#ppt_x"/>
                                          </p:val>
                                        </p:tav>
                                      </p:tavLst>
                                    </p:anim>
                                    <p:anim calcmode="lin" valueType="num">
                                      <p:cBhvr additive="base">
                                        <p:cTn id="132" dur="750" fill="hold"/>
                                        <p:tgtEl>
                                          <p:spTgt spid="50"/>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600"/>
                                  </p:stCondLst>
                                  <p:childTnLst>
                                    <p:set>
                                      <p:cBhvr>
                                        <p:cTn id="134" dur="1" fill="hold">
                                          <p:stCondLst>
                                            <p:cond delay="0"/>
                                          </p:stCondLst>
                                        </p:cTn>
                                        <p:tgtEl>
                                          <p:spTgt spid="49"/>
                                        </p:tgtEl>
                                        <p:attrNameLst>
                                          <p:attrName>style.visibility</p:attrName>
                                        </p:attrNameLst>
                                      </p:cBhvr>
                                      <p:to>
                                        <p:strVal val="visible"/>
                                      </p:to>
                                    </p:set>
                                    <p:anim calcmode="lin" valueType="num">
                                      <p:cBhvr additive="base">
                                        <p:cTn id="135" dur="750" fill="hold"/>
                                        <p:tgtEl>
                                          <p:spTgt spid="49"/>
                                        </p:tgtEl>
                                        <p:attrNameLst>
                                          <p:attrName>ppt_x</p:attrName>
                                        </p:attrNameLst>
                                      </p:cBhvr>
                                      <p:tavLst>
                                        <p:tav tm="0">
                                          <p:val>
                                            <p:strVal val="#ppt_x"/>
                                          </p:val>
                                        </p:tav>
                                        <p:tav tm="100000">
                                          <p:val>
                                            <p:strVal val="#ppt_x"/>
                                          </p:val>
                                        </p:tav>
                                      </p:tavLst>
                                    </p:anim>
                                    <p:anim calcmode="lin" valueType="num">
                                      <p:cBhvr additive="base">
                                        <p:cTn id="136" dur="750" fill="hold"/>
                                        <p:tgtEl>
                                          <p:spTgt spid="49"/>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700"/>
                                  </p:stCondLst>
                                  <p:childTnLst>
                                    <p:set>
                                      <p:cBhvr>
                                        <p:cTn id="138" dur="1" fill="hold">
                                          <p:stCondLst>
                                            <p:cond delay="0"/>
                                          </p:stCondLst>
                                        </p:cTn>
                                        <p:tgtEl>
                                          <p:spTgt spid="52"/>
                                        </p:tgtEl>
                                        <p:attrNameLst>
                                          <p:attrName>style.visibility</p:attrName>
                                        </p:attrNameLst>
                                      </p:cBhvr>
                                      <p:to>
                                        <p:strVal val="visible"/>
                                      </p:to>
                                    </p:set>
                                    <p:anim calcmode="lin" valueType="num">
                                      <p:cBhvr additive="base">
                                        <p:cTn id="139" dur="750" fill="hold"/>
                                        <p:tgtEl>
                                          <p:spTgt spid="52"/>
                                        </p:tgtEl>
                                        <p:attrNameLst>
                                          <p:attrName>ppt_x</p:attrName>
                                        </p:attrNameLst>
                                      </p:cBhvr>
                                      <p:tavLst>
                                        <p:tav tm="0">
                                          <p:val>
                                            <p:strVal val="#ppt_x"/>
                                          </p:val>
                                        </p:tav>
                                        <p:tav tm="100000">
                                          <p:val>
                                            <p:strVal val="#ppt_x"/>
                                          </p:val>
                                        </p:tav>
                                      </p:tavLst>
                                    </p:anim>
                                    <p:anim calcmode="lin" valueType="num">
                                      <p:cBhvr additive="base">
                                        <p:cTn id="140" dur="750" fill="hold"/>
                                        <p:tgtEl>
                                          <p:spTgt spid="52"/>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700"/>
                                  </p:stCondLst>
                                  <p:childTnLst>
                                    <p:set>
                                      <p:cBhvr>
                                        <p:cTn id="142" dur="1" fill="hold">
                                          <p:stCondLst>
                                            <p:cond delay="0"/>
                                          </p:stCondLst>
                                        </p:cTn>
                                        <p:tgtEl>
                                          <p:spTgt spid="51"/>
                                        </p:tgtEl>
                                        <p:attrNameLst>
                                          <p:attrName>style.visibility</p:attrName>
                                        </p:attrNameLst>
                                      </p:cBhvr>
                                      <p:to>
                                        <p:strVal val="visible"/>
                                      </p:to>
                                    </p:set>
                                    <p:anim calcmode="lin" valueType="num">
                                      <p:cBhvr additive="base">
                                        <p:cTn id="143" dur="750" fill="hold"/>
                                        <p:tgtEl>
                                          <p:spTgt spid="51"/>
                                        </p:tgtEl>
                                        <p:attrNameLst>
                                          <p:attrName>ppt_x</p:attrName>
                                        </p:attrNameLst>
                                      </p:cBhvr>
                                      <p:tavLst>
                                        <p:tav tm="0">
                                          <p:val>
                                            <p:strVal val="#ppt_x"/>
                                          </p:val>
                                        </p:tav>
                                        <p:tav tm="100000">
                                          <p:val>
                                            <p:strVal val="#ppt_x"/>
                                          </p:val>
                                        </p:tav>
                                      </p:tavLst>
                                    </p:anim>
                                    <p:anim calcmode="lin" valueType="num">
                                      <p:cBhvr additive="base">
                                        <p:cTn id="144" dur="7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130" grpId="0">
        <p:tmplLst>
          <p:tmpl>
            <p:tnLst>
              <p:par>
                <p:cTn presetID="2" presetClass="entr" presetSubtype="4" decel="10000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750" fill="hold"/>
                        <p:tgtEl>
                          <p:spTgt spid="130"/>
                        </p:tgtEl>
                        <p:attrNameLst>
                          <p:attrName>ppt_x</p:attrName>
                        </p:attrNameLst>
                      </p:cBhvr>
                      <p:tavLst>
                        <p:tav tm="0">
                          <p:val>
                            <p:strVal val="#ppt_x"/>
                          </p:val>
                        </p:tav>
                        <p:tav tm="100000">
                          <p:val>
                            <p:strVal val="#ppt_x"/>
                          </p:val>
                        </p:tav>
                      </p:tavLst>
                    </p:anim>
                    <p:anim calcmode="lin" valueType="num">
                      <p:cBhvr additive="base">
                        <p:cTn dur="750" fill="hold"/>
                        <p:tgtEl>
                          <p:spTgt spid="130"/>
                        </p:tgtEl>
                        <p:attrNameLst>
                          <p:attrName>ppt_y</p:attrName>
                        </p:attrNameLst>
                      </p:cBhvr>
                      <p:tavLst>
                        <p:tav tm="0">
                          <p:val>
                            <p:strVal val="1+#ppt_h/2"/>
                          </p:val>
                        </p:tav>
                        <p:tav tm="100000">
                          <p:val>
                            <p:strVal val="#ppt_y"/>
                          </p:val>
                        </p:tav>
                      </p:tavLst>
                    </p:anim>
                  </p:childTnLst>
                </p:cTn>
              </p:par>
            </p:tnLst>
          </p:tmpl>
        </p:tmplLst>
      </p:bldP>
      <p:bldP spid="131" grpId="0">
        <p:tmplLst>
          <p:tmpl>
            <p:tnLst>
              <p:par>
                <p:cTn presetID="2" presetClass="entr" presetSubtype="4" decel="100000" fill="hold" nodeType="withEffect">
                  <p:stCondLst>
                    <p:cond delay="10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750" fill="hold"/>
                        <p:tgtEl>
                          <p:spTgt spid="131"/>
                        </p:tgtEl>
                        <p:attrNameLst>
                          <p:attrName>ppt_x</p:attrName>
                        </p:attrNameLst>
                      </p:cBhvr>
                      <p:tavLst>
                        <p:tav tm="0">
                          <p:val>
                            <p:strVal val="#ppt_x"/>
                          </p:val>
                        </p:tav>
                        <p:tav tm="100000">
                          <p:val>
                            <p:strVal val="#ppt_x"/>
                          </p:val>
                        </p:tav>
                      </p:tavLst>
                    </p:anim>
                    <p:anim calcmode="lin" valueType="num">
                      <p:cBhvr additive="base">
                        <p:cTn dur="750" fill="hold"/>
                        <p:tgtEl>
                          <p:spTgt spid="131"/>
                        </p:tgtEl>
                        <p:attrNameLst>
                          <p:attrName>ppt_y</p:attrName>
                        </p:attrNameLst>
                      </p:cBhvr>
                      <p:tavLst>
                        <p:tav tm="0">
                          <p:val>
                            <p:strVal val="1+#ppt_h/2"/>
                          </p:val>
                        </p:tav>
                        <p:tav tm="100000">
                          <p:val>
                            <p:strVal val="#ppt_y"/>
                          </p:val>
                        </p:tav>
                      </p:tavLst>
                    </p:anim>
                  </p:childTnLst>
                </p:cTn>
              </p:par>
            </p:tnLst>
          </p:tmpl>
        </p:tmplLst>
      </p:bldP>
      <p:bldP spid="132" grpId="0">
        <p:tmplLst>
          <p:tmpl>
            <p:tnLst>
              <p:par>
                <p:cTn presetID="2" presetClass="entr" presetSubtype="4" decel="100000" fill="hold" nodeType="withEffect">
                  <p:stCondLst>
                    <p:cond delay="10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750" fill="hold"/>
                        <p:tgtEl>
                          <p:spTgt spid="132"/>
                        </p:tgtEl>
                        <p:attrNameLst>
                          <p:attrName>ppt_x</p:attrName>
                        </p:attrNameLst>
                      </p:cBhvr>
                      <p:tavLst>
                        <p:tav tm="0">
                          <p:val>
                            <p:strVal val="#ppt_x"/>
                          </p:val>
                        </p:tav>
                        <p:tav tm="100000">
                          <p:val>
                            <p:strVal val="#ppt_x"/>
                          </p:val>
                        </p:tav>
                      </p:tavLst>
                    </p:anim>
                    <p:anim calcmode="lin" valueType="num">
                      <p:cBhvr additive="base">
                        <p:cTn dur="750" fill="hold"/>
                        <p:tgtEl>
                          <p:spTgt spid="132"/>
                        </p:tgtEl>
                        <p:attrNameLst>
                          <p:attrName>ppt_y</p:attrName>
                        </p:attrNameLst>
                      </p:cBhvr>
                      <p:tavLst>
                        <p:tav tm="0">
                          <p:val>
                            <p:strVal val="1+#ppt_h/2"/>
                          </p:val>
                        </p:tav>
                        <p:tav tm="100000">
                          <p:val>
                            <p:strVal val="#ppt_y"/>
                          </p:val>
                        </p:tav>
                      </p:tavLst>
                    </p:anim>
                  </p:childTnLst>
                </p:cTn>
              </p:par>
            </p:tnLst>
          </p:tmpl>
        </p:tmplLst>
      </p:bldP>
      <p:bldP spid="133" grpId="0">
        <p:tmplLst>
          <p:tmpl>
            <p:tnLst>
              <p:par>
                <p:cTn presetID="2" presetClass="entr" presetSubtype="4" decel="100000" fill="hold" nodeType="withEffect">
                  <p:stCondLst>
                    <p:cond delay="20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750" fill="hold"/>
                        <p:tgtEl>
                          <p:spTgt spid="133"/>
                        </p:tgtEl>
                        <p:attrNameLst>
                          <p:attrName>ppt_x</p:attrName>
                        </p:attrNameLst>
                      </p:cBhvr>
                      <p:tavLst>
                        <p:tav tm="0">
                          <p:val>
                            <p:strVal val="#ppt_x"/>
                          </p:val>
                        </p:tav>
                        <p:tav tm="100000">
                          <p:val>
                            <p:strVal val="#ppt_x"/>
                          </p:val>
                        </p:tav>
                      </p:tavLst>
                    </p:anim>
                    <p:anim calcmode="lin" valueType="num">
                      <p:cBhvr additive="base">
                        <p:cTn dur="750" fill="hold"/>
                        <p:tgtEl>
                          <p:spTgt spid="133"/>
                        </p:tgtEl>
                        <p:attrNameLst>
                          <p:attrName>ppt_y</p:attrName>
                        </p:attrNameLst>
                      </p:cBhvr>
                      <p:tavLst>
                        <p:tav tm="0">
                          <p:val>
                            <p:strVal val="1+#ppt_h/2"/>
                          </p:val>
                        </p:tav>
                        <p:tav tm="100000">
                          <p:val>
                            <p:strVal val="#ppt_y"/>
                          </p:val>
                        </p:tav>
                      </p:tavLst>
                    </p:anim>
                  </p:childTnLst>
                </p:cTn>
              </p:par>
            </p:tnLst>
          </p:tmpl>
        </p:tmplLst>
      </p:bldP>
      <p:bldP spid="134" grpId="0">
        <p:tmplLst>
          <p:tmpl>
            <p:tnLst>
              <p:par>
                <p:cTn presetID="2" presetClass="entr" presetSubtype="4" decel="100000" fill="hold" nodeType="withEffect">
                  <p:stCondLst>
                    <p:cond delay="20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750" fill="hold"/>
                        <p:tgtEl>
                          <p:spTgt spid="134"/>
                        </p:tgtEl>
                        <p:attrNameLst>
                          <p:attrName>ppt_x</p:attrName>
                        </p:attrNameLst>
                      </p:cBhvr>
                      <p:tavLst>
                        <p:tav tm="0">
                          <p:val>
                            <p:strVal val="#ppt_x"/>
                          </p:val>
                        </p:tav>
                        <p:tav tm="100000">
                          <p:val>
                            <p:strVal val="#ppt_x"/>
                          </p:val>
                        </p:tav>
                      </p:tavLst>
                    </p:anim>
                    <p:anim calcmode="lin" valueType="num">
                      <p:cBhvr additive="base">
                        <p:cTn dur="750" fill="hold"/>
                        <p:tgtEl>
                          <p:spTgt spid="134"/>
                        </p:tgtEl>
                        <p:attrNameLst>
                          <p:attrName>ppt_y</p:attrName>
                        </p:attrNameLst>
                      </p:cBhvr>
                      <p:tavLst>
                        <p:tav tm="0">
                          <p:val>
                            <p:strVal val="1+#ppt_h/2"/>
                          </p:val>
                        </p:tav>
                        <p:tav tm="100000">
                          <p:val>
                            <p:strVal val="#ppt_y"/>
                          </p:val>
                        </p:tav>
                      </p:tavLst>
                    </p:anim>
                  </p:childTnLst>
                </p:cTn>
              </p:par>
            </p:tnLst>
          </p:tmpl>
        </p:tmplLst>
      </p:bldP>
      <p:bldP spid="135" grpId="0">
        <p:tmplLst>
          <p:tmpl>
            <p:tnLst>
              <p:par>
                <p:cTn presetID="2" presetClass="entr" presetSubtype="4" decel="100000" fill="hold" nodeType="withEffect">
                  <p:stCondLst>
                    <p:cond delay="30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750" fill="hold"/>
                        <p:tgtEl>
                          <p:spTgt spid="135"/>
                        </p:tgtEl>
                        <p:attrNameLst>
                          <p:attrName>ppt_x</p:attrName>
                        </p:attrNameLst>
                      </p:cBhvr>
                      <p:tavLst>
                        <p:tav tm="0">
                          <p:val>
                            <p:strVal val="#ppt_x"/>
                          </p:val>
                        </p:tav>
                        <p:tav tm="100000">
                          <p:val>
                            <p:strVal val="#ppt_x"/>
                          </p:val>
                        </p:tav>
                      </p:tavLst>
                    </p:anim>
                    <p:anim calcmode="lin" valueType="num">
                      <p:cBhvr additive="base">
                        <p:cTn dur="750" fill="hold"/>
                        <p:tgtEl>
                          <p:spTgt spid="135"/>
                        </p:tgtEl>
                        <p:attrNameLst>
                          <p:attrName>ppt_y</p:attrName>
                        </p:attrNameLst>
                      </p:cBhvr>
                      <p:tavLst>
                        <p:tav tm="0">
                          <p:val>
                            <p:strVal val="1+#ppt_h/2"/>
                          </p:val>
                        </p:tav>
                        <p:tav tm="100000">
                          <p:val>
                            <p:strVal val="#ppt_y"/>
                          </p:val>
                        </p:tav>
                      </p:tavLst>
                    </p:anim>
                  </p:childTnLst>
                </p:cTn>
              </p:par>
            </p:tnLst>
          </p:tmpl>
        </p:tmplLst>
      </p:bldP>
      <p:bldP spid="136" grpId="0">
        <p:tmplLst>
          <p:tmpl>
            <p:tnLst>
              <p:par>
                <p:cTn presetID="2" presetClass="entr" presetSubtype="4" decel="100000" fill="hold" nodeType="withEffect">
                  <p:stCondLst>
                    <p:cond delay="30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750" fill="hold"/>
                        <p:tgtEl>
                          <p:spTgt spid="136"/>
                        </p:tgtEl>
                        <p:attrNameLst>
                          <p:attrName>ppt_x</p:attrName>
                        </p:attrNameLst>
                      </p:cBhvr>
                      <p:tavLst>
                        <p:tav tm="0">
                          <p:val>
                            <p:strVal val="#ppt_x"/>
                          </p:val>
                        </p:tav>
                        <p:tav tm="100000">
                          <p:val>
                            <p:strVal val="#ppt_x"/>
                          </p:val>
                        </p:tav>
                      </p:tavLst>
                    </p:anim>
                    <p:anim calcmode="lin" valueType="num">
                      <p:cBhvr additive="base">
                        <p:cTn dur="750" fill="hold"/>
                        <p:tgtEl>
                          <p:spTgt spid="136"/>
                        </p:tgtEl>
                        <p:attrNameLst>
                          <p:attrName>ppt_y</p:attrName>
                        </p:attrNameLst>
                      </p:cBhvr>
                      <p:tavLst>
                        <p:tav tm="0">
                          <p:val>
                            <p:strVal val="1+#ppt_h/2"/>
                          </p:val>
                        </p:tav>
                        <p:tav tm="100000">
                          <p:val>
                            <p:strVal val="#ppt_y"/>
                          </p:val>
                        </p:tav>
                      </p:tavLst>
                    </p:anim>
                  </p:childTnLst>
                </p:cTn>
              </p:par>
            </p:tnLst>
          </p:tmpl>
        </p:tmplLst>
      </p:bldP>
      <p:bldP spid="137" grpId="0">
        <p:tmplLst>
          <p:tmpl>
            <p:tnLst>
              <p:par>
                <p:cTn presetID="2" presetClass="entr" presetSubtype="4" decel="100000" fill="hold" nodeType="withEffect">
                  <p:stCondLst>
                    <p:cond delay="40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750" fill="hold"/>
                        <p:tgtEl>
                          <p:spTgt spid="137"/>
                        </p:tgtEl>
                        <p:attrNameLst>
                          <p:attrName>ppt_x</p:attrName>
                        </p:attrNameLst>
                      </p:cBhvr>
                      <p:tavLst>
                        <p:tav tm="0">
                          <p:val>
                            <p:strVal val="#ppt_x"/>
                          </p:val>
                        </p:tav>
                        <p:tav tm="100000">
                          <p:val>
                            <p:strVal val="#ppt_x"/>
                          </p:val>
                        </p:tav>
                      </p:tavLst>
                    </p:anim>
                    <p:anim calcmode="lin" valueType="num">
                      <p:cBhvr additive="base">
                        <p:cTn dur="750" fill="hold"/>
                        <p:tgtEl>
                          <p:spTgt spid="137"/>
                        </p:tgtEl>
                        <p:attrNameLst>
                          <p:attrName>ppt_y</p:attrName>
                        </p:attrNameLst>
                      </p:cBhvr>
                      <p:tavLst>
                        <p:tav tm="0">
                          <p:val>
                            <p:strVal val="1+#ppt_h/2"/>
                          </p:val>
                        </p:tav>
                        <p:tav tm="100000">
                          <p:val>
                            <p:strVal val="#ppt_y"/>
                          </p:val>
                        </p:tav>
                      </p:tavLst>
                    </p:anim>
                  </p:childTnLst>
                </p:cTn>
              </p:par>
            </p:tnLst>
          </p:tmpl>
        </p:tmplLst>
      </p:bldP>
      <p:bldP spid="138" grpId="0">
        <p:tmplLst>
          <p:tmpl>
            <p:tnLst>
              <p:par>
                <p:cTn presetID="2" presetClass="entr" presetSubtype="4" decel="100000" fill="hold" nodeType="withEffect">
                  <p:stCondLst>
                    <p:cond delay="40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750" fill="hold"/>
                        <p:tgtEl>
                          <p:spTgt spid="138"/>
                        </p:tgtEl>
                        <p:attrNameLst>
                          <p:attrName>ppt_x</p:attrName>
                        </p:attrNameLst>
                      </p:cBhvr>
                      <p:tavLst>
                        <p:tav tm="0">
                          <p:val>
                            <p:strVal val="#ppt_x"/>
                          </p:val>
                        </p:tav>
                        <p:tav tm="100000">
                          <p:val>
                            <p:strVal val="#ppt_x"/>
                          </p:val>
                        </p:tav>
                      </p:tavLst>
                    </p:anim>
                    <p:anim calcmode="lin" valueType="num">
                      <p:cBhvr additive="base">
                        <p:cTn dur="750" fill="hold"/>
                        <p:tgtEl>
                          <p:spTgt spid="138"/>
                        </p:tgtEl>
                        <p:attrNameLst>
                          <p:attrName>ppt_y</p:attrName>
                        </p:attrNameLst>
                      </p:cBhvr>
                      <p:tavLst>
                        <p:tav tm="0">
                          <p:val>
                            <p:strVal val="1+#ppt_h/2"/>
                          </p:val>
                        </p:tav>
                        <p:tav tm="100000">
                          <p:val>
                            <p:strVal val="#ppt_y"/>
                          </p:val>
                        </p:tav>
                      </p:tavLst>
                    </p:anim>
                  </p:childTnLst>
                </p:cTn>
              </p:par>
            </p:tnLst>
          </p:tmpl>
        </p:tmplLst>
      </p:bldP>
      <p:bldP spid="139" grpId="0">
        <p:tmplLst>
          <p:tmpl>
            <p:tnLst>
              <p:par>
                <p:cTn presetID="2" presetClass="entr" presetSubtype="4" decel="100000" fill="hold" nodeType="withEffect">
                  <p:stCondLst>
                    <p:cond delay="50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750" fill="hold"/>
                        <p:tgtEl>
                          <p:spTgt spid="139"/>
                        </p:tgtEl>
                        <p:attrNameLst>
                          <p:attrName>ppt_x</p:attrName>
                        </p:attrNameLst>
                      </p:cBhvr>
                      <p:tavLst>
                        <p:tav tm="0">
                          <p:val>
                            <p:strVal val="#ppt_x"/>
                          </p:val>
                        </p:tav>
                        <p:tav tm="100000">
                          <p:val>
                            <p:strVal val="#ppt_x"/>
                          </p:val>
                        </p:tav>
                      </p:tavLst>
                    </p:anim>
                    <p:anim calcmode="lin" valueType="num">
                      <p:cBhvr additive="base">
                        <p:cTn dur="750" fill="hold"/>
                        <p:tgtEl>
                          <p:spTgt spid="139"/>
                        </p:tgtEl>
                        <p:attrNameLst>
                          <p:attrName>ppt_y</p:attrName>
                        </p:attrNameLst>
                      </p:cBhvr>
                      <p:tavLst>
                        <p:tav tm="0">
                          <p:val>
                            <p:strVal val="1+#ppt_h/2"/>
                          </p:val>
                        </p:tav>
                        <p:tav tm="100000">
                          <p:val>
                            <p:strVal val="#ppt_y"/>
                          </p:val>
                        </p:tav>
                      </p:tavLst>
                    </p:anim>
                  </p:childTnLst>
                </p:cTn>
              </p:par>
            </p:tnLst>
          </p:tmpl>
        </p:tmplLst>
      </p:bldP>
      <p:bldP spid="140" grpId="0">
        <p:tmplLst>
          <p:tmpl>
            <p:tnLst>
              <p:par>
                <p:cTn presetID="2" presetClass="entr" presetSubtype="4" decel="100000" fill="hold" nodeType="withEffect">
                  <p:stCondLst>
                    <p:cond delay="50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750" fill="hold"/>
                        <p:tgtEl>
                          <p:spTgt spid="140"/>
                        </p:tgtEl>
                        <p:attrNameLst>
                          <p:attrName>ppt_x</p:attrName>
                        </p:attrNameLst>
                      </p:cBhvr>
                      <p:tavLst>
                        <p:tav tm="0">
                          <p:val>
                            <p:strVal val="#ppt_x"/>
                          </p:val>
                        </p:tav>
                        <p:tav tm="100000">
                          <p:val>
                            <p:strVal val="#ppt_x"/>
                          </p:val>
                        </p:tav>
                      </p:tavLst>
                    </p:anim>
                    <p:anim calcmode="lin" valueType="num">
                      <p:cBhvr additive="base">
                        <p:cTn dur="750" fill="hold"/>
                        <p:tgtEl>
                          <p:spTgt spid="140"/>
                        </p:tgtEl>
                        <p:attrNameLst>
                          <p:attrName>ppt_y</p:attrName>
                        </p:attrNameLst>
                      </p:cBhvr>
                      <p:tavLst>
                        <p:tav tm="0">
                          <p:val>
                            <p:strVal val="1+#ppt_h/2"/>
                          </p:val>
                        </p:tav>
                        <p:tav tm="100000">
                          <p:val>
                            <p:strVal val="#ppt_y"/>
                          </p:val>
                        </p:tav>
                      </p:tavLst>
                    </p:anim>
                  </p:childTnLst>
                </p:cTn>
              </p:par>
            </p:tnLst>
          </p:tmpl>
        </p:tmplLst>
      </p:bldP>
      <p:bldP spid="141" grpId="0">
        <p:tmplLst>
          <p:tmpl>
            <p:tnLst>
              <p:par>
                <p:cTn presetID="2" presetClass="entr" presetSubtype="4" decel="100000" fill="hold" nodeType="withEffect">
                  <p:stCondLst>
                    <p:cond delay="60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750" fill="hold"/>
                        <p:tgtEl>
                          <p:spTgt spid="141"/>
                        </p:tgtEl>
                        <p:attrNameLst>
                          <p:attrName>ppt_x</p:attrName>
                        </p:attrNameLst>
                      </p:cBhvr>
                      <p:tavLst>
                        <p:tav tm="0">
                          <p:val>
                            <p:strVal val="#ppt_x"/>
                          </p:val>
                        </p:tav>
                        <p:tav tm="100000">
                          <p:val>
                            <p:strVal val="#ppt_x"/>
                          </p:val>
                        </p:tav>
                      </p:tavLst>
                    </p:anim>
                    <p:anim calcmode="lin" valueType="num">
                      <p:cBhvr additive="base">
                        <p:cTn dur="750" fill="hold"/>
                        <p:tgtEl>
                          <p:spTgt spid="141"/>
                        </p:tgtEl>
                        <p:attrNameLst>
                          <p:attrName>ppt_y</p:attrName>
                        </p:attrNameLst>
                      </p:cBhvr>
                      <p:tavLst>
                        <p:tav tm="0">
                          <p:val>
                            <p:strVal val="1+#ppt_h/2"/>
                          </p:val>
                        </p:tav>
                        <p:tav tm="100000">
                          <p:val>
                            <p:strVal val="#ppt_y"/>
                          </p:val>
                        </p:tav>
                      </p:tavLst>
                    </p:anim>
                  </p:childTnLst>
                </p:cTn>
              </p:par>
            </p:tnLst>
          </p:tmpl>
        </p:tmplLst>
      </p:bldP>
      <p:bldP spid="142" grpId="0">
        <p:tmplLst>
          <p:tmpl>
            <p:tnLst>
              <p:par>
                <p:cTn presetID="2" presetClass="entr" presetSubtype="4" decel="100000" fill="hold" nodeType="withEffect">
                  <p:stCondLst>
                    <p:cond delay="60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750" fill="hold"/>
                        <p:tgtEl>
                          <p:spTgt spid="142"/>
                        </p:tgtEl>
                        <p:attrNameLst>
                          <p:attrName>ppt_x</p:attrName>
                        </p:attrNameLst>
                      </p:cBhvr>
                      <p:tavLst>
                        <p:tav tm="0">
                          <p:val>
                            <p:strVal val="#ppt_x"/>
                          </p:val>
                        </p:tav>
                        <p:tav tm="100000">
                          <p:val>
                            <p:strVal val="#ppt_x"/>
                          </p:val>
                        </p:tav>
                      </p:tavLst>
                    </p:anim>
                    <p:anim calcmode="lin" valueType="num">
                      <p:cBhvr additive="base">
                        <p:cTn dur="750" fill="hold"/>
                        <p:tgtEl>
                          <p:spTgt spid="142"/>
                        </p:tgtEl>
                        <p:attrNameLst>
                          <p:attrName>ppt_y</p:attrName>
                        </p:attrNameLst>
                      </p:cBhvr>
                      <p:tavLst>
                        <p:tav tm="0">
                          <p:val>
                            <p:strVal val="1+#ppt_h/2"/>
                          </p:val>
                        </p:tav>
                        <p:tav tm="100000">
                          <p:val>
                            <p:strVal val="#ppt_y"/>
                          </p:val>
                        </p:tav>
                      </p:tavLst>
                    </p:anim>
                  </p:childTnLst>
                </p:cTn>
              </p:par>
            </p:tnLst>
          </p:tmpl>
        </p:tmplLst>
      </p:bldP>
      <p:bldP spid="143" grpId="0">
        <p:tmplLst>
          <p:tmpl>
            <p:tnLst>
              <p:par>
                <p:cTn presetID="2" presetClass="entr" presetSubtype="4" decel="100000" fill="hold" nodeType="withEffect">
                  <p:stCondLst>
                    <p:cond delay="70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750" fill="hold"/>
                        <p:tgtEl>
                          <p:spTgt spid="143"/>
                        </p:tgtEl>
                        <p:attrNameLst>
                          <p:attrName>ppt_x</p:attrName>
                        </p:attrNameLst>
                      </p:cBhvr>
                      <p:tavLst>
                        <p:tav tm="0">
                          <p:val>
                            <p:strVal val="#ppt_x"/>
                          </p:val>
                        </p:tav>
                        <p:tav tm="100000">
                          <p:val>
                            <p:strVal val="#ppt_x"/>
                          </p:val>
                        </p:tav>
                      </p:tavLst>
                    </p:anim>
                    <p:anim calcmode="lin" valueType="num">
                      <p:cBhvr additive="base">
                        <p:cTn dur="750" fill="hold"/>
                        <p:tgtEl>
                          <p:spTgt spid="143"/>
                        </p:tgtEl>
                        <p:attrNameLst>
                          <p:attrName>ppt_y</p:attrName>
                        </p:attrNameLst>
                      </p:cBhvr>
                      <p:tavLst>
                        <p:tav tm="0">
                          <p:val>
                            <p:strVal val="1+#ppt_h/2"/>
                          </p:val>
                        </p:tav>
                        <p:tav tm="100000">
                          <p:val>
                            <p:strVal val="#ppt_y"/>
                          </p:val>
                        </p:tav>
                      </p:tavLst>
                    </p:anim>
                  </p:childTnLst>
                </p:cTn>
              </p:par>
            </p:tnLst>
          </p:tmpl>
        </p:tmplLst>
      </p:bldP>
      <p:bldP spid="144" grpId="0">
        <p:tmplLst>
          <p:tmpl>
            <p:tnLst>
              <p:par>
                <p:cTn presetID="2" presetClass="entr" presetSubtype="4" decel="100000" fill="hold" nodeType="withEffect">
                  <p:stCondLst>
                    <p:cond delay="7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750" fill="hold"/>
                        <p:tgtEl>
                          <p:spTgt spid="144"/>
                        </p:tgtEl>
                        <p:attrNameLst>
                          <p:attrName>ppt_x</p:attrName>
                        </p:attrNameLst>
                      </p:cBhvr>
                      <p:tavLst>
                        <p:tav tm="0">
                          <p:val>
                            <p:strVal val="#ppt_x"/>
                          </p:val>
                        </p:tav>
                        <p:tav tm="100000">
                          <p:val>
                            <p:strVal val="#ppt_x"/>
                          </p:val>
                        </p:tav>
                      </p:tavLst>
                    </p:anim>
                    <p:anim calcmode="lin" valueType="num">
                      <p:cBhvr additive="base">
                        <p:cTn dur="750" fill="hold"/>
                        <p:tgtEl>
                          <p:spTgt spid="144"/>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 presetClass="entr" presetSubtype="4"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8" grpId="0">
        <p:tmplLst>
          <p:tmpl>
            <p:tnLst>
              <p:par>
                <p:cTn presetID="2" presetClass="entr" presetSubtype="4"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1+#ppt_h/2"/>
                          </p:val>
                        </p:tav>
                        <p:tav tm="100000">
                          <p:val>
                            <p:strVal val="#ppt_y"/>
                          </p:val>
                        </p:tav>
                      </p:tavLst>
                    </p:anim>
                  </p:childTnLst>
                </p:cTn>
              </p:par>
            </p:tnLst>
          </p:tmpl>
        </p:tmplLst>
      </p:bldP>
      <p:bldP spid="39" grpId="0">
        <p:tmplLst>
          <p:tmpl>
            <p:tnLst>
              <p:par>
                <p:cTn presetID="2" presetClass="entr" presetSubtype="4"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 presetClass="entr" presetSubtype="4"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p:tmplLst>
          <p:tmpl>
            <p:tnLst>
              <p:par>
                <p:cTn presetID="2" presetClass="entr" presetSubtype="4"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p:tmplLst>
          <p:tmpl>
            <p:tnLst>
              <p:par>
                <p:cTn presetID="2" presetClass="entr" presetSubtype="4"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 presetClass="entr" presetSubtype="4" decel="100000" fill="hold" nodeType="withEffect">
                  <p:stCondLst>
                    <p:cond delay="3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P spid="44" grpId="0">
        <p:tmplLst>
          <p:tmpl>
            <p:tnLst>
              <p:par>
                <p:cTn presetID="2" presetClass="entr" presetSubtype="4" decel="100000" fill="hold" nodeType="withEffect">
                  <p:stCondLst>
                    <p:cond delay="3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 presetClass="entr" presetSubtype="4" decel="100000" fill="hold" nodeType="withEffect">
                  <p:stCondLst>
                    <p:cond delay="4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P spid="46" grpId="0">
        <p:tmplLst>
          <p:tmpl>
            <p:tnLst>
              <p:par>
                <p:cTn presetID="2" presetClass="entr" presetSubtype="4" decel="100000" fill="hold" nodeType="withEffect">
                  <p:stCondLst>
                    <p:cond delay="4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ppt_x"/>
                          </p:val>
                        </p:tav>
                        <p:tav tm="100000">
                          <p:val>
                            <p:strVal val="#ppt_x"/>
                          </p:val>
                        </p:tav>
                      </p:tavLst>
                    </p:anim>
                    <p:anim calcmode="lin" valueType="num">
                      <p:cBhvr additive="base">
                        <p:cTn dur="750" fill="hold"/>
                        <p:tgtEl>
                          <p:spTgt spid="46"/>
                        </p:tgtEl>
                        <p:attrNameLst>
                          <p:attrName>ppt_y</p:attrName>
                        </p:attrNameLst>
                      </p:cBhvr>
                      <p:tavLst>
                        <p:tav tm="0">
                          <p:val>
                            <p:strVal val="1+#ppt_h/2"/>
                          </p:val>
                        </p:tav>
                        <p:tav tm="100000">
                          <p:val>
                            <p:strVal val="#ppt_y"/>
                          </p:val>
                        </p:tav>
                      </p:tavLst>
                    </p:anim>
                  </p:childTnLst>
                </p:cTn>
              </p:par>
            </p:tnLst>
          </p:tmpl>
        </p:tmplLst>
      </p:bldP>
      <p:bldP spid="47" grpId="0">
        <p:tmplLst>
          <p:tmpl>
            <p:tnLst>
              <p:par>
                <p:cTn presetID="2" presetClass="entr" presetSubtype="4" decel="100000"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p:tmplLst>
          <p:tmpl>
            <p:tnLst>
              <p:par>
                <p:cTn presetID="2" presetClass="entr" presetSubtype="4"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1+#ppt_h/2"/>
                          </p:val>
                        </p:tav>
                        <p:tav tm="100000">
                          <p:val>
                            <p:strVal val="#ppt_y"/>
                          </p:val>
                        </p:tav>
                      </p:tavLst>
                    </p:anim>
                  </p:childTnLst>
                </p:cTn>
              </p:par>
            </p:tnLst>
          </p:tmpl>
        </p:tmplLst>
      </p:bldP>
      <p:bldP spid="49" grpId="0">
        <p:tmplLst>
          <p:tmpl>
            <p:tnLst>
              <p:par>
                <p:cTn presetID="2" presetClass="entr" presetSubtype="4" decel="100000" fill="hold" nodeType="withEffect">
                  <p:stCondLst>
                    <p:cond delay="6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p:tmplLst>
          <p:tmpl>
            <p:tnLst>
              <p:par>
                <p:cTn presetID="2" presetClass="entr" presetSubtype="4" decel="100000" fill="hold" nodeType="withEffect">
                  <p:stCondLst>
                    <p:cond delay="6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750" fill="hold"/>
                        <p:tgtEl>
                          <p:spTgt spid="50"/>
                        </p:tgtEl>
                        <p:attrNameLst>
                          <p:attrName>ppt_x</p:attrName>
                        </p:attrNameLst>
                      </p:cBhvr>
                      <p:tavLst>
                        <p:tav tm="0">
                          <p:val>
                            <p:strVal val="#ppt_x"/>
                          </p:val>
                        </p:tav>
                        <p:tav tm="100000">
                          <p:val>
                            <p:strVal val="#ppt_x"/>
                          </p:val>
                        </p:tav>
                      </p:tavLst>
                    </p:anim>
                    <p:anim calcmode="lin" valueType="num">
                      <p:cBhvr additive="base">
                        <p:cTn dur="750" fill="hold"/>
                        <p:tgtEl>
                          <p:spTgt spid="50"/>
                        </p:tgtEl>
                        <p:attrNameLst>
                          <p:attrName>ppt_y</p:attrName>
                        </p:attrNameLst>
                      </p:cBhvr>
                      <p:tavLst>
                        <p:tav tm="0">
                          <p:val>
                            <p:strVal val="1+#ppt_h/2"/>
                          </p:val>
                        </p:tav>
                        <p:tav tm="100000">
                          <p:val>
                            <p:strVal val="#ppt_y"/>
                          </p:val>
                        </p:tav>
                      </p:tavLst>
                    </p:anim>
                  </p:childTnLst>
                </p:cTn>
              </p:par>
            </p:tnLst>
          </p:tmpl>
        </p:tmplLst>
      </p:bldP>
      <p:bldP spid="51" grpId="0">
        <p:tmplLst>
          <p:tmpl>
            <p:tnLst>
              <p:par>
                <p:cTn presetID="2" presetClass="entr" presetSubtype="4" decel="100000" fill="hold" nodeType="withEffect">
                  <p:stCondLst>
                    <p:cond delay="7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750" fill="hold"/>
                        <p:tgtEl>
                          <p:spTgt spid="51"/>
                        </p:tgtEl>
                        <p:attrNameLst>
                          <p:attrName>ppt_x</p:attrName>
                        </p:attrNameLst>
                      </p:cBhvr>
                      <p:tavLst>
                        <p:tav tm="0">
                          <p:val>
                            <p:strVal val="#ppt_x"/>
                          </p:val>
                        </p:tav>
                        <p:tav tm="100000">
                          <p:val>
                            <p:strVal val="#ppt_x"/>
                          </p:val>
                        </p:tav>
                      </p:tavLst>
                    </p:anim>
                    <p:anim calcmode="lin" valueType="num">
                      <p:cBhvr additive="base">
                        <p:cTn dur="750" fill="hold"/>
                        <p:tgtEl>
                          <p:spTgt spid="51"/>
                        </p:tgtEl>
                        <p:attrNameLst>
                          <p:attrName>ppt_y</p:attrName>
                        </p:attrNameLst>
                      </p:cBhvr>
                      <p:tavLst>
                        <p:tav tm="0">
                          <p:val>
                            <p:strVal val="1+#ppt_h/2"/>
                          </p:val>
                        </p:tav>
                        <p:tav tm="100000">
                          <p:val>
                            <p:strVal val="#ppt_y"/>
                          </p:val>
                        </p:tav>
                      </p:tavLst>
                    </p:anim>
                  </p:childTnLst>
                </p:cTn>
              </p:par>
            </p:tnLst>
          </p:tmpl>
        </p:tmplLst>
      </p:bldP>
      <p:bldP spid="52" grpId="0">
        <p:tmplLst>
          <p:tmpl>
            <p:tnLst>
              <p:par>
                <p:cTn presetID="2" presetClass="entr" presetSubtype="4" decel="100000" fill="hold" nodeType="withEffect">
                  <p:stCondLst>
                    <p:cond delay="7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750" fill="hold"/>
                        <p:tgtEl>
                          <p:spTgt spid="52"/>
                        </p:tgtEl>
                        <p:attrNameLst>
                          <p:attrName>ppt_x</p:attrName>
                        </p:attrNameLst>
                      </p:cBhvr>
                      <p:tavLst>
                        <p:tav tm="0">
                          <p:val>
                            <p:strVal val="#ppt_x"/>
                          </p:val>
                        </p:tav>
                        <p:tav tm="100000">
                          <p:val>
                            <p:strVal val="#ppt_x"/>
                          </p:val>
                        </p:tav>
                      </p:tavLst>
                    </p:anim>
                    <p:anim calcmode="lin" valueType="num">
                      <p:cBhvr additive="base">
                        <p:cTn dur="750" fill="hold"/>
                        <p:tgtEl>
                          <p:spTgt spid="52"/>
                        </p:tgtEl>
                        <p:attrNameLst>
                          <p:attrName>ppt_y</p:attrName>
                        </p:attrNameLst>
                      </p:cBhvr>
                      <p:tavLst>
                        <p:tav tm="0">
                          <p:val>
                            <p:strVal val="1+#ppt_h/2"/>
                          </p:val>
                        </p:tav>
                        <p:tav tm="100000">
                          <p:val>
                            <p:strVal val="#ppt_y"/>
                          </p:val>
                        </p:tav>
                      </p:tavLst>
                    </p:anim>
                  </p:childTnLst>
                </p:cTn>
              </p:par>
            </p:tnLst>
          </p:tmpl>
        </p:tmplLst>
      </p:bldP>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NU (INTERACTIEF)">
    <p:spTree>
      <p:nvGrpSpPr>
        <p:cNvPr id="1" name=""/>
        <p:cNvGrpSpPr/>
        <p:nvPr/>
      </p:nvGrpSpPr>
      <p:grpSpPr>
        <a:xfrm>
          <a:off x="0" y="0"/>
          <a:ext cx="0" cy="0"/>
          <a:chOff x="0" y="0"/>
          <a:chExt cx="0" cy="0"/>
        </a:xfrm>
      </p:grpSpPr>
      <p:grpSp>
        <p:nvGrpSpPr>
          <p:cNvPr id="213" name="INSTRUCTIE">
            <a:extLst>
              <a:ext uri="{FF2B5EF4-FFF2-40B4-BE49-F238E27FC236}">
                <a16:creationId xmlns:a16="http://schemas.microsoft.com/office/drawing/2014/main" id="{2792AC5A-4364-4AF7-88A6-3B8A86EF010E}"/>
              </a:ext>
            </a:extLst>
          </p:cNvPr>
          <p:cNvGrpSpPr/>
          <p:nvPr userDrawn="1"/>
        </p:nvGrpSpPr>
        <p:grpSpPr>
          <a:xfrm>
            <a:off x="-4433654" y="0"/>
            <a:ext cx="3693386" cy="6769481"/>
            <a:chOff x="-3786437" y="0"/>
            <a:chExt cx="3693386" cy="6769481"/>
          </a:xfrm>
        </p:grpSpPr>
        <p:sp>
          <p:nvSpPr>
            <p:cNvPr id="214" name="Rechthoek 213">
              <a:extLst>
                <a:ext uri="{FF2B5EF4-FFF2-40B4-BE49-F238E27FC236}">
                  <a16:creationId xmlns:a16="http://schemas.microsoft.com/office/drawing/2014/main" id="{597ECF1E-9BC1-4CFF-A8FF-24C84A65089F}"/>
                </a:ext>
              </a:extLst>
            </p:cNvPr>
            <p:cNvSpPr/>
            <p:nvPr userDrawn="1"/>
          </p:nvSpPr>
          <p:spPr>
            <a:xfrm>
              <a:off x="-3786437" y="594148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15" name="INSTRUCTIES">
              <a:extLst>
                <a:ext uri="{FF2B5EF4-FFF2-40B4-BE49-F238E27FC236}">
                  <a16:creationId xmlns:a16="http://schemas.microsoft.com/office/drawing/2014/main" id="{B35D46F5-65E6-426C-A214-26DA500C4742}"/>
                </a:ext>
              </a:extLst>
            </p:cNvPr>
            <p:cNvGrpSpPr/>
            <p:nvPr userDrawn="1"/>
          </p:nvGrpSpPr>
          <p:grpSpPr>
            <a:xfrm>
              <a:off x="-3786437" y="0"/>
              <a:ext cx="3693386" cy="6089184"/>
              <a:chOff x="-3786437" y="0"/>
              <a:chExt cx="3693386" cy="6089184"/>
            </a:xfrm>
          </p:grpSpPr>
          <p:sp>
            <p:nvSpPr>
              <p:cNvPr id="216" name="Rechthoek 215">
                <a:extLst>
                  <a:ext uri="{FF2B5EF4-FFF2-40B4-BE49-F238E27FC236}">
                    <a16:creationId xmlns:a16="http://schemas.microsoft.com/office/drawing/2014/main" id="{0E0308EE-76FC-4792-902D-CEF3D83B3D89}"/>
                  </a:ext>
                </a:extLst>
              </p:cNvPr>
              <p:cNvSpPr/>
              <p:nvPr userDrawn="1"/>
            </p:nvSpPr>
            <p:spPr>
              <a:xfrm>
                <a:off x="-3786437" y="0"/>
                <a:ext cx="3593091" cy="5936662"/>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icoon invoegen/opmaken</a:t>
                </a:r>
              </a:p>
            </p:txBody>
          </p:sp>
          <p:sp>
            <p:nvSpPr>
              <p:cNvPr id="217" name="Ovaal 216">
                <a:extLst>
                  <a:ext uri="{FF2B5EF4-FFF2-40B4-BE49-F238E27FC236}">
                    <a16:creationId xmlns:a16="http://schemas.microsoft.com/office/drawing/2014/main" id="{95C0EEFA-37E2-4D10-A6B4-A7F27012D79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8" name="Rechthoek 217">
                <a:extLst>
                  <a:ext uri="{FF2B5EF4-FFF2-40B4-BE49-F238E27FC236}">
                    <a16:creationId xmlns:a16="http://schemas.microsoft.com/office/drawing/2014/main" id="{FC192670-DD04-4A1D-9585-37D9738C0E8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het bestaande icoon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 icoon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9" name="Groep 218">
                <a:extLst>
                  <a:ext uri="{FF2B5EF4-FFF2-40B4-BE49-F238E27FC236}">
                    <a16:creationId xmlns:a16="http://schemas.microsoft.com/office/drawing/2014/main" id="{1E227679-0875-4CCF-902E-0193313411C0}"/>
                  </a:ext>
                </a:extLst>
              </p:cNvPr>
              <p:cNvGrpSpPr/>
              <p:nvPr userDrawn="1"/>
            </p:nvGrpSpPr>
            <p:grpSpPr>
              <a:xfrm>
                <a:off x="-3316179" y="1231351"/>
                <a:ext cx="294789" cy="318834"/>
                <a:chOff x="14466489" y="1001522"/>
                <a:chExt cx="290627" cy="314333"/>
              </a:xfrm>
            </p:grpSpPr>
            <p:sp>
              <p:nvSpPr>
                <p:cNvPr id="266" name="Rechthoek 265">
                  <a:extLst>
                    <a:ext uri="{FF2B5EF4-FFF2-40B4-BE49-F238E27FC236}">
                      <a16:creationId xmlns:a16="http://schemas.microsoft.com/office/drawing/2014/main" id="{0F3A50F2-FF0D-4AF6-A56C-2308BD520D5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7" name="Ovaal 266">
                  <a:extLst>
                    <a:ext uri="{FF2B5EF4-FFF2-40B4-BE49-F238E27FC236}">
                      <a16:creationId xmlns:a16="http://schemas.microsoft.com/office/drawing/2014/main" id="{A5744243-CD73-46F4-A721-32CC95037D6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68" name="Vrije vorm: vorm 267">
                  <a:extLst>
                    <a:ext uri="{FF2B5EF4-FFF2-40B4-BE49-F238E27FC236}">
                      <a16:creationId xmlns:a16="http://schemas.microsoft.com/office/drawing/2014/main" id="{411A74FF-4417-4C3E-ADD9-FC468B65BA8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269" name="Rechthoek: afgeronde hoeken 268">
                  <a:extLst>
                    <a:ext uri="{FF2B5EF4-FFF2-40B4-BE49-F238E27FC236}">
                      <a16:creationId xmlns:a16="http://schemas.microsoft.com/office/drawing/2014/main" id="{2BE27BE5-D55E-4DEE-98C9-500CD281F5A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70" name="Rechte verbindingslijn 269">
                  <a:extLst>
                    <a:ext uri="{FF2B5EF4-FFF2-40B4-BE49-F238E27FC236}">
                      <a16:creationId xmlns:a16="http://schemas.microsoft.com/office/drawing/2014/main" id="{768DD5AE-0300-4E1F-A3DE-B70C1554B7A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71" name="Rechte verbindingslijn 270">
                  <a:extLst>
                    <a:ext uri="{FF2B5EF4-FFF2-40B4-BE49-F238E27FC236}">
                      <a16:creationId xmlns:a16="http://schemas.microsoft.com/office/drawing/2014/main" id="{86EC35AF-A354-4BE0-A3D8-ED3E0240D1C4}"/>
                    </a:ext>
                  </a:extLst>
                </p:cNvPr>
                <p:cNvCxnSpPr>
                  <a:cxnSpLocks/>
                  <a:stCxn id="26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0" name="Ovaal 219">
                <a:extLst>
                  <a:ext uri="{FF2B5EF4-FFF2-40B4-BE49-F238E27FC236}">
                    <a16:creationId xmlns:a16="http://schemas.microsoft.com/office/drawing/2014/main" id="{C1B3A3EB-FFC6-49A7-8D0D-78108330C3C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1" name="Rechthoek 220">
                <a:extLst>
                  <a:ext uri="{FF2B5EF4-FFF2-40B4-BE49-F238E27FC236}">
                    <a16:creationId xmlns:a16="http://schemas.microsoft.com/office/drawing/2014/main" id="{ABC80528-F9AB-48C3-86CA-608F6A3F43B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icoon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2" name="Groep 221">
                <a:extLst>
                  <a:ext uri="{FF2B5EF4-FFF2-40B4-BE49-F238E27FC236}">
                    <a16:creationId xmlns:a16="http://schemas.microsoft.com/office/drawing/2014/main" id="{00F3DFD1-F045-40B3-8111-044A1D10C533}"/>
                  </a:ext>
                </a:extLst>
              </p:cNvPr>
              <p:cNvGrpSpPr/>
              <p:nvPr userDrawn="1"/>
            </p:nvGrpSpPr>
            <p:grpSpPr>
              <a:xfrm>
                <a:off x="-3311319" y="2164285"/>
                <a:ext cx="825500" cy="209550"/>
                <a:chOff x="13504624" y="2482850"/>
                <a:chExt cx="825500" cy="209550"/>
              </a:xfrm>
            </p:grpSpPr>
            <p:sp>
              <p:nvSpPr>
                <p:cNvPr id="263" name="Rechthoek 262">
                  <a:extLst>
                    <a:ext uri="{FF2B5EF4-FFF2-40B4-BE49-F238E27FC236}">
                      <a16:creationId xmlns:a16="http://schemas.microsoft.com/office/drawing/2014/main" id="{3A593194-6C71-447D-B780-95F7301568F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264" name="Rechte verbindingslijn 263">
                  <a:extLst>
                    <a:ext uri="{FF2B5EF4-FFF2-40B4-BE49-F238E27FC236}">
                      <a16:creationId xmlns:a16="http://schemas.microsoft.com/office/drawing/2014/main" id="{B2ED7638-7E3D-4AC3-942A-0563973141A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65" name="Gelijkbenige driehoek 264">
                  <a:extLst>
                    <a:ext uri="{FF2B5EF4-FFF2-40B4-BE49-F238E27FC236}">
                      <a16:creationId xmlns:a16="http://schemas.microsoft.com/office/drawing/2014/main" id="{F9F398FC-89AC-4596-BC90-2A3751C70A2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23" name="Ovaal 222">
                <a:extLst>
                  <a:ext uri="{FF2B5EF4-FFF2-40B4-BE49-F238E27FC236}">
                    <a16:creationId xmlns:a16="http://schemas.microsoft.com/office/drawing/2014/main" id="{797FB336-DA49-43BC-9E55-ACD1D2DE90E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4" name="Rechthoek 223">
                <a:extLst>
                  <a:ext uri="{FF2B5EF4-FFF2-40B4-BE49-F238E27FC236}">
                    <a16:creationId xmlns:a16="http://schemas.microsoft.com/office/drawing/2014/main" id="{E143C4CE-8D59-4152-AF6E-9F13313451D2}"/>
                  </a:ext>
                </a:extLst>
              </p:cNvPr>
              <p:cNvSpPr/>
              <p:nvPr userDrawn="1"/>
            </p:nvSpPr>
            <p:spPr>
              <a:xfrm>
                <a:off x="-3319415" y="2553360"/>
                <a:ext cx="2944682" cy="8089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het icoon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het icoon en met de hoekjes het icoonkader.</a:t>
                </a:r>
              </a:p>
            </p:txBody>
          </p:sp>
          <p:grpSp>
            <p:nvGrpSpPr>
              <p:cNvPr id="225" name="Groep 224">
                <a:extLst>
                  <a:ext uri="{FF2B5EF4-FFF2-40B4-BE49-F238E27FC236}">
                    <a16:creationId xmlns:a16="http://schemas.microsoft.com/office/drawing/2014/main" id="{1132D739-675D-4EC0-83F2-FF6E4C421929}"/>
                  </a:ext>
                </a:extLst>
              </p:cNvPr>
              <p:cNvGrpSpPr/>
              <p:nvPr userDrawn="1"/>
            </p:nvGrpSpPr>
            <p:grpSpPr>
              <a:xfrm>
                <a:off x="-3408294" y="3470504"/>
                <a:ext cx="622283" cy="612920"/>
                <a:chOff x="12617641" y="3403239"/>
                <a:chExt cx="752963" cy="741634"/>
              </a:xfrm>
            </p:grpSpPr>
            <p:grpSp>
              <p:nvGrpSpPr>
                <p:cNvPr id="247" name="Groep 246">
                  <a:extLst>
                    <a:ext uri="{FF2B5EF4-FFF2-40B4-BE49-F238E27FC236}">
                      <a16:creationId xmlns:a16="http://schemas.microsoft.com/office/drawing/2014/main" id="{287D6666-3C75-42CB-A36F-646AA7CCAE17}"/>
                    </a:ext>
                  </a:extLst>
                </p:cNvPr>
                <p:cNvGrpSpPr/>
                <p:nvPr userDrawn="1"/>
              </p:nvGrpSpPr>
              <p:grpSpPr>
                <a:xfrm>
                  <a:off x="12771530" y="3403239"/>
                  <a:ext cx="467176" cy="448491"/>
                  <a:chOff x="12782157" y="3403239"/>
                  <a:chExt cx="467176" cy="448491"/>
                </a:xfrm>
              </p:grpSpPr>
              <p:grpSp>
                <p:nvGrpSpPr>
                  <p:cNvPr id="250" name="Groep 249">
                    <a:extLst>
                      <a:ext uri="{FF2B5EF4-FFF2-40B4-BE49-F238E27FC236}">
                        <a16:creationId xmlns:a16="http://schemas.microsoft.com/office/drawing/2014/main" id="{675E8C5E-3E09-43ED-91EC-ADF43FCA94A2}"/>
                      </a:ext>
                    </a:extLst>
                  </p:cNvPr>
                  <p:cNvGrpSpPr/>
                  <p:nvPr userDrawn="1"/>
                </p:nvGrpSpPr>
                <p:grpSpPr>
                  <a:xfrm>
                    <a:off x="12782157" y="3403239"/>
                    <a:ext cx="412976" cy="396132"/>
                    <a:chOff x="13554906" y="3320109"/>
                    <a:chExt cx="443917" cy="425811"/>
                  </a:xfrm>
                </p:grpSpPr>
                <p:grpSp>
                  <p:nvGrpSpPr>
                    <p:cNvPr id="257" name="Groep 256">
                      <a:extLst>
                        <a:ext uri="{FF2B5EF4-FFF2-40B4-BE49-F238E27FC236}">
                          <a16:creationId xmlns:a16="http://schemas.microsoft.com/office/drawing/2014/main" id="{C473D5DD-BAAC-4308-9B2E-138245D587C0}"/>
                        </a:ext>
                      </a:extLst>
                    </p:cNvPr>
                    <p:cNvGrpSpPr/>
                    <p:nvPr userDrawn="1"/>
                  </p:nvGrpSpPr>
                  <p:grpSpPr>
                    <a:xfrm>
                      <a:off x="13554906" y="3320109"/>
                      <a:ext cx="443917" cy="425811"/>
                      <a:chOff x="12909684" y="1276143"/>
                      <a:chExt cx="443917" cy="425811"/>
                    </a:xfrm>
                  </p:grpSpPr>
                  <p:sp>
                    <p:nvSpPr>
                      <p:cNvPr id="260" name="Rechthoek 259">
                        <a:extLst>
                          <a:ext uri="{FF2B5EF4-FFF2-40B4-BE49-F238E27FC236}">
                            <a16:creationId xmlns:a16="http://schemas.microsoft.com/office/drawing/2014/main" id="{B3E3736F-C2E5-46E7-A7AE-1DB0EC30EA3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1" name="Rechthoek 260">
                        <a:extLst>
                          <a:ext uri="{FF2B5EF4-FFF2-40B4-BE49-F238E27FC236}">
                            <a16:creationId xmlns:a16="http://schemas.microsoft.com/office/drawing/2014/main" id="{5F3FA63B-A1A6-4B6C-8DF2-89B3481BBC1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62" name="Ovaal 261">
                        <a:extLst>
                          <a:ext uri="{FF2B5EF4-FFF2-40B4-BE49-F238E27FC236}">
                            <a16:creationId xmlns:a16="http://schemas.microsoft.com/office/drawing/2014/main" id="{DB8CC421-7747-4688-AD44-43F8373D417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258" name="Afbeelding 257">
                      <a:extLst>
                        <a:ext uri="{FF2B5EF4-FFF2-40B4-BE49-F238E27FC236}">
                          <a16:creationId xmlns:a16="http://schemas.microsoft.com/office/drawing/2014/main" id="{1EF2C2B4-EA94-4655-B2AB-65671CC1CD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59" name="Afbeelding 258">
                      <a:extLst>
                        <a:ext uri="{FF2B5EF4-FFF2-40B4-BE49-F238E27FC236}">
                          <a16:creationId xmlns:a16="http://schemas.microsoft.com/office/drawing/2014/main" id="{0AFFD9F6-93D9-432C-A189-DF24A12D1D5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51" name="Groep 250">
                    <a:extLst>
                      <a:ext uri="{FF2B5EF4-FFF2-40B4-BE49-F238E27FC236}">
                        <a16:creationId xmlns:a16="http://schemas.microsoft.com/office/drawing/2014/main" id="{A3A7CB98-15F4-4642-8DD3-9A3B78C66BFD}"/>
                      </a:ext>
                    </a:extLst>
                  </p:cNvPr>
                  <p:cNvGrpSpPr/>
                  <p:nvPr userDrawn="1"/>
                </p:nvGrpSpPr>
                <p:grpSpPr>
                  <a:xfrm>
                    <a:off x="13103513" y="3705268"/>
                    <a:ext cx="145820" cy="146462"/>
                    <a:chOff x="13096169" y="3602278"/>
                    <a:chExt cx="145820" cy="146462"/>
                  </a:xfrm>
                </p:grpSpPr>
                <p:sp>
                  <p:nvSpPr>
                    <p:cNvPr id="255" name="Rechthoek 254">
                      <a:extLst>
                        <a:ext uri="{FF2B5EF4-FFF2-40B4-BE49-F238E27FC236}">
                          <a16:creationId xmlns:a16="http://schemas.microsoft.com/office/drawing/2014/main" id="{1F5B832B-998B-4665-B957-A9D4598FCA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0DE3174-613E-43A3-AE99-172F9EE55BE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52" name="Groep 251">
                    <a:extLst>
                      <a:ext uri="{FF2B5EF4-FFF2-40B4-BE49-F238E27FC236}">
                        <a16:creationId xmlns:a16="http://schemas.microsoft.com/office/drawing/2014/main" id="{6B65ED79-B370-42CB-8472-046C21805078}"/>
                      </a:ext>
                    </a:extLst>
                  </p:cNvPr>
                  <p:cNvGrpSpPr/>
                  <p:nvPr userDrawn="1"/>
                </p:nvGrpSpPr>
                <p:grpSpPr>
                  <a:xfrm rot="10800000">
                    <a:off x="13061402" y="3665637"/>
                    <a:ext cx="145820" cy="146462"/>
                    <a:chOff x="13096169" y="3602278"/>
                    <a:chExt cx="145820" cy="146462"/>
                  </a:xfrm>
                </p:grpSpPr>
                <p:sp>
                  <p:nvSpPr>
                    <p:cNvPr id="253" name="Rechthoek 252">
                      <a:extLst>
                        <a:ext uri="{FF2B5EF4-FFF2-40B4-BE49-F238E27FC236}">
                          <a16:creationId xmlns:a16="http://schemas.microsoft.com/office/drawing/2014/main" id="{0E699BE6-D75B-40B5-9AB6-5EA930E385E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656CC8A-56EC-4938-9EBE-277BE54E9BB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48" name="Rechthoek 247">
                  <a:extLst>
                    <a:ext uri="{FF2B5EF4-FFF2-40B4-BE49-F238E27FC236}">
                      <a16:creationId xmlns:a16="http://schemas.microsoft.com/office/drawing/2014/main" id="{0B2485B9-58AB-42CD-8062-98EC4569431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49" name="Gelijkbenige driehoek 248">
                  <a:extLst>
                    <a:ext uri="{FF2B5EF4-FFF2-40B4-BE49-F238E27FC236}">
                      <a16:creationId xmlns:a16="http://schemas.microsoft.com/office/drawing/2014/main" id="{85C25128-6F97-4445-9DC9-419DA45D394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26" name="ICOON_info">
                <a:extLst>
                  <a:ext uri="{FF2B5EF4-FFF2-40B4-BE49-F238E27FC236}">
                    <a16:creationId xmlns:a16="http://schemas.microsoft.com/office/drawing/2014/main" id="{7A800F66-020E-42AC-A93D-AC24633639CF}"/>
                  </a:ext>
                </a:extLst>
              </p:cNvPr>
              <p:cNvGrpSpPr/>
              <p:nvPr userDrawn="1"/>
            </p:nvGrpSpPr>
            <p:grpSpPr>
              <a:xfrm>
                <a:off x="-376736" y="5805499"/>
                <a:ext cx="283685" cy="283685"/>
                <a:chOff x="-510741" y="5913713"/>
                <a:chExt cx="267555" cy="267555"/>
              </a:xfrm>
            </p:grpSpPr>
            <p:sp>
              <p:nvSpPr>
                <p:cNvPr id="245" name="Ovaal 244">
                  <a:extLst>
                    <a:ext uri="{FF2B5EF4-FFF2-40B4-BE49-F238E27FC236}">
                      <a16:creationId xmlns:a16="http://schemas.microsoft.com/office/drawing/2014/main" id="{350DA6D8-CBD2-43E8-889D-ACD30BAD061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46" name="Graphic 163" descr="Informatie">
                  <a:extLst>
                    <a:ext uri="{FF2B5EF4-FFF2-40B4-BE49-F238E27FC236}">
                      <a16:creationId xmlns:a16="http://schemas.microsoft.com/office/drawing/2014/main" id="{7FA766DD-2600-41FF-B949-482FC9C7171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227" name="Ovaal 226">
                <a:extLst>
                  <a:ext uri="{FF2B5EF4-FFF2-40B4-BE49-F238E27FC236}">
                    <a16:creationId xmlns:a16="http://schemas.microsoft.com/office/drawing/2014/main" id="{DFE6D380-DA10-4136-8D7C-65CDA5436331}"/>
                  </a:ext>
                </a:extLst>
              </p:cNvPr>
              <p:cNvSpPr/>
              <p:nvPr userDrawn="1"/>
            </p:nvSpPr>
            <p:spPr>
              <a:xfrm>
                <a:off x="-3603587" y="4267791"/>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8" name="Rechthoek 227">
                <a:extLst>
                  <a:ext uri="{FF2B5EF4-FFF2-40B4-BE49-F238E27FC236}">
                    <a16:creationId xmlns:a16="http://schemas.microsoft.com/office/drawing/2014/main" id="{9FAB26E6-DD5C-4DF4-A129-3ADA10B851DD}"/>
                  </a:ext>
                </a:extLst>
              </p:cNvPr>
              <p:cNvSpPr/>
              <p:nvPr userDrawn="1"/>
            </p:nvSpPr>
            <p:spPr>
              <a:xfrm>
                <a:off x="-3319415" y="4267792"/>
                <a:ext cx="2944682" cy="8127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er voor te zorgen dat het icoon in zijn originele verhouding staat,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het pijltje onder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‘Aanpassen’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9" name="Groep 228">
                <a:extLst>
                  <a:ext uri="{FF2B5EF4-FFF2-40B4-BE49-F238E27FC236}">
                    <a16:creationId xmlns:a16="http://schemas.microsoft.com/office/drawing/2014/main" id="{F5FAD46E-0AE7-4785-AB24-CEBA4BBC61B5}"/>
                  </a:ext>
                </a:extLst>
              </p:cNvPr>
              <p:cNvGrpSpPr/>
              <p:nvPr userDrawn="1"/>
            </p:nvGrpSpPr>
            <p:grpSpPr>
              <a:xfrm>
                <a:off x="-3314821" y="5192208"/>
                <a:ext cx="1108877" cy="563933"/>
                <a:chOff x="-3314821" y="3885197"/>
                <a:chExt cx="1108877" cy="563933"/>
              </a:xfrm>
            </p:grpSpPr>
            <p:sp>
              <p:nvSpPr>
                <p:cNvPr id="230" name="Rechthoek 229">
                  <a:extLst>
                    <a:ext uri="{FF2B5EF4-FFF2-40B4-BE49-F238E27FC236}">
                      <a16:creationId xmlns:a16="http://schemas.microsoft.com/office/drawing/2014/main" id="{6C78C1B4-999D-431C-9EA0-246E604B595D}"/>
                    </a:ext>
                  </a:extLst>
                </p:cNvPr>
                <p:cNvSpPr/>
                <p:nvPr userDrawn="1"/>
              </p:nvSpPr>
              <p:spPr>
                <a:xfrm>
                  <a:off x="-3314821" y="3885197"/>
                  <a:ext cx="105560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231" name="Rechthoek 230">
                  <a:extLst>
                    <a:ext uri="{FF2B5EF4-FFF2-40B4-BE49-F238E27FC236}">
                      <a16:creationId xmlns:a16="http://schemas.microsoft.com/office/drawing/2014/main" id="{AA3122D9-6EF2-490B-BC76-BE46FA51B72A}"/>
                    </a:ext>
                  </a:extLst>
                </p:cNvPr>
                <p:cNvSpPr/>
                <p:nvPr userDrawn="1"/>
              </p:nvSpPr>
              <p:spPr>
                <a:xfrm>
                  <a:off x="-3304718" y="4138922"/>
                  <a:ext cx="1043588"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32" name="Tekstvak 231">
                  <a:extLst>
                    <a:ext uri="{FF2B5EF4-FFF2-40B4-BE49-F238E27FC236}">
                      <a16:creationId xmlns:a16="http://schemas.microsoft.com/office/drawing/2014/main" id="{D9CF316D-B76F-4EE2-8433-FF034CEAFC02}"/>
                    </a:ext>
                  </a:extLst>
                </p:cNvPr>
                <p:cNvSpPr txBox="1"/>
                <p:nvPr userDrawn="1"/>
              </p:nvSpPr>
              <p:spPr>
                <a:xfrm>
                  <a:off x="-3069820" y="3949098"/>
                  <a:ext cx="794156"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Opvullen</a:t>
                  </a:r>
                </a:p>
              </p:txBody>
            </p:sp>
            <p:sp>
              <p:nvSpPr>
                <p:cNvPr id="233" name="Tekstvak 232">
                  <a:extLst>
                    <a:ext uri="{FF2B5EF4-FFF2-40B4-BE49-F238E27FC236}">
                      <a16:creationId xmlns:a16="http://schemas.microsoft.com/office/drawing/2014/main" id="{45874B9D-1B84-4F20-89DD-8DA3C5218CB1}"/>
                    </a:ext>
                  </a:extLst>
                </p:cNvPr>
                <p:cNvSpPr txBox="1"/>
                <p:nvPr userDrawn="1"/>
              </p:nvSpPr>
              <p:spPr>
                <a:xfrm>
                  <a:off x="-3069819" y="4199018"/>
                  <a:ext cx="800912"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Aanpassen</a:t>
                  </a:r>
                </a:p>
              </p:txBody>
            </p:sp>
            <p:sp>
              <p:nvSpPr>
                <p:cNvPr id="234" name="Vrije vorm: vorm 233">
                  <a:extLst>
                    <a:ext uri="{FF2B5EF4-FFF2-40B4-BE49-F238E27FC236}">
                      <a16:creationId xmlns:a16="http://schemas.microsoft.com/office/drawing/2014/main" id="{B31F35C4-2099-4CC7-A523-06B576A05A29}"/>
                    </a:ext>
                  </a:extLst>
                </p:cNvPr>
                <p:cNvSpPr/>
                <p:nvPr userDrawn="1"/>
              </p:nvSpPr>
              <p:spPr>
                <a:xfrm>
                  <a:off x="-2303506" y="426913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235" name="Groep 234">
                  <a:extLst>
                    <a:ext uri="{FF2B5EF4-FFF2-40B4-BE49-F238E27FC236}">
                      <a16:creationId xmlns:a16="http://schemas.microsoft.com/office/drawing/2014/main" id="{E89B8356-B166-4587-8672-570C201CDBC3}"/>
                    </a:ext>
                  </a:extLst>
                </p:cNvPr>
                <p:cNvGrpSpPr/>
                <p:nvPr userDrawn="1"/>
              </p:nvGrpSpPr>
              <p:grpSpPr>
                <a:xfrm>
                  <a:off x="-3254609" y="3946178"/>
                  <a:ext cx="184194" cy="143334"/>
                  <a:chOff x="6218544" y="2402421"/>
                  <a:chExt cx="144156" cy="112178"/>
                </a:xfrm>
              </p:grpSpPr>
              <p:sp>
                <p:nvSpPr>
                  <p:cNvPr id="241" name="Rechthoek 240">
                    <a:extLst>
                      <a:ext uri="{FF2B5EF4-FFF2-40B4-BE49-F238E27FC236}">
                        <a16:creationId xmlns:a16="http://schemas.microsoft.com/office/drawing/2014/main" id="{D0FE49B6-95AF-4F57-B75B-B5A3AAFC6D84}"/>
                      </a:ext>
                    </a:extLst>
                  </p:cNvPr>
                  <p:cNvSpPr/>
                  <p:nvPr userDrawn="1"/>
                </p:nvSpPr>
                <p:spPr>
                  <a:xfrm>
                    <a:off x="6218544" y="2414588"/>
                    <a:ext cx="144156" cy="100011"/>
                  </a:xfrm>
                  <a:prstGeom prst="rect">
                    <a:avLst/>
                  </a:prstGeom>
                  <a:solidFill>
                    <a:schemeClr val="bg1"/>
                  </a:solidFill>
                  <a:ln w="12700" cap="rnd" cmpd="sng" algn="ctr">
                    <a:solidFill>
                      <a:srgbClr val="818181"/>
                    </a:solidFill>
                    <a:prstDash val="sysDash"/>
                  </a:ln>
                  <a:effectLst/>
                </p:spPr>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2" name="Rechthoek 47">
                    <a:extLst>
                      <a:ext uri="{FF2B5EF4-FFF2-40B4-BE49-F238E27FC236}">
                        <a16:creationId xmlns:a16="http://schemas.microsoft.com/office/drawing/2014/main" id="{66ABDB17-B503-4A3E-964A-C4361375D1A3}"/>
                      </a:ext>
                    </a:extLst>
                  </p:cNvPr>
                  <p:cNvSpPr/>
                  <p:nvPr userDrawn="1"/>
                </p:nvSpPr>
                <p:spPr>
                  <a:xfrm>
                    <a:off x="6224587" y="2445544"/>
                    <a:ext cx="95251" cy="64805"/>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3" name="Rechthoek 47">
                    <a:extLst>
                      <a:ext uri="{FF2B5EF4-FFF2-40B4-BE49-F238E27FC236}">
                        <a16:creationId xmlns:a16="http://schemas.microsoft.com/office/drawing/2014/main" id="{95AB60BD-5FBC-4004-939B-5CDEDBFB0411}"/>
                      </a:ext>
                    </a:extLst>
                  </p:cNvPr>
                  <p:cNvSpPr/>
                  <p:nvPr userDrawn="1"/>
                </p:nvSpPr>
                <p:spPr>
                  <a:xfrm>
                    <a:off x="6296025" y="2457450"/>
                    <a:ext cx="64294" cy="52388"/>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4" name="Koorde 243">
                    <a:extLst>
                      <a:ext uri="{FF2B5EF4-FFF2-40B4-BE49-F238E27FC236}">
                        <a16:creationId xmlns:a16="http://schemas.microsoft.com/office/drawing/2014/main" id="{B759AFB2-EACD-43E1-A153-0131D605CE4A}"/>
                      </a:ext>
                    </a:extLst>
                  </p:cNvPr>
                  <p:cNvSpPr/>
                  <p:nvPr userDrawn="1"/>
                </p:nvSpPr>
                <p:spPr>
                  <a:xfrm>
                    <a:off x="6290536" y="2402421"/>
                    <a:ext cx="37785" cy="37785"/>
                  </a:xfrm>
                  <a:prstGeom prst="chord">
                    <a:avLst>
                      <a:gd name="adj1" fmla="val 21457318"/>
                      <a:gd name="adj2" fmla="val 11002272"/>
                    </a:avLst>
                  </a:prstGeom>
                  <a:solidFill>
                    <a:srgbClr val="E9C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6" name="Groep 235">
                  <a:extLst>
                    <a:ext uri="{FF2B5EF4-FFF2-40B4-BE49-F238E27FC236}">
                      <a16:creationId xmlns:a16="http://schemas.microsoft.com/office/drawing/2014/main" id="{9516F972-282C-410D-B74E-C390C4E5BC79}"/>
                    </a:ext>
                  </a:extLst>
                </p:cNvPr>
                <p:cNvGrpSpPr/>
                <p:nvPr userDrawn="1"/>
              </p:nvGrpSpPr>
              <p:grpSpPr>
                <a:xfrm>
                  <a:off x="-3254609" y="4199853"/>
                  <a:ext cx="184194" cy="124747"/>
                  <a:chOff x="6218544" y="2636044"/>
                  <a:chExt cx="144156" cy="97631"/>
                </a:xfrm>
              </p:grpSpPr>
              <p:sp>
                <p:nvSpPr>
                  <p:cNvPr id="237" name="Rechthoek 236">
                    <a:extLst>
                      <a:ext uri="{FF2B5EF4-FFF2-40B4-BE49-F238E27FC236}">
                        <a16:creationId xmlns:a16="http://schemas.microsoft.com/office/drawing/2014/main" id="{03E128A4-3D37-41D4-BF86-D8991671EBAA}"/>
                      </a:ext>
                    </a:extLst>
                  </p:cNvPr>
                  <p:cNvSpPr/>
                  <p:nvPr userDrawn="1"/>
                </p:nvSpPr>
                <p:spPr>
                  <a:xfrm>
                    <a:off x="6218544" y="2636044"/>
                    <a:ext cx="144156" cy="92869"/>
                  </a:xfrm>
                  <a:prstGeom prst="rect">
                    <a:avLst/>
                  </a:prstGeom>
                  <a:solidFill>
                    <a:schemeClr val="bg1"/>
                  </a:solidFill>
                  <a:ln w="12700" cap="rnd" cmpd="sng" algn="ctr">
                    <a:solidFill>
                      <a:srgbClr val="818181"/>
                    </a:solidFill>
                    <a:prstDash val="sysDash"/>
                  </a:ln>
                  <a:effectLst/>
                </p:spPr>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E6DC9B15-A1AC-42E7-90AF-59F35B930609}"/>
                      </a:ext>
                    </a:extLst>
                  </p:cNvPr>
                  <p:cNvSpPr/>
                  <p:nvPr userDrawn="1"/>
                </p:nvSpPr>
                <p:spPr>
                  <a:xfrm>
                    <a:off x="6249409" y="2636045"/>
                    <a:ext cx="85725" cy="97630"/>
                  </a:xfrm>
                  <a:prstGeom prst="rect">
                    <a:avLst/>
                  </a:prstGeom>
                  <a:solidFill>
                    <a:srgbClr val="F0F0F0"/>
                  </a:solidFill>
                  <a:ln w="9525">
                    <a:solidFill>
                      <a:srgbClr val="B7B4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39" name="Ovaal 238">
                    <a:extLst>
                      <a:ext uri="{FF2B5EF4-FFF2-40B4-BE49-F238E27FC236}">
                        <a16:creationId xmlns:a16="http://schemas.microsoft.com/office/drawing/2014/main" id="{E476A06D-483C-4AD5-BEA9-839EECB7E1C4}"/>
                      </a:ext>
                    </a:extLst>
                  </p:cNvPr>
                  <p:cNvSpPr/>
                  <p:nvPr userDrawn="1"/>
                </p:nvSpPr>
                <p:spPr>
                  <a:xfrm>
                    <a:off x="6297938" y="2655636"/>
                    <a:ext cx="21328" cy="21328"/>
                  </a:xfrm>
                  <a:prstGeom prst="ellipse">
                    <a:avLst/>
                  </a:prstGeom>
                  <a:solidFill>
                    <a:srgbClr val="E9C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40" name="Rechthoek 47">
                    <a:extLst>
                      <a:ext uri="{FF2B5EF4-FFF2-40B4-BE49-F238E27FC236}">
                        <a16:creationId xmlns:a16="http://schemas.microsoft.com/office/drawing/2014/main" id="{FDBD27FC-E406-44B8-9F9F-1CDA0C9BF002}"/>
                      </a:ext>
                    </a:extLst>
                  </p:cNvPr>
                  <p:cNvSpPr/>
                  <p:nvPr userDrawn="1"/>
                </p:nvSpPr>
                <p:spPr>
                  <a:xfrm>
                    <a:off x="6261434" y="2675670"/>
                    <a:ext cx="45896" cy="37785"/>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grpSp>
        <p:nvGrpSpPr>
          <p:cNvPr id="276" name="INSTRUCTIE">
            <a:extLst>
              <a:ext uri="{FF2B5EF4-FFF2-40B4-BE49-F238E27FC236}">
                <a16:creationId xmlns:a16="http://schemas.microsoft.com/office/drawing/2014/main" id="{1924C9CD-C507-4F51-BD86-7C8E4B174B00}"/>
              </a:ext>
            </a:extLst>
          </p:cNvPr>
          <p:cNvGrpSpPr/>
          <p:nvPr userDrawn="1"/>
        </p:nvGrpSpPr>
        <p:grpSpPr>
          <a:xfrm>
            <a:off x="13170972" y="0"/>
            <a:ext cx="3693386" cy="6540712"/>
            <a:chOff x="-3786437" y="0"/>
            <a:chExt cx="3693386" cy="6540712"/>
          </a:xfrm>
        </p:grpSpPr>
        <p:sp>
          <p:nvSpPr>
            <p:cNvPr id="277" name="Rechthoek 276">
              <a:extLst>
                <a:ext uri="{FF2B5EF4-FFF2-40B4-BE49-F238E27FC236}">
                  <a16:creationId xmlns:a16="http://schemas.microsoft.com/office/drawing/2014/main" id="{AD829A14-FA62-45A3-9BD8-15584373C9F7}"/>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Hyperlink aanmaken/Bewerken</a:t>
              </a:r>
            </a:p>
          </p:txBody>
        </p:sp>
        <p:sp>
          <p:nvSpPr>
            <p:cNvPr id="278" name="Ovaal 277">
              <a:extLst>
                <a:ext uri="{FF2B5EF4-FFF2-40B4-BE49-F238E27FC236}">
                  <a16:creationId xmlns:a16="http://schemas.microsoft.com/office/drawing/2014/main" id="{BED7D115-4B7A-466C-8054-7CE219EE85D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9" name="Rechthoek 278">
              <a:extLst>
                <a:ext uri="{FF2B5EF4-FFF2-40B4-BE49-F238E27FC236}">
                  <a16:creationId xmlns:a16="http://schemas.microsoft.com/office/drawing/2014/main" id="{83C4D1A3-4D7E-4297-ACD4-291968D1C63E}"/>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280" name="Ovaal 279">
              <a:extLst>
                <a:ext uri="{FF2B5EF4-FFF2-40B4-BE49-F238E27FC236}">
                  <a16:creationId xmlns:a16="http://schemas.microsoft.com/office/drawing/2014/main" id="{B21853B9-D6D8-4DDC-A788-53C3A7ACEE4E}"/>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81" name="Rechthoek 280">
              <a:extLst>
                <a:ext uri="{FF2B5EF4-FFF2-40B4-BE49-F238E27FC236}">
                  <a16:creationId xmlns:a16="http://schemas.microsoft.com/office/drawing/2014/main" id="{8F91DC0C-4DA3-4B08-BFC9-FB3B971F985C}"/>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2" name="Ovaal 281">
              <a:extLst>
                <a:ext uri="{FF2B5EF4-FFF2-40B4-BE49-F238E27FC236}">
                  <a16:creationId xmlns:a16="http://schemas.microsoft.com/office/drawing/2014/main" id="{8BD891BA-4E2A-41BC-A820-A38ECB41EA58}"/>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83" name="Rechthoek 282">
              <a:extLst>
                <a:ext uri="{FF2B5EF4-FFF2-40B4-BE49-F238E27FC236}">
                  <a16:creationId xmlns:a16="http://schemas.microsoft.com/office/drawing/2014/main" id="{B343B2E9-04FC-48A9-8C8B-54F9A477BAFA}"/>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284" name="Groep 283">
              <a:extLst>
                <a:ext uri="{FF2B5EF4-FFF2-40B4-BE49-F238E27FC236}">
                  <a16:creationId xmlns:a16="http://schemas.microsoft.com/office/drawing/2014/main" id="{37B27C50-599D-488E-9A3E-7D172CA4D9CC}"/>
                </a:ext>
              </a:extLst>
            </p:cNvPr>
            <p:cNvGrpSpPr/>
            <p:nvPr userDrawn="1"/>
          </p:nvGrpSpPr>
          <p:grpSpPr>
            <a:xfrm>
              <a:off x="-3319415" y="1050229"/>
              <a:ext cx="394772" cy="511953"/>
              <a:chOff x="12926733" y="1159941"/>
              <a:chExt cx="394772" cy="511953"/>
            </a:xfrm>
          </p:grpSpPr>
          <p:grpSp>
            <p:nvGrpSpPr>
              <p:cNvPr id="321" name="Groep 320">
                <a:extLst>
                  <a:ext uri="{FF2B5EF4-FFF2-40B4-BE49-F238E27FC236}">
                    <a16:creationId xmlns:a16="http://schemas.microsoft.com/office/drawing/2014/main" id="{8FE4E77E-2476-442F-8A27-528699749B38}"/>
                  </a:ext>
                </a:extLst>
              </p:cNvPr>
              <p:cNvGrpSpPr/>
              <p:nvPr userDrawn="1"/>
            </p:nvGrpSpPr>
            <p:grpSpPr>
              <a:xfrm>
                <a:off x="12986056" y="1159941"/>
                <a:ext cx="276126" cy="284085"/>
                <a:chOff x="806580" y="907261"/>
                <a:chExt cx="421725" cy="433881"/>
              </a:xfrm>
            </p:grpSpPr>
            <p:sp>
              <p:nvSpPr>
                <p:cNvPr id="324" name="Ovaal 323">
                  <a:extLst>
                    <a:ext uri="{FF2B5EF4-FFF2-40B4-BE49-F238E27FC236}">
                      <a16:creationId xmlns:a16="http://schemas.microsoft.com/office/drawing/2014/main" id="{7694DDAC-A731-4428-847A-E745A1556E5A}"/>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dirty="0">
                    <a:solidFill>
                      <a:srgbClr val="211F26"/>
                    </a:solidFill>
                    <a:latin typeface="Calibri" panose="020F0502020204030204" pitchFamily="34" charset="0"/>
                    <a:cs typeface="Calibri" panose="020F0502020204030204" pitchFamily="34" charset="0"/>
                  </a:endParaRPr>
                </a:p>
              </p:txBody>
            </p:sp>
            <p:sp>
              <p:nvSpPr>
                <p:cNvPr id="325" name="Rechthoek 324">
                  <a:extLst>
                    <a:ext uri="{FF2B5EF4-FFF2-40B4-BE49-F238E27FC236}">
                      <a16:creationId xmlns:a16="http://schemas.microsoft.com/office/drawing/2014/main" id="{C506E0D2-4918-45E2-AAD7-154A59045FD8}"/>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sp>
              <p:nvSpPr>
                <p:cNvPr id="326" name="Ruit 325">
                  <a:extLst>
                    <a:ext uri="{FF2B5EF4-FFF2-40B4-BE49-F238E27FC236}">
                      <a16:creationId xmlns:a16="http://schemas.microsoft.com/office/drawing/2014/main" id="{0DCF9EA7-CC1F-4A11-94B9-6BB9123C0BF5}"/>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322" name="Rechthoek 321">
                <a:extLst>
                  <a:ext uri="{FF2B5EF4-FFF2-40B4-BE49-F238E27FC236}">
                    <a16:creationId xmlns:a16="http://schemas.microsoft.com/office/drawing/2014/main" id="{39503C57-58CF-4BCD-B61F-B3F758727797}"/>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Vormen</a:t>
                </a:r>
              </a:p>
            </p:txBody>
          </p:sp>
          <p:sp>
            <p:nvSpPr>
              <p:cNvPr id="323" name="Gelijkbenige driehoek 322">
                <a:extLst>
                  <a:ext uri="{FF2B5EF4-FFF2-40B4-BE49-F238E27FC236}">
                    <a16:creationId xmlns:a16="http://schemas.microsoft.com/office/drawing/2014/main" id="{B17C1A22-F059-4426-9903-354C4ED18165}"/>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285" name="Groep 284">
              <a:extLst>
                <a:ext uri="{FF2B5EF4-FFF2-40B4-BE49-F238E27FC236}">
                  <a16:creationId xmlns:a16="http://schemas.microsoft.com/office/drawing/2014/main" id="{6E884CB0-981D-428D-B5A2-858BB0EAEC24}"/>
                </a:ext>
              </a:extLst>
            </p:cNvPr>
            <p:cNvGrpSpPr/>
            <p:nvPr userDrawn="1"/>
          </p:nvGrpSpPr>
          <p:grpSpPr>
            <a:xfrm>
              <a:off x="-3314820" y="2447750"/>
              <a:ext cx="1503599" cy="563933"/>
              <a:chOff x="-3314820" y="1384649"/>
              <a:chExt cx="1503599" cy="563933"/>
            </a:xfrm>
          </p:grpSpPr>
          <p:sp>
            <p:nvSpPr>
              <p:cNvPr id="302" name="Rechthoek 301">
                <a:extLst>
                  <a:ext uri="{FF2B5EF4-FFF2-40B4-BE49-F238E27FC236}">
                    <a16:creationId xmlns:a16="http://schemas.microsoft.com/office/drawing/2014/main" id="{91420F76-E99B-4924-835D-4ECB91F7FD18}"/>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03" name="Rechthoek 302">
                <a:extLst>
                  <a:ext uri="{FF2B5EF4-FFF2-40B4-BE49-F238E27FC236}">
                    <a16:creationId xmlns:a16="http://schemas.microsoft.com/office/drawing/2014/main" id="{D8C82722-0CB3-4CF2-8C5D-07DF45F9CFEA}"/>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04" name="Tekstvak 303">
                <a:extLst>
                  <a:ext uri="{FF2B5EF4-FFF2-40B4-BE49-F238E27FC236}">
                    <a16:creationId xmlns:a16="http://schemas.microsoft.com/office/drawing/2014/main" id="{216A8D48-351A-4B5D-8CC7-BDDD8CC16F29}"/>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Grootte en positie…</a:t>
                </a:r>
              </a:p>
            </p:txBody>
          </p:sp>
          <p:sp>
            <p:nvSpPr>
              <p:cNvPr id="305" name="Tekstvak 304">
                <a:extLst>
                  <a:ext uri="{FF2B5EF4-FFF2-40B4-BE49-F238E27FC236}">
                    <a16:creationId xmlns:a16="http://schemas.microsoft.com/office/drawing/2014/main" id="{5BEBA7EF-4BDF-470C-BC3F-024A9166CB01}"/>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Vorm opmaken…</a:t>
                </a:r>
              </a:p>
            </p:txBody>
          </p:sp>
          <p:sp>
            <p:nvSpPr>
              <p:cNvPr id="306" name="Vrije vorm: vorm 305">
                <a:extLst>
                  <a:ext uri="{FF2B5EF4-FFF2-40B4-BE49-F238E27FC236}">
                    <a16:creationId xmlns:a16="http://schemas.microsoft.com/office/drawing/2014/main" id="{642CB396-B85E-48FA-986B-829DF49A830D}"/>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07" name="Rechthoek: afgeronde hoeken 306">
                <a:extLst>
                  <a:ext uri="{FF2B5EF4-FFF2-40B4-BE49-F238E27FC236}">
                    <a16:creationId xmlns:a16="http://schemas.microsoft.com/office/drawing/2014/main" id="{7CA05234-4556-4060-8DE0-A878F29B6C4C}"/>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08" name="Rechthoek: afgeronde hoeken 307">
                <a:extLst>
                  <a:ext uri="{FF2B5EF4-FFF2-40B4-BE49-F238E27FC236}">
                    <a16:creationId xmlns:a16="http://schemas.microsoft.com/office/drawing/2014/main" id="{25414DD9-FCB2-4B2D-B98B-6BB33DE9B46F}"/>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09" name="Rechthoek 308">
                <a:extLst>
                  <a:ext uri="{FF2B5EF4-FFF2-40B4-BE49-F238E27FC236}">
                    <a16:creationId xmlns:a16="http://schemas.microsoft.com/office/drawing/2014/main" id="{59DF0337-BC7C-4989-95D8-39362DFDB23B}"/>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310" name="Pijl: punthaak 309">
                <a:extLst>
                  <a:ext uri="{FF2B5EF4-FFF2-40B4-BE49-F238E27FC236}">
                    <a16:creationId xmlns:a16="http://schemas.microsoft.com/office/drawing/2014/main" id="{8ABC4FFD-5264-4537-BA9F-FFB3CA2A1F71}"/>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311" name="Rechthoek 310">
                <a:extLst>
                  <a:ext uri="{FF2B5EF4-FFF2-40B4-BE49-F238E27FC236}">
                    <a16:creationId xmlns:a16="http://schemas.microsoft.com/office/drawing/2014/main" id="{2397C7BE-9E88-4240-8543-6B7D6E332B48}"/>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312" name="Pijl: punthaak 311">
                <a:extLst>
                  <a:ext uri="{FF2B5EF4-FFF2-40B4-BE49-F238E27FC236}">
                    <a16:creationId xmlns:a16="http://schemas.microsoft.com/office/drawing/2014/main" id="{27A277F6-2394-4E89-9B90-1EB0089BCE2F}"/>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cxnSp>
            <p:nvCxnSpPr>
              <p:cNvPr id="313" name="Rechte verbindingslijn 312">
                <a:extLst>
                  <a:ext uri="{FF2B5EF4-FFF2-40B4-BE49-F238E27FC236}">
                    <a16:creationId xmlns:a16="http://schemas.microsoft.com/office/drawing/2014/main" id="{F68834B0-01AC-45A8-AE82-4FAF0FCD40F2}"/>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314" name="Rechte verbindingslijn 313">
                <a:extLst>
                  <a:ext uri="{FF2B5EF4-FFF2-40B4-BE49-F238E27FC236}">
                    <a16:creationId xmlns:a16="http://schemas.microsoft.com/office/drawing/2014/main" id="{1A8E4584-3B4F-4A10-B057-023CE9D3855D}"/>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315" name="Vrije vorm: vorm 314">
                <a:extLst>
                  <a:ext uri="{FF2B5EF4-FFF2-40B4-BE49-F238E27FC236}">
                    <a16:creationId xmlns:a16="http://schemas.microsoft.com/office/drawing/2014/main" id="{F5DB6094-F3AF-42B5-847A-F2F4A3FACF3B}"/>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316" name="Rechthoek: afgeronde hoeken 315">
                <a:extLst>
                  <a:ext uri="{FF2B5EF4-FFF2-40B4-BE49-F238E27FC236}">
                    <a16:creationId xmlns:a16="http://schemas.microsoft.com/office/drawing/2014/main" id="{3442A8EC-BF2C-415C-9E8D-F345234AE3F5}"/>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17" name="Vrije vorm: vorm 316">
                <a:extLst>
                  <a:ext uri="{FF2B5EF4-FFF2-40B4-BE49-F238E27FC236}">
                    <a16:creationId xmlns:a16="http://schemas.microsoft.com/office/drawing/2014/main" id="{DED60C9B-8F4B-40BA-802B-8840B4F8F9C2}"/>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dirty="0">
                  <a:solidFill>
                    <a:srgbClr val="211F26"/>
                  </a:solidFill>
                  <a:latin typeface="Calibri" panose="020F0502020204030204" pitchFamily="34" charset="0"/>
                  <a:cs typeface="Calibri" panose="020F0502020204030204" pitchFamily="34" charset="0"/>
                </a:endParaRPr>
              </a:p>
            </p:txBody>
          </p:sp>
          <p:sp>
            <p:nvSpPr>
              <p:cNvPr id="318" name="Vrije vorm: vorm 317">
                <a:extLst>
                  <a:ext uri="{FF2B5EF4-FFF2-40B4-BE49-F238E27FC236}">
                    <a16:creationId xmlns:a16="http://schemas.microsoft.com/office/drawing/2014/main" id="{A1B2BB2C-412B-4FCA-AC99-9A2221B4562A}"/>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319" name="Ovaal 318">
                <a:extLst>
                  <a:ext uri="{FF2B5EF4-FFF2-40B4-BE49-F238E27FC236}">
                    <a16:creationId xmlns:a16="http://schemas.microsoft.com/office/drawing/2014/main" id="{B01F8F5B-3BC0-4037-92A3-580182F4282C}"/>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320" name="Gelijkbenige driehoek 34">
                <a:extLst>
                  <a:ext uri="{FF2B5EF4-FFF2-40B4-BE49-F238E27FC236}">
                    <a16:creationId xmlns:a16="http://schemas.microsoft.com/office/drawing/2014/main" id="{06CF1308-E559-416E-B459-6B84B9E692FA}"/>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grpSp>
        <p:grpSp>
          <p:nvGrpSpPr>
            <p:cNvPr id="286" name="Groep 285">
              <a:extLst>
                <a:ext uri="{FF2B5EF4-FFF2-40B4-BE49-F238E27FC236}">
                  <a16:creationId xmlns:a16="http://schemas.microsoft.com/office/drawing/2014/main" id="{F2FAE573-EE21-4D62-8DDB-82DACB01DF62}"/>
                </a:ext>
              </a:extLst>
            </p:cNvPr>
            <p:cNvGrpSpPr/>
            <p:nvPr userDrawn="1"/>
          </p:nvGrpSpPr>
          <p:grpSpPr>
            <a:xfrm>
              <a:off x="-3323231" y="3670019"/>
              <a:ext cx="2734765" cy="262633"/>
              <a:chOff x="5114260" y="1193211"/>
              <a:chExt cx="2516594" cy="241682"/>
            </a:xfrm>
          </p:grpSpPr>
          <p:sp>
            <p:nvSpPr>
              <p:cNvPr id="295" name="Rechthoek 294">
                <a:extLst>
                  <a:ext uri="{FF2B5EF4-FFF2-40B4-BE49-F238E27FC236}">
                    <a16:creationId xmlns:a16="http://schemas.microsoft.com/office/drawing/2014/main" id="{22084AD9-A1D1-4F2A-86A6-52CBFE3D304B}"/>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296" name="Tekstvak 295">
                <a:extLst>
                  <a:ext uri="{FF2B5EF4-FFF2-40B4-BE49-F238E27FC236}">
                    <a16:creationId xmlns:a16="http://schemas.microsoft.com/office/drawing/2014/main" id="{18C16D56-0B76-4226-82A7-CBE0BD6DCFD0}"/>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dirty="0">
                    <a:solidFill>
                      <a:srgbClr val="211F26"/>
                    </a:solidFill>
                    <a:latin typeface="Calibri" panose="020F0502020204030204" pitchFamily="34" charset="0"/>
                    <a:ea typeface="+mn-ea"/>
                    <a:cs typeface="Calibri" panose="020F0502020204030204" pitchFamily="34" charset="0"/>
                  </a:rPr>
                  <a:t>Door</a:t>
                </a:r>
                <a:r>
                  <a:rPr lang="nl-NL" sz="900" b="0" u="sng" kern="1200" noProof="0" dirty="0">
                    <a:solidFill>
                      <a:srgbClr val="211F26"/>
                    </a:solidFill>
                    <a:latin typeface="Calibri" panose="020F0502020204030204" pitchFamily="34" charset="0"/>
                    <a:ea typeface="+mn-ea"/>
                    <a:cs typeface="Calibri" panose="020F0502020204030204" pitchFamily="34" charset="0"/>
                  </a:rPr>
                  <a:t>z</a:t>
                </a:r>
                <a:r>
                  <a:rPr lang="nl-NL" sz="900" b="0" u="none" kern="1200" noProof="0" dirty="0">
                    <a:solidFill>
                      <a:srgbClr val="211F26"/>
                    </a:solidFill>
                    <a:latin typeface="Calibri" panose="020F0502020204030204" pitchFamily="34" charset="0"/>
                    <a:ea typeface="+mn-ea"/>
                    <a:cs typeface="Calibri" panose="020F0502020204030204" pitchFamily="34" charset="0"/>
                  </a:rPr>
                  <a:t>ichtigheid</a:t>
                </a:r>
              </a:p>
            </p:txBody>
          </p:sp>
          <p:cxnSp>
            <p:nvCxnSpPr>
              <p:cNvPr id="297" name="Rechte verbindingslijn 296">
                <a:extLst>
                  <a:ext uri="{FF2B5EF4-FFF2-40B4-BE49-F238E27FC236}">
                    <a16:creationId xmlns:a16="http://schemas.microsoft.com/office/drawing/2014/main" id="{47D6E073-10ED-40C0-80F0-EDAEB59FBCA4}"/>
                  </a:ext>
                </a:extLst>
              </p:cNvPr>
              <p:cNvCxnSpPr>
                <a:cxnSpLocks/>
                <a:endCxn id="301"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298" name="Rechthoek 297">
                <a:extLst>
                  <a:ext uri="{FF2B5EF4-FFF2-40B4-BE49-F238E27FC236}">
                    <a16:creationId xmlns:a16="http://schemas.microsoft.com/office/drawing/2014/main" id="{A7884894-AEB4-4919-9817-EE6B3EC3AD51}"/>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100%</a:t>
                </a:r>
              </a:p>
            </p:txBody>
          </p:sp>
          <p:sp>
            <p:nvSpPr>
              <p:cNvPr id="299" name="Gelijkbenige driehoek 298">
                <a:extLst>
                  <a:ext uri="{FF2B5EF4-FFF2-40B4-BE49-F238E27FC236}">
                    <a16:creationId xmlns:a16="http://schemas.microsoft.com/office/drawing/2014/main" id="{89646DEA-748A-4482-A6F5-AF6207276AD3}"/>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00" name="Gelijkbenige driehoek 299">
                <a:extLst>
                  <a:ext uri="{FF2B5EF4-FFF2-40B4-BE49-F238E27FC236}">
                    <a16:creationId xmlns:a16="http://schemas.microsoft.com/office/drawing/2014/main" id="{A10AB0F8-041A-4437-9030-16F684754CA3}"/>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01" name="Rechthoek 300">
                <a:extLst>
                  <a:ext uri="{FF2B5EF4-FFF2-40B4-BE49-F238E27FC236}">
                    <a16:creationId xmlns:a16="http://schemas.microsoft.com/office/drawing/2014/main" id="{FAC487D1-EE8C-46BE-897C-932F62E90516}"/>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287" name="Ovaal 286">
              <a:extLst>
                <a:ext uri="{FF2B5EF4-FFF2-40B4-BE49-F238E27FC236}">
                  <a16:creationId xmlns:a16="http://schemas.microsoft.com/office/drawing/2014/main" id="{BEC47932-55F1-434B-945A-8C70843C717E}"/>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88" name="Rechthoek 287">
              <a:extLst>
                <a:ext uri="{FF2B5EF4-FFF2-40B4-BE49-F238E27FC236}">
                  <a16:creationId xmlns:a16="http://schemas.microsoft.com/office/drawing/2014/main" id="{EA9F3EC0-3BB9-4E92-A9D5-0118653B62B8}"/>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89" name="Ovaal 288">
              <a:extLst>
                <a:ext uri="{FF2B5EF4-FFF2-40B4-BE49-F238E27FC236}">
                  <a16:creationId xmlns:a16="http://schemas.microsoft.com/office/drawing/2014/main" id="{5D02EC1A-DBB0-49B8-87A7-5738BDE434C3}"/>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90" name="Rechthoek 289">
              <a:extLst>
                <a:ext uri="{FF2B5EF4-FFF2-40B4-BE49-F238E27FC236}">
                  <a16:creationId xmlns:a16="http://schemas.microsoft.com/office/drawing/2014/main" id="{4E736DE3-4405-46ED-AF22-F46B89539177}"/>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291" name="Rechthoek 290">
              <a:extLst>
                <a:ext uri="{FF2B5EF4-FFF2-40B4-BE49-F238E27FC236}">
                  <a16:creationId xmlns:a16="http://schemas.microsoft.com/office/drawing/2014/main" id="{FB1F8AD6-9FCE-40E6-B67F-809DE83419D3}"/>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92" name="ICOON_info">
              <a:extLst>
                <a:ext uri="{FF2B5EF4-FFF2-40B4-BE49-F238E27FC236}">
                  <a16:creationId xmlns:a16="http://schemas.microsoft.com/office/drawing/2014/main" id="{DC46040E-214D-42A9-BF16-ECD07FCE9840}"/>
                </a:ext>
              </a:extLst>
            </p:cNvPr>
            <p:cNvGrpSpPr/>
            <p:nvPr userDrawn="1"/>
          </p:nvGrpSpPr>
          <p:grpSpPr>
            <a:xfrm>
              <a:off x="-376736" y="5589737"/>
              <a:ext cx="283685" cy="283685"/>
              <a:chOff x="-510741" y="5913713"/>
              <a:chExt cx="267555" cy="267555"/>
            </a:xfrm>
          </p:grpSpPr>
          <p:sp>
            <p:nvSpPr>
              <p:cNvPr id="293" name="Ovaal 292">
                <a:extLst>
                  <a:ext uri="{FF2B5EF4-FFF2-40B4-BE49-F238E27FC236}">
                    <a16:creationId xmlns:a16="http://schemas.microsoft.com/office/drawing/2014/main" id="{DC03B853-DFC8-4A46-B52C-2F138DD656C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94" name="Graphic 163" descr="Informatie">
                <a:extLst>
                  <a:ext uri="{FF2B5EF4-FFF2-40B4-BE49-F238E27FC236}">
                    <a16:creationId xmlns:a16="http://schemas.microsoft.com/office/drawing/2014/main" id="{8214D228-E58A-4E58-A9F7-825199F7F7F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159" name="HAAK LIJN">
            <a:extLst>
              <a:ext uri="{FF2B5EF4-FFF2-40B4-BE49-F238E27FC236}">
                <a16:creationId xmlns:a16="http://schemas.microsoft.com/office/drawing/2014/main" id="{7122AD50-F3F1-4256-ADF3-4B8573614B2B}"/>
              </a:ext>
            </a:extLst>
          </p:cNvPr>
          <p:cNvGrpSpPr/>
          <p:nvPr userDrawn="1"/>
        </p:nvGrpSpPr>
        <p:grpSpPr>
          <a:xfrm>
            <a:off x="540812" y="0"/>
            <a:ext cx="76800" cy="6858000"/>
            <a:chOff x="578912" y="0"/>
            <a:chExt cx="76800" cy="6858000"/>
          </a:xfrm>
        </p:grpSpPr>
        <p:cxnSp>
          <p:nvCxnSpPr>
            <p:cNvPr id="160" name="LIJN">
              <a:extLst>
                <a:ext uri="{FF2B5EF4-FFF2-40B4-BE49-F238E27FC236}">
                  <a16:creationId xmlns:a16="http://schemas.microsoft.com/office/drawing/2014/main" id="{203731BA-F1DE-4ED7-8E83-4A678442F8DA}"/>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61" name="Graphic 160">
              <a:extLst>
                <a:ext uri="{FF2B5EF4-FFF2-40B4-BE49-F238E27FC236}">
                  <a16:creationId xmlns:a16="http://schemas.microsoft.com/office/drawing/2014/main" id="{C1FE5A50-3822-49B5-AF54-D3AE438FD36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162" name="LIJN">
              <a:extLst>
                <a:ext uri="{FF2B5EF4-FFF2-40B4-BE49-F238E27FC236}">
                  <a16:creationId xmlns:a16="http://schemas.microsoft.com/office/drawing/2014/main" id="{445A95D7-522E-4045-BCEC-ADD5199B31FB}"/>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11" name="COVER LIJN">
            <a:extLst>
              <a:ext uri="{FF2B5EF4-FFF2-40B4-BE49-F238E27FC236}">
                <a16:creationId xmlns:a16="http://schemas.microsoft.com/office/drawing/2014/main" id="{861D1119-6588-4798-BC08-253A6E15E209}"/>
              </a:ext>
            </a:extLst>
          </p:cNvPr>
          <p:cNvSpPr/>
          <p:nvPr userDrawn="1"/>
        </p:nvSpPr>
        <p:spPr>
          <a:xfrm>
            <a:off x="465873" y="1837460"/>
            <a:ext cx="295660" cy="448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DA6621DD-BDCD-46CA-8A6F-90B3DC62D7E8}"/>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MENU (INTERACTIEF)</a:t>
            </a:r>
          </a:p>
        </p:txBody>
      </p:sp>
      <p:sp>
        <p:nvSpPr>
          <p:cNvPr id="194" name="Tijdelijke aanduiding voor verticale tekst 193">
            <a:extLst>
              <a:ext uri="{FF2B5EF4-FFF2-40B4-BE49-F238E27FC236}">
                <a16:creationId xmlns:a16="http://schemas.microsoft.com/office/drawing/2014/main" id="{38DAAFB3-FE3F-42B4-8C88-5F57FE159942}"/>
              </a:ext>
            </a:extLst>
          </p:cNvPr>
          <p:cNvSpPr>
            <a:spLocks noGrp="1"/>
          </p:cNvSpPr>
          <p:nvPr userDrawn="1">
            <p:ph type="body" orient="vert" idx="1" hasCustomPrompt="1"/>
          </p:nvPr>
        </p:nvSpPr>
        <p:spPr>
          <a:xfrm>
            <a:off x="-647872" y="1837485"/>
            <a:ext cx="4134886" cy="4476687"/>
          </a:xfrm>
          <a:custGeom>
            <a:avLst/>
            <a:gdLst>
              <a:gd name="connsiteX0" fmla="*/ 0 w 4134886"/>
              <a:gd name="connsiteY0" fmla="*/ 0 h 4476687"/>
              <a:gd name="connsiteX1" fmla="*/ 3612536 w 4134886"/>
              <a:gd name="connsiteY1" fmla="*/ 0 h 4476687"/>
              <a:gd name="connsiteX2" fmla="*/ 4134886 w 4134886"/>
              <a:gd name="connsiteY2" fmla="*/ 2248783 h 4476687"/>
              <a:gd name="connsiteX3" fmla="*/ 4131040 w 4134886"/>
              <a:gd name="connsiteY3" fmla="*/ 2271444 h 4476687"/>
              <a:gd name="connsiteX4" fmla="*/ 3618804 w 4134886"/>
              <a:gd name="connsiteY4" fmla="*/ 4476687 h 4476687"/>
              <a:gd name="connsiteX5" fmla="*/ 6268 w 4134886"/>
              <a:gd name="connsiteY5" fmla="*/ 4476687 h 4476687"/>
              <a:gd name="connsiteX6" fmla="*/ 523059 w 4134886"/>
              <a:gd name="connsiteY6" fmla="*/ 2251835 h 44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4886" h="4476687">
                <a:moveTo>
                  <a:pt x="0" y="0"/>
                </a:moveTo>
                <a:lnTo>
                  <a:pt x="3612536" y="0"/>
                </a:lnTo>
                <a:lnTo>
                  <a:pt x="4134886" y="2248783"/>
                </a:lnTo>
                <a:lnTo>
                  <a:pt x="4131040" y="2271444"/>
                </a:lnTo>
                <a:lnTo>
                  <a:pt x="3618804" y="4476687"/>
                </a:lnTo>
                <a:lnTo>
                  <a:pt x="6268" y="4476687"/>
                </a:lnTo>
                <a:lnTo>
                  <a:pt x="523059" y="2251835"/>
                </a:lnTo>
                <a:close/>
              </a:path>
            </a:pathLst>
          </a:custGeom>
          <a:solidFill>
            <a:schemeClr val="tx2">
              <a:lumMod val="60000"/>
              <a:lumOff val="40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FontTx/>
              <a:buNone/>
              <a:defRPr lang="nl-NL" sz="200" dirty="0">
                <a:solidFill>
                  <a:schemeClr val="lt1"/>
                </a:solidFill>
              </a:defRPr>
            </a:lvl1pPr>
          </a:lstStyle>
          <a:p>
            <a:pPr marL="0" lvl="0" algn="ctr" defTabSz="914400"/>
            <a:r>
              <a:rPr lang="nl-NL" dirty="0"/>
              <a:t>    </a:t>
            </a:r>
          </a:p>
        </p:txBody>
      </p:sp>
      <p:sp>
        <p:nvSpPr>
          <p:cNvPr id="196" name="Tijdelijke aanduiding voor verticale tekst 195">
            <a:extLst>
              <a:ext uri="{FF2B5EF4-FFF2-40B4-BE49-F238E27FC236}">
                <a16:creationId xmlns:a16="http://schemas.microsoft.com/office/drawing/2014/main" id="{63194F65-4913-4057-BB8C-63650510F928}"/>
              </a:ext>
            </a:extLst>
          </p:cNvPr>
          <p:cNvSpPr>
            <a:spLocks noGrp="1"/>
          </p:cNvSpPr>
          <p:nvPr>
            <p:ph type="body" orient="vert" idx="11" hasCustomPrompt="1"/>
          </p:nvPr>
        </p:nvSpPr>
        <p:spPr>
          <a:xfrm>
            <a:off x="2957875" y="1837485"/>
            <a:ext cx="3470561" cy="4476687"/>
          </a:xfrm>
          <a:custGeom>
            <a:avLst/>
            <a:gdLst>
              <a:gd name="connsiteX0" fmla="*/ 0 w 3470561"/>
              <a:gd name="connsiteY0" fmla="*/ 0 h 4476687"/>
              <a:gd name="connsiteX1" fmla="*/ 2946343 w 3470561"/>
              <a:gd name="connsiteY1" fmla="*/ 0 h 4476687"/>
              <a:gd name="connsiteX2" fmla="*/ 3470561 w 3470561"/>
              <a:gd name="connsiteY2" fmla="*/ 2250549 h 4476687"/>
              <a:gd name="connsiteX3" fmla="*/ 3468952 w 3470561"/>
              <a:gd name="connsiteY3" fmla="*/ 2260030 h 4476687"/>
              <a:gd name="connsiteX4" fmla="*/ 2952628 w 3470561"/>
              <a:gd name="connsiteY4" fmla="*/ 4476687 h 4476687"/>
              <a:gd name="connsiteX5" fmla="*/ 6285 w 3470561"/>
              <a:gd name="connsiteY5" fmla="*/ 4476687 h 4476687"/>
              <a:gd name="connsiteX6" fmla="*/ 524518 w 3470561"/>
              <a:gd name="connsiteY6" fmla="*/ 2251835 h 44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561" h="4476687">
                <a:moveTo>
                  <a:pt x="0" y="0"/>
                </a:moveTo>
                <a:lnTo>
                  <a:pt x="2946343" y="0"/>
                </a:lnTo>
                <a:lnTo>
                  <a:pt x="3470561" y="2250549"/>
                </a:lnTo>
                <a:lnTo>
                  <a:pt x="3468952" y="2260030"/>
                </a:lnTo>
                <a:lnTo>
                  <a:pt x="2952628" y="4476687"/>
                </a:lnTo>
                <a:lnTo>
                  <a:pt x="6285" y="4476687"/>
                </a:lnTo>
                <a:lnTo>
                  <a:pt x="524518" y="2251835"/>
                </a:ln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FontTx/>
              <a:buNone/>
              <a:defRPr lang="nl-NL" sz="200" dirty="0">
                <a:solidFill>
                  <a:schemeClr val="lt1"/>
                </a:solidFill>
              </a:defRPr>
            </a:lvl1pPr>
          </a:lstStyle>
          <a:p>
            <a:pPr marL="0" lvl="0" algn="ctr" defTabSz="914400"/>
            <a:r>
              <a:rPr lang="nl-NL" dirty="0"/>
              <a:t>     </a:t>
            </a:r>
          </a:p>
        </p:txBody>
      </p:sp>
      <p:sp>
        <p:nvSpPr>
          <p:cNvPr id="198" name="Tijdelijke aanduiding voor verticale tekst 197">
            <a:extLst>
              <a:ext uri="{FF2B5EF4-FFF2-40B4-BE49-F238E27FC236}">
                <a16:creationId xmlns:a16="http://schemas.microsoft.com/office/drawing/2014/main" id="{EDFBFD0F-E3DF-40DE-A4EA-70517F0C31D4}"/>
              </a:ext>
            </a:extLst>
          </p:cNvPr>
          <p:cNvSpPr>
            <a:spLocks noGrp="1"/>
          </p:cNvSpPr>
          <p:nvPr>
            <p:ph type="body" orient="vert" idx="12" hasCustomPrompt="1"/>
          </p:nvPr>
        </p:nvSpPr>
        <p:spPr>
          <a:xfrm>
            <a:off x="5899297" y="1837485"/>
            <a:ext cx="3470561" cy="4476687"/>
          </a:xfrm>
          <a:custGeom>
            <a:avLst/>
            <a:gdLst>
              <a:gd name="connsiteX0" fmla="*/ 0 w 3470561"/>
              <a:gd name="connsiteY0" fmla="*/ 0 h 4476687"/>
              <a:gd name="connsiteX1" fmla="*/ 2946342 w 3470561"/>
              <a:gd name="connsiteY1" fmla="*/ 0 h 4476687"/>
              <a:gd name="connsiteX2" fmla="*/ 3470561 w 3470561"/>
              <a:gd name="connsiteY2" fmla="*/ 2250549 h 4476687"/>
              <a:gd name="connsiteX3" fmla="*/ 3468952 w 3470561"/>
              <a:gd name="connsiteY3" fmla="*/ 2260030 h 4476687"/>
              <a:gd name="connsiteX4" fmla="*/ 2952627 w 3470561"/>
              <a:gd name="connsiteY4" fmla="*/ 4476687 h 4476687"/>
              <a:gd name="connsiteX5" fmla="*/ 6285 w 3470561"/>
              <a:gd name="connsiteY5" fmla="*/ 4476687 h 4476687"/>
              <a:gd name="connsiteX6" fmla="*/ 524518 w 3470561"/>
              <a:gd name="connsiteY6" fmla="*/ 2251835 h 44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561" h="4476687">
                <a:moveTo>
                  <a:pt x="0" y="0"/>
                </a:moveTo>
                <a:lnTo>
                  <a:pt x="2946342" y="0"/>
                </a:lnTo>
                <a:lnTo>
                  <a:pt x="3470561" y="2250549"/>
                </a:lnTo>
                <a:lnTo>
                  <a:pt x="3468952" y="2260030"/>
                </a:lnTo>
                <a:lnTo>
                  <a:pt x="2952627" y="4476687"/>
                </a:lnTo>
                <a:lnTo>
                  <a:pt x="6285" y="4476687"/>
                </a:lnTo>
                <a:lnTo>
                  <a:pt x="524518" y="2251835"/>
                </a:lnTo>
                <a:close/>
              </a:path>
            </a:pathLst>
          </a:cu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FontTx/>
              <a:buNone/>
              <a:defRPr lang="nl-NL" sz="200" dirty="0">
                <a:solidFill>
                  <a:schemeClr val="lt1"/>
                </a:solidFill>
              </a:defRPr>
            </a:lvl1pPr>
          </a:lstStyle>
          <a:p>
            <a:pPr marL="0" lvl="0" algn="ctr" defTabSz="914400"/>
            <a:r>
              <a:rPr lang="nl-NL" dirty="0"/>
              <a:t>     </a:t>
            </a:r>
          </a:p>
        </p:txBody>
      </p:sp>
      <p:sp>
        <p:nvSpPr>
          <p:cNvPr id="199" name="Tijdelijke aanduiding voor verticale tekst 198">
            <a:extLst>
              <a:ext uri="{FF2B5EF4-FFF2-40B4-BE49-F238E27FC236}">
                <a16:creationId xmlns:a16="http://schemas.microsoft.com/office/drawing/2014/main" id="{AA1338BD-D74F-4D33-A0AA-732C5CEECEE6}"/>
              </a:ext>
            </a:extLst>
          </p:cNvPr>
          <p:cNvSpPr>
            <a:spLocks noGrp="1"/>
          </p:cNvSpPr>
          <p:nvPr>
            <p:ph type="body" orient="vert" idx="13" hasCustomPrompt="1"/>
          </p:nvPr>
        </p:nvSpPr>
        <p:spPr>
          <a:xfrm>
            <a:off x="8840719" y="1837485"/>
            <a:ext cx="4133811" cy="4476687"/>
          </a:xfrm>
          <a:custGeom>
            <a:avLst/>
            <a:gdLst>
              <a:gd name="connsiteX0" fmla="*/ 0 w 4133811"/>
              <a:gd name="connsiteY0" fmla="*/ 0 h 4476687"/>
              <a:gd name="connsiteX1" fmla="*/ 3605062 w 4133811"/>
              <a:gd name="connsiteY1" fmla="*/ 0 h 4476687"/>
              <a:gd name="connsiteX2" fmla="*/ 4133811 w 4133811"/>
              <a:gd name="connsiteY2" fmla="*/ 2251835 h 4476687"/>
              <a:gd name="connsiteX3" fmla="*/ 3611398 w 4133811"/>
              <a:gd name="connsiteY3" fmla="*/ 4476687 h 4476687"/>
              <a:gd name="connsiteX4" fmla="*/ 6336 w 4133811"/>
              <a:gd name="connsiteY4" fmla="*/ 4476687 h 4476687"/>
              <a:gd name="connsiteX5" fmla="*/ 528749 w 4133811"/>
              <a:gd name="connsiteY5" fmla="*/ 2251835 h 44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3811" h="4476687">
                <a:moveTo>
                  <a:pt x="0" y="0"/>
                </a:moveTo>
                <a:lnTo>
                  <a:pt x="3605062" y="0"/>
                </a:lnTo>
                <a:lnTo>
                  <a:pt x="4133811" y="2251835"/>
                </a:lnTo>
                <a:lnTo>
                  <a:pt x="3611398" y="4476687"/>
                </a:lnTo>
                <a:lnTo>
                  <a:pt x="6336" y="4476687"/>
                </a:lnTo>
                <a:lnTo>
                  <a:pt x="528749" y="2251835"/>
                </a:lnTo>
                <a:close/>
              </a:path>
            </a:pathLst>
          </a:custGeom>
          <a:solidFill>
            <a:schemeClr val="tx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FontTx/>
              <a:buNone/>
              <a:defRPr lang="nl-NL" sz="200" dirty="0">
                <a:solidFill>
                  <a:schemeClr val="lt1"/>
                </a:solidFill>
              </a:defRPr>
            </a:lvl1pPr>
          </a:lstStyle>
          <a:p>
            <a:pPr marL="0" lvl="0" algn="ctr" defTabSz="914400"/>
            <a:r>
              <a:rPr lang="nl-NL" dirty="0"/>
              <a:t>     </a:t>
            </a:r>
          </a:p>
        </p:txBody>
      </p:sp>
      <p:sp>
        <p:nvSpPr>
          <p:cNvPr id="202" name="Tijdelijke aanduiding voor verticale tekst 2">
            <a:extLst>
              <a:ext uri="{FF2B5EF4-FFF2-40B4-BE49-F238E27FC236}">
                <a16:creationId xmlns:a16="http://schemas.microsoft.com/office/drawing/2014/main" id="{D8BD77BF-EE76-4C86-8C42-AAED35B3ECEF}"/>
              </a:ext>
            </a:extLst>
          </p:cNvPr>
          <p:cNvSpPr>
            <a:spLocks noGrp="1"/>
          </p:cNvSpPr>
          <p:nvPr>
            <p:ph type="body" orient="vert" idx="14" hasCustomPrompt="1"/>
          </p:nvPr>
        </p:nvSpPr>
        <p:spPr>
          <a:xfrm>
            <a:off x="985664" y="3294849"/>
            <a:ext cx="1562400" cy="1562400"/>
          </a:xfrm>
          <a:prstGeom prst="ellipse">
            <a:avLst/>
          </a:prstGeom>
          <a:noFill/>
          <a:ln w="28575">
            <a:solidFill>
              <a:schemeClr val="bg1">
                <a:alpha val="15000"/>
              </a:schemeClr>
            </a:solidFill>
          </a:ln>
        </p:spPr>
        <p:txBody>
          <a:bodyPr vert="horz" lIns="0" tIns="0" rIns="0" bIns="0"/>
          <a:lstStyle>
            <a:lvl1pPr marL="0" indent="0">
              <a:buNone/>
              <a:defRPr sz="200"/>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205" name="Tijdelijke aanduiding voor verticale tekst 2">
            <a:extLst>
              <a:ext uri="{FF2B5EF4-FFF2-40B4-BE49-F238E27FC236}">
                <a16:creationId xmlns:a16="http://schemas.microsoft.com/office/drawing/2014/main" id="{1CADDF18-E1F3-4688-B673-DA01A82C35DA}"/>
              </a:ext>
            </a:extLst>
          </p:cNvPr>
          <p:cNvSpPr>
            <a:spLocks noGrp="1"/>
          </p:cNvSpPr>
          <p:nvPr>
            <p:ph type="body" orient="vert" idx="15" hasCustomPrompt="1"/>
          </p:nvPr>
        </p:nvSpPr>
        <p:spPr>
          <a:xfrm>
            <a:off x="3911955" y="3294849"/>
            <a:ext cx="1562400" cy="1562400"/>
          </a:xfrm>
          <a:prstGeom prst="ellipse">
            <a:avLst/>
          </a:prstGeom>
          <a:noFill/>
          <a:ln w="28575">
            <a:solidFill>
              <a:schemeClr val="bg1">
                <a:alpha val="15000"/>
              </a:schemeClr>
            </a:solidFill>
          </a:ln>
        </p:spPr>
        <p:txBody>
          <a:bodyPr vert="horz" lIns="0" tIns="0" rIns="0" bIns="0"/>
          <a:lstStyle>
            <a:lvl1pPr marL="0" indent="0">
              <a:buNone/>
              <a:defRPr sz="200"/>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206" name="Tijdelijke aanduiding voor verticale tekst 2">
            <a:extLst>
              <a:ext uri="{FF2B5EF4-FFF2-40B4-BE49-F238E27FC236}">
                <a16:creationId xmlns:a16="http://schemas.microsoft.com/office/drawing/2014/main" id="{52D8BE35-EE34-483E-9F61-B3B506AB2D23}"/>
              </a:ext>
            </a:extLst>
          </p:cNvPr>
          <p:cNvSpPr>
            <a:spLocks noGrp="1"/>
          </p:cNvSpPr>
          <p:nvPr>
            <p:ph type="body" orient="vert" idx="16" hasCustomPrompt="1"/>
          </p:nvPr>
        </p:nvSpPr>
        <p:spPr>
          <a:xfrm>
            <a:off x="6853377" y="3294849"/>
            <a:ext cx="1562400" cy="1562400"/>
          </a:xfrm>
          <a:prstGeom prst="ellipse">
            <a:avLst/>
          </a:prstGeom>
          <a:noFill/>
          <a:ln w="28575">
            <a:solidFill>
              <a:schemeClr val="bg1">
                <a:alpha val="15000"/>
              </a:schemeClr>
            </a:solidFill>
          </a:ln>
        </p:spPr>
        <p:txBody>
          <a:bodyPr vert="horz" lIns="0" tIns="0" rIns="0" bIns="0"/>
          <a:lstStyle>
            <a:lvl1pPr marL="0" indent="0">
              <a:buNone/>
              <a:defRPr sz="200"/>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207" name="Tijdelijke aanduiding voor verticale tekst 2">
            <a:extLst>
              <a:ext uri="{FF2B5EF4-FFF2-40B4-BE49-F238E27FC236}">
                <a16:creationId xmlns:a16="http://schemas.microsoft.com/office/drawing/2014/main" id="{5E7A15D2-B2DE-4272-B195-FEACB5039ADA}"/>
              </a:ext>
            </a:extLst>
          </p:cNvPr>
          <p:cNvSpPr>
            <a:spLocks noGrp="1"/>
          </p:cNvSpPr>
          <p:nvPr>
            <p:ph type="body" orient="vert" idx="17" hasCustomPrompt="1"/>
          </p:nvPr>
        </p:nvSpPr>
        <p:spPr>
          <a:xfrm>
            <a:off x="9712249" y="3294849"/>
            <a:ext cx="1562400" cy="1562400"/>
          </a:xfrm>
          <a:prstGeom prst="ellipse">
            <a:avLst/>
          </a:prstGeom>
          <a:noFill/>
          <a:ln w="28575">
            <a:solidFill>
              <a:schemeClr val="bg1">
                <a:alpha val="15000"/>
              </a:schemeClr>
            </a:solidFill>
          </a:ln>
        </p:spPr>
        <p:txBody>
          <a:bodyPr vert="horz" lIns="0" tIns="0" rIns="0" bIns="0"/>
          <a:lstStyle>
            <a:lvl1pPr marL="0" indent="0">
              <a:buNone/>
              <a:defRPr sz="200"/>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209" name="Tijdelijke aanduiding voor afbeelding 8">
            <a:extLst>
              <a:ext uri="{FF2B5EF4-FFF2-40B4-BE49-F238E27FC236}">
                <a16:creationId xmlns:a16="http://schemas.microsoft.com/office/drawing/2014/main" id="{838BD367-3AB3-4103-B0B3-41A6FB16CA0D}"/>
              </a:ext>
            </a:extLst>
          </p:cNvPr>
          <p:cNvSpPr>
            <a:spLocks noGrp="1"/>
          </p:cNvSpPr>
          <p:nvPr>
            <p:ph type="pic" sz="quarter" idx="18" hasCustomPrompt="1"/>
          </p:nvPr>
        </p:nvSpPr>
        <p:spPr>
          <a:xfrm>
            <a:off x="1342017" y="3651249"/>
            <a:ext cx="849694" cy="849600"/>
          </a:xfrm>
          <a:prstGeom prst="rect">
            <a:avLst/>
          </a:prstGeom>
          <a:noFill/>
        </p:spPr>
        <p:txBody>
          <a:bodyPr bIns="324000" anchor="ctr"/>
          <a:lstStyle>
            <a:lvl1pPr marL="0" indent="0" algn="ctr">
              <a:lnSpc>
                <a:spcPct val="90000"/>
              </a:lnSpc>
              <a:spcBef>
                <a:spcPts val="0"/>
              </a:spcBef>
              <a:spcAft>
                <a:spcPts val="0"/>
              </a:spcAft>
              <a:buNone/>
              <a:defRPr sz="500" i="1">
                <a:solidFill>
                  <a:schemeClr val="tx1">
                    <a:lumMod val="50000"/>
                    <a:lumOff val="50000"/>
                  </a:schemeClr>
                </a:solidFill>
              </a:defRPr>
            </a:lvl1pPr>
          </a:lstStyle>
          <a:p>
            <a:r>
              <a:rPr lang="nl-NL" dirty="0"/>
              <a:t>Klik hier om een icoon in te voegen</a:t>
            </a:r>
          </a:p>
        </p:txBody>
      </p:sp>
      <p:sp>
        <p:nvSpPr>
          <p:cNvPr id="210" name="Tijdelijke aanduiding voor afbeelding 8">
            <a:extLst>
              <a:ext uri="{FF2B5EF4-FFF2-40B4-BE49-F238E27FC236}">
                <a16:creationId xmlns:a16="http://schemas.microsoft.com/office/drawing/2014/main" id="{9D885620-24E7-4EED-92BA-D84C42CA9FE8}"/>
              </a:ext>
            </a:extLst>
          </p:cNvPr>
          <p:cNvSpPr>
            <a:spLocks noGrp="1"/>
          </p:cNvSpPr>
          <p:nvPr>
            <p:ph type="pic" sz="quarter" idx="19" hasCustomPrompt="1"/>
          </p:nvPr>
        </p:nvSpPr>
        <p:spPr>
          <a:xfrm>
            <a:off x="4268308" y="3651249"/>
            <a:ext cx="849694" cy="849600"/>
          </a:xfrm>
          <a:prstGeom prst="rect">
            <a:avLst/>
          </a:prstGeom>
          <a:noFill/>
        </p:spPr>
        <p:txBody>
          <a:bodyPr bIns="324000" anchor="ctr"/>
          <a:lstStyle>
            <a:lvl1pPr marL="0" indent="0" algn="ctr">
              <a:lnSpc>
                <a:spcPct val="90000"/>
              </a:lnSpc>
              <a:spcBef>
                <a:spcPts val="0"/>
              </a:spcBef>
              <a:spcAft>
                <a:spcPts val="0"/>
              </a:spcAft>
              <a:buNone/>
              <a:defRPr sz="500" i="1">
                <a:solidFill>
                  <a:schemeClr val="tx1">
                    <a:lumMod val="50000"/>
                    <a:lumOff val="50000"/>
                  </a:schemeClr>
                </a:solidFill>
              </a:defRPr>
            </a:lvl1pPr>
          </a:lstStyle>
          <a:p>
            <a:r>
              <a:rPr lang="nl-NL" dirty="0"/>
              <a:t>Klik hier om een icoon in te voegen</a:t>
            </a:r>
          </a:p>
        </p:txBody>
      </p:sp>
      <p:sp>
        <p:nvSpPr>
          <p:cNvPr id="211" name="Tijdelijke aanduiding voor afbeelding 8">
            <a:extLst>
              <a:ext uri="{FF2B5EF4-FFF2-40B4-BE49-F238E27FC236}">
                <a16:creationId xmlns:a16="http://schemas.microsoft.com/office/drawing/2014/main" id="{FF8C5A71-C2E3-4782-84CC-3FFEAB0CE736}"/>
              </a:ext>
            </a:extLst>
          </p:cNvPr>
          <p:cNvSpPr>
            <a:spLocks noGrp="1"/>
          </p:cNvSpPr>
          <p:nvPr>
            <p:ph type="pic" sz="quarter" idx="20" hasCustomPrompt="1"/>
          </p:nvPr>
        </p:nvSpPr>
        <p:spPr>
          <a:xfrm>
            <a:off x="7209730" y="3651249"/>
            <a:ext cx="849694" cy="849600"/>
          </a:xfrm>
          <a:prstGeom prst="rect">
            <a:avLst/>
          </a:prstGeom>
          <a:noFill/>
        </p:spPr>
        <p:txBody>
          <a:bodyPr bIns="324000" anchor="ctr"/>
          <a:lstStyle>
            <a:lvl1pPr marL="0" indent="0" algn="ctr">
              <a:lnSpc>
                <a:spcPct val="90000"/>
              </a:lnSpc>
              <a:spcBef>
                <a:spcPts val="0"/>
              </a:spcBef>
              <a:spcAft>
                <a:spcPts val="0"/>
              </a:spcAft>
              <a:buNone/>
              <a:defRPr sz="500" i="1">
                <a:solidFill>
                  <a:schemeClr val="tx1">
                    <a:lumMod val="50000"/>
                    <a:lumOff val="50000"/>
                  </a:schemeClr>
                </a:solidFill>
              </a:defRPr>
            </a:lvl1pPr>
          </a:lstStyle>
          <a:p>
            <a:r>
              <a:rPr lang="nl-NL" dirty="0"/>
              <a:t>Klik hier om een icoon in te voegen</a:t>
            </a:r>
          </a:p>
        </p:txBody>
      </p:sp>
      <p:sp>
        <p:nvSpPr>
          <p:cNvPr id="212" name="Tijdelijke aanduiding voor afbeelding 8">
            <a:extLst>
              <a:ext uri="{FF2B5EF4-FFF2-40B4-BE49-F238E27FC236}">
                <a16:creationId xmlns:a16="http://schemas.microsoft.com/office/drawing/2014/main" id="{C5FF5094-5908-416A-AD8F-E96EC6C96AB9}"/>
              </a:ext>
            </a:extLst>
          </p:cNvPr>
          <p:cNvSpPr>
            <a:spLocks noGrp="1"/>
          </p:cNvSpPr>
          <p:nvPr>
            <p:ph type="pic" sz="quarter" idx="21" hasCustomPrompt="1"/>
          </p:nvPr>
        </p:nvSpPr>
        <p:spPr>
          <a:xfrm>
            <a:off x="10068602" y="3651249"/>
            <a:ext cx="849694" cy="849600"/>
          </a:xfrm>
          <a:prstGeom prst="rect">
            <a:avLst/>
          </a:prstGeom>
          <a:noFill/>
        </p:spPr>
        <p:txBody>
          <a:bodyPr bIns="324000" anchor="ctr"/>
          <a:lstStyle>
            <a:lvl1pPr marL="0" indent="0" algn="ctr">
              <a:lnSpc>
                <a:spcPct val="90000"/>
              </a:lnSpc>
              <a:spcBef>
                <a:spcPts val="0"/>
              </a:spcBef>
              <a:spcAft>
                <a:spcPts val="0"/>
              </a:spcAft>
              <a:buNone/>
              <a:defRPr sz="500" i="1">
                <a:solidFill>
                  <a:schemeClr val="tx1">
                    <a:lumMod val="50000"/>
                    <a:lumOff val="50000"/>
                  </a:schemeClr>
                </a:solidFill>
              </a:defRPr>
            </a:lvl1pPr>
          </a:lstStyle>
          <a:p>
            <a:r>
              <a:rPr lang="nl-NL" dirty="0"/>
              <a:t>Klik hier om een icoon in te voegen</a:t>
            </a:r>
          </a:p>
        </p:txBody>
      </p:sp>
      <p:sp>
        <p:nvSpPr>
          <p:cNvPr id="272" name="Tijdelijke aanduiding voor verticale tekst 2">
            <a:extLst>
              <a:ext uri="{FF2B5EF4-FFF2-40B4-BE49-F238E27FC236}">
                <a16:creationId xmlns:a16="http://schemas.microsoft.com/office/drawing/2014/main" id="{DE4556A3-849B-4A2C-8A2B-B908E27280C5}"/>
              </a:ext>
            </a:extLst>
          </p:cNvPr>
          <p:cNvSpPr>
            <a:spLocks noGrp="1"/>
          </p:cNvSpPr>
          <p:nvPr>
            <p:ph type="body" orient="vert" idx="22" hasCustomPrompt="1"/>
          </p:nvPr>
        </p:nvSpPr>
        <p:spPr>
          <a:xfrm>
            <a:off x="567508" y="5226940"/>
            <a:ext cx="2332164" cy="529201"/>
          </a:xfrm>
          <a:noFill/>
        </p:spPr>
        <p:txBody>
          <a:bodyPr vert="horz" lIns="0" tIns="0" rIns="0" bIns="0" anchor="ctr"/>
          <a:lstStyle>
            <a:lvl1pPr marL="0" indent="0" algn="ctr">
              <a:lnSpc>
                <a:spcPct val="80000"/>
              </a:lnSpc>
              <a:spcAft>
                <a:spcPts val="400"/>
              </a:spcAft>
              <a:buFontTx/>
              <a:buNone/>
              <a:defRPr b="1">
                <a:solidFill>
                  <a:schemeClr val="bg1"/>
                </a:solidFill>
                <a:effectLst>
                  <a:outerShdw blurRad="38100" dist="38100" dir="2700000" algn="tl">
                    <a:srgbClr val="000000">
                      <a:alpha val="43137"/>
                    </a:srgbClr>
                  </a:outerShdw>
                </a:effectLst>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Titel hoofdstuk,</a:t>
            </a:r>
            <a:br>
              <a:rPr lang="nl-NL" dirty="0"/>
            </a:br>
            <a:r>
              <a:rPr lang="nl-NL" dirty="0"/>
              <a:t>max 2 regels</a:t>
            </a:r>
          </a:p>
        </p:txBody>
      </p:sp>
      <p:sp>
        <p:nvSpPr>
          <p:cNvPr id="273" name="Tijdelijke aanduiding voor verticale tekst 2">
            <a:extLst>
              <a:ext uri="{FF2B5EF4-FFF2-40B4-BE49-F238E27FC236}">
                <a16:creationId xmlns:a16="http://schemas.microsoft.com/office/drawing/2014/main" id="{93978440-5C6F-4E40-B7A0-064D56F28AF1}"/>
              </a:ext>
            </a:extLst>
          </p:cNvPr>
          <p:cNvSpPr>
            <a:spLocks noGrp="1"/>
          </p:cNvSpPr>
          <p:nvPr>
            <p:ph type="body" orient="vert" idx="23" hasCustomPrompt="1"/>
          </p:nvPr>
        </p:nvSpPr>
        <p:spPr>
          <a:xfrm>
            <a:off x="3527073" y="5226940"/>
            <a:ext cx="2332164" cy="529201"/>
          </a:xfrm>
          <a:noFill/>
        </p:spPr>
        <p:txBody>
          <a:bodyPr vert="horz" lIns="0" tIns="0" rIns="0" bIns="0" anchor="ctr"/>
          <a:lstStyle>
            <a:lvl1pPr marL="0" indent="0" algn="ctr">
              <a:lnSpc>
                <a:spcPct val="80000"/>
              </a:lnSpc>
              <a:spcAft>
                <a:spcPts val="400"/>
              </a:spcAft>
              <a:buFontTx/>
              <a:buNone/>
              <a:defRPr b="1">
                <a:solidFill>
                  <a:schemeClr val="bg1"/>
                </a:solidFill>
                <a:effectLst>
                  <a:outerShdw blurRad="38100" dist="38100" dir="2700000" algn="tl">
                    <a:srgbClr val="000000">
                      <a:alpha val="43137"/>
                    </a:srgbClr>
                  </a:outerShdw>
                </a:effectLst>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Titel hoofdstuk,</a:t>
            </a:r>
            <a:br>
              <a:rPr lang="nl-NL" dirty="0"/>
            </a:br>
            <a:r>
              <a:rPr lang="nl-NL" dirty="0"/>
              <a:t>max 2 regels</a:t>
            </a:r>
          </a:p>
        </p:txBody>
      </p:sp>
      <p:sp>
        <p:nvSpPr>
          <p:cNvPr id="274" name="Tijdelijke aanduiding voor verticale tekst 2">
            <a:extLst>
              <a:ext uri="{FF2B5EF4-FFF2-40B4-BE49-F238E27FC236}">
                <a16:creationId xmlns:a16="http://schemas.microsoft.com/office/drawing/2014/main" id="{84A8634B-D8A6-4674-AAB3-24ED46A52627}"/>
              </a:ext>
            </a:extLst>
          </p:cNvPr>
          <p:cNvSpPr>
            <a:spLocks noGrp="1"/>
          </p:cNvSpPr>
          <p:nvPr>
            <p:ph type="body" orient="vert" idx="24" hasCustomPrompt="1"/>
          </p:nvPr>
        </p:nvSpPr>
        <p:spPr>
          <a:xfrm>
            <a:off x="6468495" y="5226940"/>
            <a:ext cx="2332164" cy="529201"/>
          </a:xfrm>
          <a:noFill/>
        </p:spPr>
        <p:txBody>
          <a:bodyPr vert="horz" lIns="0" tIns="0" rIns="0" bIns="0" anchor="ctr"/>
          <a:lstStyle>
            <a:lvl1pPr marL="0" indent="0" algn="ctr">
              <a:lnSpc>
                <a:spcPct val="80000"/>
              </a:lnSpc>
              <a:spcAft>
                <a:spcPts val="400"/>
              </a:spcAft>
              <a:buFontTx/>
              <a:buNone/>
              <a:defRPr b="1">
                <a:solidFill>
                  <a:schemeClr val="bg1"/>
                </a:solidFill>
                <a:effectLst>
                  <a:outerShdw blurRad="38100" dist="38100" dir="2700000" algn="tl">
                    <a:srgbClr val="000000">
                      <a:alpha val="43137"/>
                    </a:srgbClr>
                  </a:outerShdw>
                </a:effectLst>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Titel hoofdstuk,</a:t>
            </a:r>
            <a:br>
              <a:rPr lang="nl-NL" dirty="0"/>
            </a:br>
            <a:r>
              <a:rPr lang="nl-NL" dirty="0"/>
              <a:t>max 2 regels</a:t>
            </a:r>
          </a:p>
        </p:txBody>
      </p:sp>
      <p:sp>
        <p:nvSpPr>
          <p:cNvPr id="275" name="Tijdelijke aanduiding voor verticale tekst 2">
            <a:extLst>
              <a:ext uri="{FF2B5EF4-FFF2-40B4-BE49-F238E27FC236}">
                <a16:creationId xmlns:a16="http://schemas.microsoft.com/office/drawing/2014/main" id="{74919392-F96F-4465-8B04-8F0F0CC042D1}"/>
              </a:ext>
            </a:extLst>
          </p:cNvPr>
          <p:cNvSpPr>
            <a:spLocks noGrp="1"/>
          </p:cNvSpPr>
          <p:nvPr>
            <p:ph type="body" orient="vert" idx="25" hasCustomPrompt="1"/>
          </p:nvPr>
        </p:nvSpPr>
        <p:spPr>
          <a:xfrm>
            <a:off x="9356129" y="5226940"/>
            <a:ext cx="2332164" cy="529201"/>
          </a:xfrm>
          <a:noFill/>
        </p:spPr>
        <p:txBody>
          <a:bodyPr vert="horz" lIns="0" tIns="0" rIns="0" bIns="0" anchor="ctr"/>
          <a:lstStyle>
            <a:lvl1pPr marL="0" indent="0" algn="ctr">
              <a:lnSpc>
                <a:spcPct val="80000"/>
              </a:lnSpc>
              <a:spcAft>
                <a:spcPts val="400"/>
              </a:spcAft>
              <a:buFontTx/>
              <a:buNone/>
              <a:defRPr b="1">
                <a:solidFill>
                  <a:schemeClr val="bg1"/>
                </a:solidFill>
                <a:effectLst>
                  <a:outerShdw blurRad="38100" dist="38100" dir="2700000" algn="tl">
                    <a:srgbClr val="000000">
                      <a:alpha val="43137"/>
                    </a:srgbClr>
                  </a:outerShdw>
                </a:effectLst>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Titel hoofdstuk,</a:t>
            </a:r>
            <a:br>
              <a:rPr lang="nl-NL" dirty="0"/>
            </a:br>
            <a:r>
              <a:rPr lang="nl-NL" dirty="0"/>
              <a:t>max 2 regels</a:t>
            </a:r>
          </a:p>
        </p:txBody>
      </p:sp>
      <p:sp>
        <p:nvSpPr>
          <p:cNvPr id="6" name="Ondertitel">
            <a:extLst>
              <a:ext uri="{FF2B5EF4-FFF2-40B4-BE49-F238E27FC236}">
                <a16:creationId xmlns:a16="http://schemas.microsoft.com/office/drawing/2014/main" id="{D087FE13-DC03-4A42-925F-D0677F5B0C5C}"/>
              </a:ext>
            </a:extLst>
          </p:cNvPr>
          <p:cNvSpPr>
            <a:spLocks noGrp="1"/>
          </p:cNvSpPr>
          <p:nvPr userDrawn="1">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Naam presentatie</a:t>
            </a:r>
            <a:endParaRPr lang="nl-NL" dirty="0"/>
          </a:p>
        </p:txBody>
      </p:sp>
      <p:sp>
        <p:nvSpPr>
          <p:cNvPr id="3" name="Titel">
            <a:extLst>
              <a:ext uri="{FF2B5EF4-FFF2-40B4-BE49-F238E27FC236}">
                <a16:creationId xmlns:a16="http://schemas.microsoft.com/office/drawing/2014/main" id="{EFCCF823-7238-4294-BB30-94DBE70D63E2}"/>
              </a:ext>
            </a:extLst>
          </p:cNvPr>
          <p:cNvSpPr>
            <a:spLocks noGrp="1"/>
          </p:cNvSpPr>
          <p:nvPr>
            <p:ph type="title" hasCustomPrompt="1"/>
          </p:nvPr>
        </p:nvSpPr>
        <p:spPr/>
        <p:txBody>
          <a:bodyPr/>
          <a:lstStyle>
            <a:lvl1pPr>
              <a:defRPr/>
            </a:lvl1pPr>
          </a:lstStyle>
          <a:p>
            <a:r>
              <a:rPr lang="nl-NL" dirty="0"/>
              <a:t>INHOUD</a:t>
            </a:r>
          </a:p>
        </p:txBody>
      </p:sp>
    </p:spTree>
    <p:extLst>
      <p:ext uri="{BB962C8B-B14F-4D97-AF65-F5344CB8AC3E}">
        <p14:creationId xmlns:p14="http://schemas.microsoft.com/office/powerpoint/2010/main" val="729279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barn(outHorizontal)">
                                      <p:cBhvr>
                                        <p:cTn id="11" dur="500"/>
                                        <p:tgtEl>
                                          <p:spTgt spid="111"/>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194"/>
                                        </p:tgtEl>
                                        <p:attrNameLst>
                                          <p:attrName>style.visibility</p:attrName>
                                        </p:attrNameLst>
                                      </p:cBhvr>
                                      <p:to>
                                        <p:strVal val="visible"/>
                                      </p:to>
                                    </p:set>
                                    <p:anim calcmode="lin" valueType="num">
                                      <p:cBhvr additive="base">
                                        <p:cTn id="15" dur="750" fill="hold"/>
                                        <p:tgtEl>
                                          <p:spTgt spid="194"/>
                                        </p:tgtEl>
                                        <p:attrNameLst>
                                          <p:attrName>ppt_x</p:attrName>
                                        </p:attrNameLst>
                                      </p:cBhvr>
                                      <p:tavLst>
                                        <p:tav tm="0">
                                          <p:val>
                                            <p:strVal val="0-#ppt_w/2"/>
                                          </p:val>
                                        </p:tav>
                                        <p:tav tm="100000">
                                          <p:val>
                                            <p:strVal val="#ppt_x"/>
                                          </p:val>
                                        </p:tav>
                                      </p:tavLst>
                                    </p:anim>
                                    <p:anim calcmode="lin" valueType="num">
                                      <p:cBhvr additive="base">
                                        <p:cTn id="16" dur="750" fill="hold"/>
                                        <p:tgtEl>
                                          <p:spTgt spid="19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fade">
                                      <p:cBhvr>
                                        <p:cTn id="19" dur="300"/>
                                        <p:tgtEl>
                                          <p:spTgt spid="20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p:cTn id="22" dur="500" fill="hold"/>
                                        <p:tgtEl>
                                          <p:spTgt spid="209"/>
                                        </p:tgtEl>
                                        <p:attrNameLst>
                                          <p:attrName>ppt_w</p:attrName>
                                        </p:attrNameLst>
                                      </p:cBhvr>
                                      <p:tavLst>
                                        <p:tav tm="0">
                                          <p:val>
                                            <p:fltVal val="0"/>
                                          </p:val>
                                        </p:tav>
                                        <p:tav tm="100000">
                                          <p:val>
                                            <p:strVal val="#ppt_w"/>
                                          </p:val>
                                        </p:tav>
                                      </p:tavLst>
                                    </p:anim>
                                    <p:anim calcmode="lin" valueType="num">
                                      <p:cBhvr>
                                        <p:cTn id="23" dur="500" fill="hold"/>
                                        <p:tgtEl>
                                          <p:spTgt spid="209"/>
                                        </p:tgtEl>
                                        <p:attrNameLst>
                                          <p:attrName>ppt_h</p:attrName>
                                        </p:attrNameLst>
                                      </p:cBhvr>
                                      <p:tavLst>
                                        <p:tav tm="0">
                                          <p:val>
                                            <p:fltVal val="0"/>
                                          </p:val>
                                        </p:tav>
                                        <p:tav tm="100000">
                                          <p:val>
                                            <p:strVal val="#ppt_h"/>
                                          </p:val>
                                        </p:tav>
                                      </p:tavLst>
                                    </p:anim>
                                    <p:animEffect transition="in" filter="fade">
                                      <p:cBhvr>
                                        <p:cTn id="24" dur="500"/>
                                        <p:tgtEl>
                                          <p:spTgt spid="209"/>
                                        </p:tgtEl>
                                      </p:cBhvr>
                                    </p:animEffect>
                                  </p:childTnLst>
                                </p:cTn>
                              </p:par>
                              <p:par>
                                <p:cTn id="25" presetID="6" presetClass="emph" presetSubtype="0" accel="100000" autoRev="1" fill="hold" grpId="1" nodeType="withEffect">
                                  <p:stCondLst>
                                    <p:cond delay="0"/>
                                  </p:stCondLst>
                                  <p:childTnLst>
                                    <p:animScale>
                                      <p:cBhvr>
                                        <p:cTn id="26" dur="500" fill="hold"/>
                                        <p:tgtEl>
                                          <p:spTgt spid="209"/>
                                        </p:tgtEl>
                                      </p:cBhvr>
                                      <p:by x="125000" y="125000"/>
                                    </p:animScale>
                                  </p:childTnLst>
                                </p:cTn>
                              </p:par>
                              <p:par>
                                <p:cTn id="27" presetID="50" presetClass="entr" presetSubtype="0" decel="100000" fill="hold" grpId="0" nodeType="withEffect">
                                  <p:stCondLst>
                                    <p:cond delay="250"/>
                                  </p:stCondLst>
                                  <p:childTnLst>
                                    <p:set>
                                      <p:cBhvr>
                                        <p:cTn id="28" dur="1" fill="hold">
                                          <p:stCondLst>
                                            <p:cond delay="0"/>
                                          </p:stCondLst>
                                        </p:cTn>
                                        <p:tgtEl>
                                          <p:spTgt spid="272"/>
                                        </p:tgtEl>
                                        <p:attrNameLst>
                                          <p:attrName>style.visibility</p:attrName>
                                        </p:attrNameLst>
                                      </p:cBhvr>
                                      <p:to>
                                        <p:strVal val="visible"/>
                                      </p:to>
                                    </p:set>
                                    <p:anim calcmode="lin" valueType="num">
                                      <p:cBhvr>
                                        <p:cTn id="29" dur="500" fill="hold"/>
                                        <p:tgtEl>
                                          <p:spTgt spid="272"/>
                                        </p:tgtEl>
                                        <p:attrNameLst>
                                          <p:attrName>ppt_w</p:attrName>
                                        </p:attrNameLst>
                                      </p:cBhvr>
                                      <p:tavLst>
                                        <p:tav tm="0">
                                          <p:val>
                                            <p:strVal val="#ppt_w+.3"/>
                                          </p:val>
                                        </p:tav>
                                        <p:tav tm="100000">
                                          <p:val>
                                            <p:strVal val="#ppt_w"/>
                                          </p:val>
                                        </p:tav>
                                      </p:tavLst>
                                    </p:anim>
                                    <p:anim calcmode="lin" valueType="num">
                                      <p:cBhvr>
                                        <p:cTn id="30" dur="500" fill="hold"/>
                                        <p:tgtEl>
                                          <p:spTgt spid="272"/>
                                        </p:tgtEl>
                                        <p:attrNameLst>
                                          <p:attrName>ppt_h</p:attrName>
                                        </p:attrNameLst>
                                      </p:cBhvr>
                                      <p:tavLst>
                                        <p:tav tm="0">
                                          <p:val>
                                            <p:strVal val="#ppt_h"/>
                                          </p:val>
                                        </p:tav>
                                        <p:tav tm="100000">
                                          <p:val>
                                            <p:strVal val="#ppt_h"/>
                                          </p:val>
                                        </p:tav>
                                      </p:tavLst>
                                    </p:anim>
                                    <p:animEffect transition="in" filter="fade">
                                      <p:cBhvr>
                                        <p:cTn id="31" dur="500"/>
                                        <p:tgtEl>
                                          <p:spTgt spid="272"/>
                                        </p:tgtEl>
                                      </p:cBhvr>
                                    </p:animEffect>
                                  </p:childTnLst>
                                </p:cTn>
                              </p:par>
                              <p:par>
                                <p:cTn id="32" presetID="2" presetClass="entr" presetSubtype="8" decel="100000" fill="hold" grpId="0" nodeType="withEffect">
                                  <p:stCondLst>
                                    <p:cond delay="100"/>
                                  </p:stCondLst>
                                  <p:childTnLst>
                                    <p:set>
                                      <p:cBhvr>
                                        <p:cTn id="33" dur="1" fill="hold">
                                          <p:stCondLst>
                                            <p:cond delay="0"/>
                                          </p:stCondLst>
                                        </p:cTn>
                                        <p:tgtEl>
                                          <p:spTgt spid="196"/>
                                        </p:tgtEl>
                                        <p:attrNameLst>
                                          <p:attrName>style.visibility</p:attrName>
                                        </p:attrNameLst>
                                      </p:cBhvr>
                                      <p:to>
                                        <p:strVal val="visible"/>
                                      </p:to>
                                    </p:set>
                                    <p:anim calcmode="lin" valueType="num">
                                      <p:cBhvr additive="base">
                                        <p:cTn id="34" dur="750" fill="hold"/>
                                        <p:tgtEl>
                                          <p:spTgt spid="196"/>
                                        </p:tgtEl>
                                        <p:attrNameLst>
                                          <p:attrName>ppt_x</p:attrName>
                                        </p:attrNameLst>
                                      </p:cBhvr>
                                      <p:tavLst>
                                        <p:tav tm="0">
                                          <p:val>
                                            <p:strVal val="0-#ppt_w/2"/>
                                          </p:val>
                                        </p:tav>
                                        <p:tav tm="100000">
                                          <p:val>
                                            <p:strVal val="#ppt_x"/>
                                          </p:val>
                                        </p:tav>
                                      </p:tavLst>
                                    </p:anim>
                                    <p:anim calcmode="lin" valueType="num">
                                      <p:cBhvr additive="base">
                                        <p:cTn id="35" dur="750" fill="hold"/>
                                        <p:tgtEl>
                                          <p:spTgt spid="196"/>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100"/>
                                  </p:stCondLst>
                                  <p:childTnLst>
                                    <p:set>
                                      <p:cBhvr>
                                        <p:cTn id="37" dur="1" fill="hold">
                                          <p:stCondLst>
                                            <p:cond delay="0"/>
                                          </p:stCondLst>
                                        </p:cTn>
                                        <p:tgtEl>
                                          <p:spTgt spid="205"/>
                                        </p:tgtEl>
                                        <p:attrNameLst>
                                          <p:attrName>style.visibility</p:attrName>
                                        </p:attrNameLst>
                                      </p:cBhvr>
                                      <p:to>
                                        <p:strVal val="visible"/>
                                      </p:to>
                                    </p:set>
                                    <p:animEffect transition="in" filter="fade">
                                      <p:cBhvr>
                                        <p:cTn id="38" dur="300"/>
                                        <p:tgtEl>
                                          <p:spTgt spid="205"/>
                                        </p:tgtEl>
                                      </p:cBhvr>
                                    </p:animEffect>
                                  </p:childTnLst>
                                </p:cTn>
                              </p:par>
                              <p:par>
                                <p:cTn id="39" presetID="53" presetClass="entr" presetSubtype="16" fill="hold" grpId="0" nodeType="withEffect">
                                  <p:stCondLst>
                                    <p:cond delay="100"/>
                                  </p:stCondLst>
                                  <p:childTnLst>
                                    <p:set>
                                      <p:cBhvr>
                                        <p:cTn id="40" dur="1" fill="hold">
                                          <p:stCondLst>
                                            <p:cond delay="0"/>
                                          </p:stCondLst>
                                        </p:cTn>
                                        <p:tgtEl>
                                          <p:spTgt spid="210"/>
                                        </p:tgtEl>
                                        <p:attrNameLst>
                                          <p:attrName>style.visibility</p:attrName>
                                        </p:attrNameLst>
                                      </p:cBhvr>
                                      <p:to>
                                        <p:strVal val="visible"/>
                                      </p:to>
                                    </p:set>
                                    <p:anim calcmode="lin" valueType="num">
                                      <p:cBhvr>
                                        <p:cTn id="41" dur="500" fill="hold"/>
                                        <p:tgtEl>
                                          <p:spTgt spid="210"/>
                                        </p:tgtEl>
                                        <p:attrNameLst>
                                          <p:attrName>ppt_w</p:attrName>
                                        </p:attrNameLst>
                                      </p:cBhvr>
                                      <p:tavLst>
                                        <p:tav tm="0">
                                          <p:val>
                                            <p:fltVal val="0"/>
                                          </p:val>
                                        </p:tav>
                                        <p:tav tm="100000">
                                          <p:val>
                                            <p:strVal val="#ppt_w"/>
                                          </p:val>
                                        </p:tav>
                                      </p:tavLst>
                                    </p:anim>
                                    <p:anim calcmode="lin" valueType="num">
                                      <p:cBhvr>
                                        <p:cTn id="42" dur="500" fill="hold"/>
                                        <p:tgtEl>
                                          <p:spTgt spid="210"/>
                                        </p:tgtEl>
                                        <p:attrNameLst>
                                          <p:attrName>ppt_h</p:attrName>
                                        </p:attrNameLst>
                                      </p:cBhvr>
                                      <p:tavLst>
                                        <p:tav tm="0">
                                          <p:val>
                                            <p:fltVal val="0"/>
                                          </p:val>
                                        </p:tav>
                                        <p:tav tm="100000">
                                          <p:val>
                                            <p:strVal val="#ppt_h"/>
                                          </p:val>
                                        </p:tav>
                                      </p:tavLst>
                                    </p:anim>
                                    <p:animEffect transition="in" filter="fade">
                                      <p:cBhvr>
                                        <p:cTn id="43" dur="500"/>
                                        <p:tgtEl>
                                          <p:spTgt spid="210"/>
                                        </p:tgtEl>
                                      </p:cBhvr>
                                    </p:animEffect>
                                  </p:childTnLst>
                                </p:cTn>
                              </p:par>
                              <p:par>
                                <p:cTn id="44" presetID="6" presetClass="emph" presetSubtype="0" accel="100000" autoRev="1" fill="hold" grpId="1" nodeType="withEffect">
                                  <p:stCondLst>
                                    <p:cond delay="100"/>
                                  </p:stCondLst>
                                  <p:childTnLst>
                                    <p:animScale>
                                      <p:cBhvr>
                                        <p:cTn id="45" dur="500" fill="hold"/>
                                        <p:tgtEl>
                                          <p:spTgt spid="210"/>
                                        </p:tgtEl>
                                      </p:cBhvr>
                                      <p:by x="125000" y="125000"/>
                                    </p:animScale>
                                  </p:childTnLst>
                                </p:cTn>
                              </p:par>
                              <p:par>
                                <p:cTn id="46" presetID="50" presetClass="entr" presetSubtype="0" decel="100000" fill="hold" grpId="0" nodeType="withEffect">
                                  <p:stCondLst>
                                    <p:cond delay="350"/>
                                  </p:stCondLst>
                                  <p:childTnLst>
                                    <p:set>
                                      <p:cBhvr>
                                        <p:cTn id="47" dur="1" fill="hold">
                                          <p:stCondLst>
                                            <p:cond delay="0"/>
                                          </p:stCondLst>
                                        </p:cTn>
                                        <p:tgtEl>
                                          <p:spTgt spid="273"/>
                                        </p:tgtEl>
                                        <p:attrNameLst>
                                          <p:attrName>style.visibility</p:attrName>
                                        </p:attrNameLst>
                                      </p:cBhvr>
                                      <p:to>
                                        <p:strVal val="visible"/>
                                      </p:to>
                                    </p:set>
                                    <p:anim calcmode="lin" valueType="num">
                                      <p:cBhvr>
                                        <p:cTn id="48" dur="500" fill="hold"/>
                                        <p:tgtEl>
                                          <p:spTgt spid="273"/>
                                        </p:tgtEl>
                                        <p:attrNameLst>
                                          <p:attrName>ppt_w</p:attrName>
                                        </p:attrNameLst>
                                      </p:cBhvr>
                                      <p:tavLst>
                                        <p:tav tm="0">
                                          <p:val>
                                            <p:strVal val="#ppt_w+.3"/>
                                          </p:val>
                                        </p:tav>
                                        <p:tav tm="100000">
                                          <p:val>
                                            <p:strVal val="#ppt_w"/>
                                          </p:val>
                                        </p:tav>
                                      </p:tavLst>
                                    </p:anim>
                                    <p:anim calcmode="lin" valueType="num">
                                      <p:cBhvr>
                                        <p:cTn id="49" dur="500" fill="hold"/>
                                        <p:tgtEl>
                                          <p:spTgt spid="273"/>
                                        </p:tgtEl>
                                        <p:attrNameLst>
                                          <p:attrName>ppt_h</p:attrName>
                                        </p:attrNameLst>
                                      </p:cBhvr>
                                      <p:tavLst>
                                        <p:tav tm="0">
                                          <p:val>
                                            <p:strVal val="#ppt_h"/>
                                          </p:val>
                                        </p:tav>
                                        <p:tav tm="100000">
                                          <p:val>
                                            <p:strVal val="#ppt_h"/>
                                          </p:val>
                                        </p:tav>
                                      </p:tavLst>
                                    </p:anim>
                                    <p:animEffect transition="in" filter="fade">
                                      <p:cBhvr>
                                        <p:cTn id="50" dur="500"/>
                                        <p:tgtEl>
                                          <p:spTgt spid="273"/>
                                        </p:tgtEl>
                                      </p:cBhvr>
                                    </p:animEffect>
                                  </p:childTnLst>
                                </p:cTn>
                              </p:par>
                              <p:par>
                                <p:cTn id="51" presetID="2" presetClass="entr" presetSubtype="8" decel="100000" fill="hold" grpId="0" nodeType="withEffect">
                                  <p:stCondLst>
                                    <p:cond delay="200"/>
                                  </p:stCondLst>
                                  <p:childTnLst>
                                    <p:set>
                                      <p:cBhvr>
                                        <p:cTn id="52" dur="1" fill="hold">
                                          <p:stCondLst>
                                            <p:cond delay="0"/>
                                          </p:stCondLst>
                                        </p:cTn>
                                        <p:tgtEl>
                                          <p:spTgt spid="198"/>
                                        </p:tgtEl>
                                        <p:attrNameLst>
                                          <p:attrName>style.visibility</p:attrName>
                                        </p:attrNameLst>
                                      </p:cBhvr>
                                      <p:to>
                                        <p:strVal val="visible"/>
                                      </p:to>
                                    </p:set>
                                    <p:anim calcmode="lin" valueType="num">
                                      <p:cBhvr additive="base">
                                        <p:cTn id="53" dur="750" fill="hold"/>
                                        <p:tgtEl>
                                          <p:spTgt spid="198"/>
                                        </p:tgtEl>
                                        <p:attrNameLst>
                                          <p:attrName>ppt_x</p:attrName>
                                        </p:attrNameLst>
                                      </p:cBhvr>
                                      <p:tavLst>
                                        <p:tav tm="0">
                                          <p:val>
                                            <p:strVal val="0-#ppt_w/2"/>
                                          </p:val>
                                        </p:tav>
                                        <p:tav tm="100000">
                                          <p:val>
                                            <p:strVal val="#ppt_x"/>
                                          </p:val>
                                        </p:tav>
                                      </p:tavLst>
                                    </p:anim>
                                    <p:anim calcmode="lin" valueType="num">
                                      <p:cBhvr additive="base">
                                        <p:cTn id="54" dur="750" fill="hold"/>
                                        <p:tgtEl>
                                          <p:spTgt spid="198"/>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200"/>
                                  </p:stCondLst>
                                  <p:childTnLst>
                                    <p:set>
                                      <p:cBhvr>
                                        <p:cTn id="56" dur="1" fill="hold">
                                          <p:stCondLst>
                                            <p:cond delay="0"/>
                                          </p:stCondLst>
                                        </p:cTn>
                                        <p:tgtEl>
                                          <p:spTgt spid="206"/>
                                        </p:tgtEl>
                                        <p:attrNameLst>
                                          <p:attrName>style.visibility</p:attrName>
                                        </p:attrNameLst>
                                      </p:cBhvr>
                                      <p:to>
                                        <p:strVal val="visible"/>
                                      </p:to>
                                    </p:set>
                                    <p:animEffect transition="in" filter="fade">
                                      <p:cBhvr>
                                        <p:cTn id="57" dur="300"/>
                                        <p:tgtEl>
                                          <p:spTgt spid="206"/>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11"/>
                                        </p:tgtEl>
                                        <p:attrNameLst>
                                          <p:attrName>style.visibility</p:attrName>
                                        </p:attrNameLst>
                                      </p:cBhvr>
                                      <p:to>
                                        <p:strVal val="visible"/>
                                      </p:to>
                                    </p:set>
                                    <p:anim calcmode="lin" valueType="num">
                                      <p:cBhvr>
                                        <p:cTn id="60" dur="500" fill="hold"/>
                                        <p:tgtEl>
                                          <p:spTgt spid="211"/>
                                        </p:tgtEl>
                                        <p:attrNameLst>
                                          <p:attrName>ppt_w</p:attrName>
                                        </p:attrNameLst>
                                      </p:cBhvr>
                                      <p:tavLst>
                                        <p:tav tm="0">
                                          <p:val>
                                            <p:fltVal val="0"/>
                                          </p:val>
                                        </p:tav>
                                        <p:tav tm="100000">
                                          <p:val>
                                            <p:strVal val="#ppt_w"/>
                                          </p:val>
                                        </p:tav>
                                      </p:tavLst>
                                    </p:anim>
                                    <p:anim calcmode="lin" valueType="num">
                                      <p:cBhvr>
                                        <p:cTn id="61" dur="500" fill="hold"/>
                                        <p:tgtEl>
                                          <p:spTgt spid="211"/>
                                        </p:tgtEl>
                                        <p:attrNameLst>
                                          <p:attrName>ppt_h</p:attrName>
                                        </p:attrNameLst>
                                      </p:cBhvr>
                                      <p:tavLst>
                                        <p:tav tm="0">
                                          <p:val>
                                            <p:fltVal val="0"/>
                                          </p:val>
                                        </p:tav>
                                        <p:tav tm="100000">
                                          <p:val>
                                            <p:strVal val="#ppt_h"/>
                                          </p:val>
                                        </p:tav>
                                      </p:tavLst>
                                    </p:anim>
                                    <p:animEffect transition="in" filter="fade">
                                      <p:cBhvr>
                                        <p:cTn id="62" dur="500"/>
                                        <p:tgtEl>
                                          <p:spTgt spid="211"/>
                                        </p:tgtEl>
                                      </p:cBhvr>
                                    </p:animEffect>
                                  </p:childTnLst>
                                </p:cTn>
                              </p:par>
                              <p:par>
                                <p:cTn id="63" presetID="6" presetClass="emph" presetSubtype="0" accel="100000" autoRev="1" fill="hold" grpId="1" nodeType="withEffect">
                                  <p:stCondLst>
                                    <p:cond delay="200"/>
                                  </p:stCondLst>
                                  <p:childTnLst>
                                    <p:animScale>
                                      <p:cBhvr>
                                        <p:cTn id="64" dur="500" fill="hold"/>
                                        <p:tgtEl>
                                          <p:spTgt spid="211"/>
                                        </p:tgtEl>
                                      </p:cBhvr>
                                      <p:by x="125000" y="125000"/>
                                    </p:animScale>
                                  </p:childTnLst>
                                </p:cTn>
                              </p:par>
                              <p:par>
                                <p:cTn id="65" presetID="50" presetClass="entr" presetSubtype="0" decel="100000" fill="hold" grpId="0" nodeType="withEffect">
                                  <p:stCondLst>
                                    <p:cond delay="450"/>
                                  </p:stCondLst>
                                  <p:childTnLst>
                                    <p:set>
                                      <p:cBhvr>
                                        <p:cTn id="66" dur="1" fill="hold">
                                          <p:stCondLst>
                                            <p:cond delay="0"/>
                                          </p:stCondLst>
                                        </p:cTn>
                                        <p:tgtEl>
                                          <p:spTgt spid="274"/>
                                        </p:tgtEl>
                                        <p:attrNameLst>
                                          <p:attrName>style.visibility</p:attrName>
                                        </p:attrNameLst>
                                      </p:cBhvr>
                                      <p:to>
                                        <p:strVal val="visible"/>
                                      </p:to>
                                    </p:set>
                                    <p:anim calcmode="lin" valueType="num">
                                      <p:cBhvr>
                                        <p:cTn id="67" dur="500" fill="hold"/>
                                        <p:tgtEl>
                                          <p:spTgt spid="274"/>
                                        </p:tgtEl>
                                        <p:attrNameLst>
                                          <p:attrName>ppt_w</p:attrName>
                                        </p:attrNameLst>
                                      </p:cBhvr>
                                      <p:tavLst>
                                        <p:tav tm="0">
                                          <p:val>
                                            <p:strVal val="#ppt_w+.3"/>
                                          </p:val>
                                        </p:tav>
                                        <p:tav tm="100000">
                                          <p:val>
                                            <p:strVal val="#ppt_w"/>
                                          </p:val>
                                        </p:tav>
                                      </p:tavLst>
                                    </p:anim>
                                    <p:anim calcmode="lin" valueType="num">
                                      <p:cBhvr>
                                        <p:cTn id="68" dur="500" fill="hold"/>
                                        <p:tgtEl>
                                          <p:spTgt spid="274"/>
                                        </p:tgtEl>
                                        <p:attrNameLst>
                                          <p:attrName>ppt_h</p:attrName>
                                        </p:attrNameLst>
                                      </p:cBhvr>
                                      <p:tavLst>
                                        <p:tav tm="0">
                                          <p:val>
                                            <p:strVal val="#ppt_h"/>
                                          </p:val>
                                        </p:tav>
                                        <p:tav tm="100000">
                                          <p:val>
                                            <p:strVal val="#ppt_h"/>
                                          </p:val>
                                        </p:tav>
                                      </p:tavLst>
                                    </p:anim>
                                    <p:animEffect transition="in" filter="fade">
                                      <p:cBhvr>
                                        <p:cTn id="69" dur="500"/>
                                        <p:tgtEl>
                                          <p:spTgt spid="274"/>
                                        </p:tgtEl>
                                      </p:cBhvr>
                                    </p:animEffect>
                                  </p:childTnLst>
                                </p:cTn>
                              </p:par>
                              <p:par>
                                <p:cTn id="70" presetID="2" presetClass="entr" presetSubtype="8" decel="100000" fill="hold" grpId="0" nodeType="withEffect">
                                  <p:stCondLst>
                                    <p:cond delay="300"/>
                                  </p:stCondLst>
                                  <p:childTnLst>
                                    <p:set>
                                      <p:cBhvr>
                                        <p:cTn id="71" dur="1" fill="hold">
                                          <p:stCondLst>
                                            <p:cond delay="0"/>
                                          </p:stCondLst>
                                        </p:cTn>
                                        <p:tgtEl>
                                          <p:spTgt spid="199"/>
                                        </p:tgtEl>
                                        <p:attrNameLst>
                                          <p:attrName>style.visibility</p:attrName>
                                        </p:attrNameLst>
                                      </p:cBhvr>
                                      <p:to>
                                        <p:strVal val="visible"/>
                                      </p:to>
                                    </p:set>
                                    <p:anim calcmode="lin" valueType="num">
                                      <p:cBhvr additive="base">
                                        <p:cTn id="72" dur="750" fill="hold"/>
                                        <p:tgtEl>
                                          <p:spTgt spid="199"/>
                                        </p:tgtEl>
                                        <p:attrNameLst>
                                          <p:attrName>ppt_x</p:attrName>
                                        </p:attrNameLst>
                                      </p:cBhvr>
                                      <p:tavLst>
                                        <p:tav tm="0">
                                          <p:val>
                                            <p:strVal val="0-#ppt_w/2"/>
                                          </p:val>
                                        </p:tav>
                                        <p:tav tm="100000">
                                          <p:val>
                                            <p:strVal val="#ppt_x"/>
                                          </p:val>
                                        </p:tav>
                                      </p:tavLst>
                                    </p:anim>
                                    <p:anim calcmode="lin" valueType="num">
                                      <p:cBhvr additive="base">
                                        <p:cTn id="73" dur="750" fill="hold"/>
                                        <p:tgtEl>
                                          <p:spTgt spid="199"/>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300"/>
                                  </p:stCondLst>
                                  <p:childTnLst>
                                    <p:set>
                                      <p:cBhvr>
                                        <p:cTn id="75" dur="1" fill="hold">
                                          <p:stCondLst>
                                            <p:cond delay="0"/>
                                          </p:stCondLst>
                                        </p:cTn>
                                        <p:tgtEl>
                                          <p:spTgt spid="207"/>
                                        </p:tgtEl>
                                        <p:attrNameLst>
                                          <p:attrName>style.visibility</p:attrName>
                                        </p:attrNameLst>
                                      </p:cBhvr>
                                      <p:to>
                                        <p:strVal val="visible"/>
                                      </p:to>
                                    </p:set>
                                    <p:animEffect transition="in" filter="fade">
                                      <p:cBhvr>
                                        <p:cTn id="76" dur="300"/>
                                        <p:tgtEl>
                                          <p:spTgt spid="207"/>
                                        </p:tgtEl>
                                      </p:cBhvr>
                                    </p:animEffect>
                                  </p:childTnLst>
                                </p:cTn>
                              </p:par>
                              <p:par>
                                <p:cTn id="77" presetID="53" presetClass="entr" presetSubtype="16" fill="hold" grpId="0" nodeType="withEffect">
                                  <p:stCondLst>
                                    <p:cond delay="300"/>
                                  </p:stCondLst>
                                  <p:childTnLst>
                                    <p:set>
                                      <p:cBhvr>
                                        <p:cTn id="78" dur="1" fill="hold">
                                          <p:stCondLst>
                                            <p:cond delay="0"/>
                                          </p:stCondLst>
                                        </p:cTn>
                                        <p:tgtEl>
                                          <p:spTgt spid="212"/>
                                        </p:tgtEl>
                                        <p:attrNameLst>
                                          <p:attrName>style.visibility</p:attrName>
                                        </p:attrNameLst>
                                      </p:cBhvr>
                                      <p:to>
                                        <p:strVal val="visible"/>
                                      </p:to>
                                    </p:set>
                                    <p:anim calcmode="lin" valueType="num">
                                      <p:cBhvr>
                                        <p:cTn id="79" dur="500" fill="hold"/>
                                        <p:tgtEl>
                                          <p:spTgt spid="212"/>
                                        </p:tgtEl>
                                        <p:attrNameLst>
                                          <p:attrName>ppt_w</p:attrName>
                                        </p:attrNameLst>
                                      </p:cBhvr>
                                      <p:tavLst>
                                        <p:tav tm="0">
                                          <p:val>
                                            <p:fltVal val="0"/>
                                          </p:val>
                                        </p:tav>
                                        <p:tav tm="100000">
                                          <p:val>
                                            <p:strVal val="#ppt_w"/>
                                          </p:val>
                                        </p:tav>
                                      </p:tavLst>
                                    </p:anim>
                                    <p:anim calcmode="lin" valueType="num">
                                      <p:cBhvr>
                                        <p:cTn id="80" dur="500" fill="hold"/>
                                        <p:tgtEl>
                                          <p:spTgt spid="212"/>
                                        </p:tgtEl>
                                        <p:attrNameLst>
                                          <p:attrName>ppt_h</p:attrName>
                                        </p:attrNameLst>
                                      </p:cBhvr>
                                      <p:tavLst>
                                        <p:tav tm="0">
                                          <p:val>
                                            <p:fltVal val="0"/>
                                          </p:val>
                                        </p:tav>
                                        <p:tav tm="100000">
                                          <p:val>
                                            <p:strVal val="#ppt_h"/>
                                          </p:val>
                                        </p:tav>
                                      </p:tavLst>
                                    </p:anim>
                                    <p:animEffect transition="in" filter="fade">
                                      <p:cBhvr>
                                        <p:cTn id="81" dur="500"/>
                                        <p:tgtEl>
                                          <p:spTgt spid="212"/>
                                        </p:tgtEl>
                                      </p:cBhvr>
                                    </p:animEffect>
                                  </p:childTnLst>
                                </p:cTn>
                              </p:par>
                              <p:par>
                                <p:cTn id="82" presetID="6" presetClass="emph" presetSubtype="0" accel="100000" autoRev="1" fill="hold" grpId="1" nodeType="withEffect">
                                  <p:stCondLst>
                                    <p:cond delay="300"/>
                                  </p:stCondLst>
                                  <p:childTnLst>
                                    <p:animScale>
                                      <p:cBhvr>
                                        <p:cTn id="83" dur="500" fill="hold"/>
                                        <p:tgtEl>
                                          <p:spTgt spid="212"/>
                                        </p:tgtEl>
                                      </p:cBhvr>
                                      <p:by x="125000" y="125000"/>
                                    </p:animScale>
                                  </p:childTnLst>
                                </p:cTn>
                              </p:par>
                              <p:par>
                                <p:cTn id="84" presetID="50" presetClass="entr" presetSubtype="0" decel="100000" fill="hold" grpId="0" nodeType="withEffect">
                                  <p:stCondLst>
                                    <p:cond delay="550"/>
                                  </p:stCondLst>
                                  <p:childTnLst>
                                    <p:set>
                                      <p:cBhvr>
                                        <p:cTn id="85" dur="1" fill="hold">
                                          <p:stCondLst>
                                            <p:cond delay="0"/>
                                          </p:stCondLst>
                                        </p:cTn>
                                        <p:tgtEl>
                                          <p:spTgt spid="275"/>
                                        </p:tgtEl>
                                        <p:attrNameLst>
                                          <p:attrName>style.visibility</p:attrName>
                                        </p:attrNameLst>
                                      </p:cBhvr>
                                      <p:to>
                                        <p:strVal val="visible"/>
                                      </p:to>
                                    </p:set>
                                    <p:anim calcmode="lin" valueType="num">
                                      <p:cBhvr>
                                        <p:cTn id="86" dur="500" fill="hold"/>
                                        <p:tgtEl>
                                          <p:spTgt spid="275"/>
                                        </p:tgtEl>
                                        <p:attrNameLst>
                                          <p:attrName>ppt_w</p:attrName>
                                        </p:attrNameLst>
                                      </p:cBhvr>
                                      <p:tavLst>
                                        <p:tav tm="0">
                                          <p:val>
                                            <p:strVal val="#ppt_w+.3"/>
                                          </p:val>
                                        </p:tav>
                                        <p:tav tm="100000">
                                          <p:val>
                                            <p:strVal val="#ppt_w"/>
                                          </p:val>
                                        </p:tav>
                                      </p:tavLst>
                                    </p:anim>
                                    <p:anim calcmode="lin" valueType="num">
                                      <p:cBhvr>
                                        <p:cTn id="87" dur="500" fill="hold"/>
                                        <p:tgtEl>
                                          <p:spTgt spid="275"/>
                                        </p:tgtEl>
                                        <p:attrNameLst>
                                          <p:attrName>ppt_h</p:attrName>
                                        </p:attrNameLst>
                                      </p:cBhvr>
                                      <p:tavLst>
                                        <p:tav tm="0">
                                          <p:val>
                                            <p:strVal val="#ppt_h"/>
                                          </p:val>
                                        </p:tav>
                                        <p:tav tm="100000">
                                          <p:val>
                                            <p:strVal val="#ppt_h"/>
                                          </p:val>
                                        </p:tav>
                                      </p:tavLst>
                                    </p:anim>
                                    <p:animEffect transition="in" filter="fade">
                                      <p:cBhvr>
                                        <p:cTn id="88"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94" grpId="0" animBg="1">
        <p:tmplLst>
          <p:tmpl>
            <p:tnLst>
              <p:par>
                <p:cTn presetID="2" presetClass="entr" presetSubtype="8" decel="100000" fill="hold" nodeType="afterEffect">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750" fill="hold"/>
                        <p:tgtEl>
                          <p:spTgt spid="194"/>
                        </p:tgtEl>
                        <p:attrNameLst>
                          <p:attrName>ppt_x</p:attrName>
                        </p:attrNameLst>
                      </p:cBhvr>
                      <p:tavLst>
                        <p:tav tm="0">
                          <p:val>
                            <p:strVal val="0-#ppt_w/2"/>
                          </p:val>
                        </p:tav>
                        <p:tav tm="100000">
                          <p:val>
                            <p:strVal val="#ppt_x"/>
                          </p:val>
                        </p:tav>
                      </p:tavLst>
                    </p:anim>
                    <p:anim calcmode="lin" valueType="num">
                      <p:cBhvr additive="base">
                        <p:cTn dur="750" fill="hold"/>
                        <p:tgtEl>
                          <p:spTgt spid="194"/>
                        </p:tgtEl>
                        <p:attrNameLst>
                          <p:attrName>ppt_y</p:attrName>
                        </p:attrNameLst>
                      </p:cBhvr>
                      <p:tavLst>
                        <p:tav tm="0">
                          <p:val>
                            <p:strVal val="#ppt_y"/>
                          </p:val>
                        </p:tav>
                        <p:tav tm="100000">
                          <p:val>
                            <p:strVal val="#ppt_y"/>
                          </p:val>
                        </p:tav>
                      </p:tavLst>
                    </p:anim>
                  </p:childTnLst>
                </p:cTn>
              </p:par>
            </p:tnLst>
          </p:tmpl>
        </p:tmplLst>
      </p:bldP>
      <p:bldP spid="196" grpId="0" animBg="1">
        <p:tmplLst>
          <p:tmpl>
            <p:tnLst>
              <p:par>
                <p:cTn presetID="2" presetClass="entr" presetSubtype="8" decel="100000" fill="hold" nodeType="withEffect">
                  <p:stCondLst>
                    <p:cond delay="10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750" fill="hold"/>
                        <p:tgtEl>
                          <p:spTgt spid="196"/>
                        </p:tgtEl>
                        <p:attrNameLst>
                          <p:attrName>ppt_x</p:attrName>
                        </p:attrNameLst>
                      </p:cBhvr>
                      <p:tavLst>
                        <p:tav tm="0">
                          <p:val>
                            <p:strVal val="0-#ppt_w/2"/>
                          </p:val>
                        </p:tav>
                        <p:tav tm="100000">
                          <p:val>
                            <p:strVal val="#ppt_x"/>
                          </p:val>
                        </p:tav>
                      </p:tavLst>
                    </p:anim>
                    <p:anim calcmode="lin" valueType="num">
                      <p:cBhvr additive="base">
                        <p:cTn dur="750" fill="hold"/>
                        <p:tgtEl>
                          <p:spTgt spid="196"/>
                        </p:tgtEl>
                        <p:attrNameLst>
                          <p:attrName>ppt_y</p:attrName>
                        </p:attrNameLst>
                      </p:cBhvr>
                      <p:tavLst>
                        <p:tav tm="0">
                          <p:val>
                            <p:strVal val="#ppt_y"/>
                          </p:val>
                        </p:tav>
                        <p:tav tm="100000">
                          <p:val>
                            <p:strVal val="#ppt_y"/>
                          </p:val>
                        </p:tav>
                      </p:tavLst>
                    </p:anim>
                  </p:childTnLst>
                </p:cTn>
              </p:par>
            </p:tnLst>
          </p:tmpl>
        </p:tmplLst>
      </p:bldP>
      <p:bldP spid="198" grpId="0" animBg="1">
        <p:tmplLst>
          <p:tmpl>
            <p:tnLst>
              <p:par>
                <p:cTn presetID="2" presetClass="entr" presetSubtype="8" decel="100000" fill="hold" nodeType="withEffect">
                  <p:stCondLst>
                    <p:cond delay="20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750" fill="hold"/>
                        <p:tgtEl>
                          <p:spTgt spid="198"/>
                        </p:tgtEl>
                        <p:attrNameLst>
                          <p:attrName>ppt_x</p:attrName>
                        </p:attrNameLst>
                      </p:cBhvr>
                      <p:tavLst>
                        <p:tav tm="0">
                          <p:val>
                            <p:strVal val="0-#ppt_w/2"/>
                          </p:val>
                        </p:tav>
                        <p:tav tm="100000">
                          <p:val>
                            <p:strVal val="#ppt_x"/>
                          </p:val>
                        </p:tav>
                      </p:tavLst>
                    </p:anim>
                    <p:anim calcmode="lin" valueType="num">
                      <p:cBhvr additive="base">
                        <p:cTn dur="750" fill="hold"/>
                        <p:tgtEl>
                          <p:spTgt spid="198"/>
                        </p:tgtEl>
                        <p:attrNameLst>
                          <p:attrName>ppt_y</p:attrName>
                        </p:attrNameLst>
                      </p:cBhvr>
                      <p:tavLst>
                        <p:tav tm="0">
                          <p:val>
                            <p:strVal val="#ppt_y"/>
                          </p:val>
                        </p:tav>
                        <p:tav tm="100000">
                          <p:val>
                            <p:strVal val="#ppt_y"/>
                          </p:val>
                        </p:tav>
                      </p:tavLst>
                    </p:anim>
                  </p:childTnLst>
                </p:cTn>
              </p:par>
            </p:tnLst>
          </p:tmpl>
        </p:tmplLst>
      </p:bldP>
      <p:bldP spid="199" grpId="0" animBg="1">
        <p:tmplLst>
          <p:tmpl>
            <p:tnLst>
              <p:par>
                <p:cTn presetID="2" presetClass="entr" presetSubtype="8" decel="100000" fill="hold" nodeType="withEffect">
                  <p:stCondLst>
                    <p:cond delay="30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750" fill="hold"/>
                        <p:tgtEl>
                          <p:spTgt spid="199"/>
                        </p:tgtEl>
                        <p:attrNameLst>
                          <p:attrName>ppt_x</p:attrName>
                        </p:attrNameLst>
                      </p:cBhvr>
                      <p:tavLst>
                        <p:tav tm="0">
                          <p:val>
                            <p:strVal val="0-#ppt_w/2"/>
                          </p:val>
                        </p:tav>
                        <p:tav tm="100000">
                          <p:val>
                            <p:strVal val="#ppt_x"/>
                          </p:val>
                        </p:tav>
                      </p:tavLst>
                    </p:anim>
                    <p:anim calcmode="lin" valueType="num">
                      <p:cBhvr additive="base">
                        <p:cTn dur="750" fill="hold"/>
                        <p:tgtEl>
                          <p:spTgt spid="199"/>
                        </p:tgtEl>
                        <p:attrNameLst>
                          <p:attrName>ppt_y</p:attrName>
                        </p:attrNameLst>
                      </p:cBhvr>
                      <p:tavLst>
                        <p:tav tm="0">
                          <p:val>
                            <p:strVal val="#ppt_y"/>
                          </p:val>
                        </p:tav>
                        <p:tav tm="100000">
                          <p:val>
                            <p:strVal val="#ppt_y"/>
                          </p:val>
                        </p:tav>
                      </p:tavLst>
                    </p:anim>
                  </p:childTnLst>
                </p:cTn>
              </p:par>
            </p:tnLst>
          </p:tmpl>
        </p:tmplLst>
      </p:bldP>
      <p:bldP spid="202" grpId="0" animBg="1">
        <p:tmplLst>
          <p:tmpl>
            <p:tnLst>
              <p:par>
                <p:cTn presetID="10" presetClass="entr" presetSubtype="0" fill="hold" nodeType="withEffect">
                  <p:stCondLst>
                    <p:cond delay="0"/>
                  </p:stCondLst>
                  <p:childTnLst>
                    <p:set>
                      <p:cBhvr>
                        <p:cTn dur="1" fill="hold">
                          <p:stCondLst>
                            <p:cond delay="0"/>
                          </p:stCondLst>
                        </p:cTn>
                        <p:tgtEl>
                          <p:spTgt spid="202"/>
                        </p:tgtEl>
                        <p:attrNameLst>
                          <p:attrName>style.visibility</p:attrName>
                        </p:attrNameLst>
                      </p:cBhvr>
                      <p:to>
                        <p:strVal val="visible"/>
                      </p:to>
                    </p:set>
                    <p:animEffect transition="in" filter="fade">
                      <p:cBhvr>
                        <p:cTn dur="300"/>
                        <p:tgtEl>
                          <p:spTgt spid="202"/>
                        </p:tgtEl>
                      </p:cBhvr>
                    </p:animEffect>
                  </p:childTnLst>
                </p:cTn>
              </p:par>
            </p:tnLst>
          </p:tmpl>
        </p:tmplLst>
      </p:bldP>
      <p:bldP spid="205" grpId="0" animBg="1">
        <p:tmplLst>
          <p:tmpl>
            <p:tnLst>
              <p:par>
                <p:cTn presetID="10" presetClass="entr" presetSubtype="0" fill="hold" nodeType="withEffect">
                  <p:stCondLst>
                    <p:cond delay="100"/>
                  </p:stCondLst>
                  <p:childTnLst>
                    <p:set>
                      <p:cBhvr>
                        <p:cTn dur="1" fill="hold">
                          <p:stCondLst>
                            <p:cond delay="0"/>
                          </p:stCondLst>
                        </p:cTn>
                        <p:tgtEl>
                          <p:spTgt spid="205"/>
                        </p:tgtEl>
                        <p:attrNameLst>
                          <p:attrName>style.visibility</p:attrName>
                        </p:attrNameLst>
                      </p:cBhvr>
                      <p:to>
                        <p:strVal val="visible"/>
                      </p:to>
                    </p:set>
                    <p:animEffect transition="in" filter="fade">
                      <p:cBhvr>
                        <p:cTn dur="300"/>
                        <p:tgtEl>
                          <p:spTgt spid="205"/>
                        </p:tgtEl>
                      </p:cBhvr>
                    </p:animEffect>
                  </p:childTnLst>
                </p:cTn>
              </p:par>
            </p:tnLst>
          </p:tmpl>
        </p:tmplLst>
      </p:bldP>
      <p:bldP spid="206" grpId="0" animBg="1">
        <p:tmplLst>
          <p:tmpl>
            <p:tnLst>
              <p:par>
                <p:cTn presetID="10" presetClass="entr" presetSubtype="0" fill="hold" nodeType="withEffect">
                  <p:stCondLst>
                    <p:cond delay="200"/>
                  </p:stCondLst>
                  <p:childTnLst>
                    <p:set>
                      <p:cBhvr>
                        <p:cTn dur="1" fill="hold">
                          <p:stCondLst>
                            <p:cond delay="0"/>
                          </p:stCondLst>
                        </p:cTn>
                        <p:tgtEl>
                          <p:spTgt spid="206"/>
                        </p:tgtEl>
                        <p:attrNameLst>
                          <p:attrName>style.visibility</p:attrName>
                        </p:attrNameLst>
                      </p:cBhvr>
                      <p:to>
                        <p:strVal val="visible"/>
                      </p:to>
                    </p:set>
                    <p:animEffect transition="in" filter="fade">
                      <p:cBhvr>
                        <p:cTn dur="300"/>
                        <p:tgtEl>
                          <p:spTgt spid="206"/>
                        </p:tgtEl>
                      </p:cBhvr>
                    </p:animEffect>
                  </p:childTnLst>
                </p:cTn>
              </p:par>
            </p:tnLst>
          </p:tmpl>
        </p:tmplLst>
      </p:bldP>
      <p:bldP spid="207" grpId="0" animBg="1">
        <p:tmplLst>
          <p:tmpl>
            <p:tnLst>
              <p:par>
                <p:cTn presetID="10" presetClass="entr" presetSubtype="0" fill="hold" nodeType="withEffect">
                  <p:stCondLst>
                    <p:cond delay="300"/>
                  </p:stCondLst>
                  <p:childTnLst>
                    <p:set>
                      <p:cBhvr>
                        <p:cTn dur="1" fill="hold">
                          <p:stCondLst>
                            <p:cond delay="0"/>
                          </p:stCondLst>
                        </p:cTn>
                        <p:tgtEl>
                          <p:spTgt spid="207"/>
                        </p:tgtEl>
                        <p:attrNameLst>
                          <p:attrName>style.visibility</p:attrName>
                        </p:attrNameLst>
                      </p:cBhvr>
                      <p:to>
                        <p:strVal val="visible"/>
                      </p:to>
                    </p:set>
                    <p:animEffect transition="in" filter="fade">
                      <p:cBhvr>
                        <p:cTn dur="300"/>
                        <p:tgtEl>
                          <p:spTgt spid="207"/>
                        </p:tgtEl>
                      </p:cBhvr>
                    </p:animEffect>
                  </p:childTnLst>
                </p:cTn>
              </p:par>
            </p:tnLst>
          </p:tmpl>
        </p:tmplLst>
      </p:bldP>
      <p:bldP spid="209" grpId="0"/>
      <p:bldP spid="209" grpId="1"/>
      <p:bldP spid="210" grpId="0"/>
      <p:bldP spid="210" grpId="1"/>
      <p:bldP spid="211" grpId="0"/>
      <p:bldP spid="211" grpId="1"/>
      <p:bldP spid="212" grpId="0"/>
      <p:bldP spid="212" grpId="1"/>
      <p:bldP spid="272" grpId="0">
        <p:tmplLst>
          <p:tmpl>
            <p:tnLst>
              <p:par>
                <p:cTn presetID="50" presetClass="entr" presetSubtype="0" decel="100000" fill="hold" nodeType="withEffect">
                  <p:stCondLst>
                    <p:cond delay="250"/>
                  </p:stCondLst>
                  <p:childTnLst>
                    <p:set>
                      <p:cBhvr>
                        <p:cTn dur="1" fill="hold">
                          <p:stCondLst>
                            <p:cond delay="0"/>
                          </p:stCondLst>
                        </p:cTn>
                        <p:tgtEl>
                          <p:spTgt spid="272"/>
                        </p:tgtEl>
                        <p:attrNameLst>
                          <p:attrName>style.visibility</p:attrName>
                        </p:attrNameLst>
                      </p:cBhvr>
                      <p:to>
                        <p:strVal val="visible"/>
                      </p:to>
                    </p:set>
                    <p:anim calcmode="lin" valueType="num">
                      <p:cBhvr>
                        <p:cTn dur="500" fill="hold"/>
                        <p:tgtEl>
                          <p:spTgt spid="272"/>
                        </p:tgtEl>
                        <p:attrNameLst>
                          <p:attrName>ppt_w</p:attrName>
                        </p:attrNameLst>
                      </p:cBhvr>
                      <p:tavLst>
                        <p:tav tm="0">
                          <p:val>
                            <p:strVal val="#ppt_w+.3"/>
                          </p:val>
                        </p:tav>
                        <p:tav tm="100000">
                          <p:val>
                            <p:strVal val="#ppt_w"/>
                          </p:val>
                        </p:tav>
                      </p:tavLst>
                    </p:anim>
                    <p:anim calcmode="lin" valueType="num">
                      <p:cBhvr>
                        <p:cTn dur="500" fill="hold"/>
                        <p:tgtEl>
                          <p:spTgt spid="272"/>
                        </p:tgtEl>
                        <p:attrNameLst>
                          <p:attrName>ppt_h</p:attrName>
                        </p:attrNameLst>
                      </p:cBhvr>
                      <p:tavLst>
                        <p:tav tm="0">
                          <p:val>
                            <p:strVal val="#ppt_h"/>
                          </p:val>
                        </p:tav>
                        <p:tav tm="100000">
                          <p:val>
                            <p:strVal val="#ppt_h"/>
                          </p:val>
                        </p:tav>
                      </p:tavLst>
                    </p:anim>
                    <p:animEffect transition="in" filter="fade">
                      <p:cBhvr>
                        <p:cTn dur="500"/>
                        <p:tgtEl>
                          <p:spTgt spid="272"/>
                        </p:tgtEl>
                      </p:cBhvr>
                    </p:animEffect>
                  </p:childTnLst>
                </p:cTn>
              </p:par>
            </p:tnLst>
          </p:tmpl>
        </p:tmplLst>
      </p:bldP>
      <p:bldP spid="273" grpId="0">
        <p:tmplLst>
          <p:tmpl>
            <p:tnLst>
              <p:par>
                <p:cTn presetID="50" presetClass="entr" presetSubtype="0" decel="100000" fill="hold" nodeType="withEffect">
                  <p:stCondLst>
                    <p:cond delay="350"/>
                  </p:stCondLst>
                  <p:childTnLst>
                    <p:set>
                      <p:cBhvr>
                        <p:cTn dur="1" fill="hold">
                          <p:stCondLst>
                            <p:cond delay="0"/>
                          </p:stCondLst>
                        </p:cTn>
                        <p:tgtEl>
                          <p:spTgt spid="273"/>
                        </p:tgtEl>
                        <p:attrNameLst>
                          <p:attrName>style.visibility</p:attrName>
                        </p:attrNameLst>
                      </p:cBhvr>
                      <p:to>
                        <p:strVal val="visible"/>
                      </p:to>
                    </p:set>
                    <p:anim calcmode="lin" valueType="num">
                      <p:cBhvr>
                        <p:cTn dur="500" fill="hold"/>
                        <p:tgtEl>
                          <p:spTgt spid="273"/>
                        </p:tgtEl>
                        <p:attrNameLst>
                          <p:attrName>ppt_w</p:attrName>
                        </p:attrNameLst>
                      </p:cBhvr>
                      <p:tavLst>
                        <p:tav tm="0">
                          <p:val>
                            <p:strVal val="#ppt_w+.3"/>
                          </p:val>
                        </p:tav>
                        <p:tav tm="100000">
                          <p:val>
                            <p:strVal val="#ppt_w"/>
                          </p:val>
                        </p:tav>
                      </p:tavLst>
                    </p:anim>
                    <p:anim calcmode="lin" valueType="num">
                      <p:cBhvr>
                        <p:cTn dur="500" fill="hold"/>
                        <p:tgtEl>
                          <p:spTgt spid="273"/>
                        </p:tgtEl>
                        <p:attrNameLst>
                          <p:attrName>ppt_h</p:attrName>
                        </p:attrNameLst>
                      </p:cBhvr>
                      <p:tavLst>
                        <p:tav tm="0">
                          <p:val>
                            <p:strVal val="#ppt_h"/>
                          </p:val>
                        </p:tav>
                        <p:tav tm="100000">
                          <p:val>
                            <p:strVal val="#ppt_h"/>
                          </p:val>
                        </p:tav>
                      </p:tavLst>
                    </p:anim>
                    <p:animEffect transition="in" filter="fade">
                      <p:cBhvr>
                        <p:cTn dur="500"/>
                        <p:tgtEl>
                          <p:spTgt spid="273"/>
                        </p:tgtEl>
                      </p:cBhvr>
                    </p:animEffect>
                  </p:childTnLst>
                </p:cTn>
              </p:par>
            </p:tnLst>
          </p:tmpl>
        </p:tmplLst>
      </p:bldP>
      <p:bldP spid="274" grpId="0">
        <p:tmplLst>
          <p:tmpl>
            <p:tnLst>
              <p:par>
                <p:cTn presetID="50" presetClass="entr" presetSubtype="0" decel="100000" fill="hold" nodeType="withEffect">
                  <p:stCondLst>
                    <p:cond delay="450"/>
                  </p:stCondLst>
                  <p:childTnLst>
                    <p:set>
                      <p:cBhvr>
                        <p:cTn dur="1" fill="hold">
                          <p:stCondLst>
                            <p:cond delay="0"/>
                          </p:stCondLst>
                        </p:cTn>
                        <p:tgtEl>
                          <p:spTgt spid="274"/>
                        </p:tgtEl>
                        <p:attrNameLst>
                          <p:attrName>style.visibility</p:attrName>
                        </p:attrNameLst>
                      </p:cBhvr>
                      <p:to>
                        <p:strVal val="visible"/>
                      </p:to>
                    </p:set>
                    <p:anim calcmode="lin" valueType="num">
                      <p:cBhvr>
                        <p:cTn dur="500" fill="hold"/>
                        <p:tgtEl>
                          <p:spTgt spid="274"/>
                        </p:tgtEl>
                        <p:attrNameLst>
                          <p:attrName>ppt_w</p:attrName>
                        </p:attrNameLst>
                      </p:cBhvr>
                      <p:tavLst>
                        <p:tav tm="0">
                          <p:val>
                            <p:strVal val="#ppt_w+.3"/>
                          </p:val>
                        </p:tav>
                        <p:tav tm="100000">
                          <p:val>
                            <p:strVal val="#ppt_w"/>
                          </p:val>
                        </p:tav>
                      </p:tavLst>
                    </p:anim>
                    <p:anim calcmode="lin" valueType="num">
                      <p:cBhvr>
                        <p:cTn dur="500" fill="hold"/>
                        <p:tgtEl>
                          <p:spTgt spid="274"/>
                        </p:tgtEl>
                        <p:attrNameLst>
                          <p:attrName>ppt_h</p:attrName>
                        </p:attrNameLst>
                      </p:cBhvr>
                      <p:tavLst>
                        <p:tav tm="0">
                          <p:val>
                            <p:strVal val="#ppt_h"/>
                          </p:val>
                        </p:tav>
                        <p:tav tm="100000">
                          <p:val>
                            <p:strVal val="#ppt_h"/>
                          </p:val>
                        </p:tav>
                      </p:tavLst>
                    </p:anim>
                    <p:animEffect transition="in" filter="fade">
                      <p:cBhvr>
                        <p:cTn dur="500"/>
                        <p:tgtEl>
                          <p:spTgt spid="274"/>
                        </p:tgtEl>
                      </p:cBhvr>
                    </p:animEffect>
                  </p:childTnLst>
                </p:cTn>
              </p:par>
            </p:tnLst>
          </p:tmpl>
        </p:tmplLst>
      </p:bldP>
      <p:bldP spid="275" grpId="0">
        <p:tmplLst>
          <p:tmpl>
            <p:tnLst>
              <p:par>
                <p:cTn presetID="50" presetClass="entr" presetSubtype="0" decel="100000" fill="hold" nodeType="withEffect">
                  <p:stCondLst>
                    <p:cond delay="550"/>
                  </p:stCondLst>
                  <p:childTnLst>
                    <p:set>
                      <p:cBhvr>
                        <p:cTn dur="1" fill="hold">
                          <p:stCondLst>
                            <p:cond delay="0"/>
                          </p:stCondLst>
                        </p:cTn>
                        <p:tgtEl>
                          <p:spTgt spid="275"/>
                        </p:tgtEl>
                        <p:attrNameLst>
                          <p:attrName>style.visibility</p:attrName>
                        </p:attrNameLst>
                      </p:cBhvr>
                      <p:to>
                        <p:strVal val="visible"/>
                      </p:to>
                    </p:set>
                    <p:anim calcmode="lin" valueType="num">
                      <p:cBhvr>
                        <p:cTn dur="500" fill="hold"/>
                        <p:tgtEl>
                          <p:spTgt spid="275"/>
                        </p:tgtEl>
                        <p:attrNameLst>
                          <p:attrName>ppt_w</p:attrName>
                        </p:attrNameLst>
                      </p:cBhvr>
                      <p:tavLst>
                        <p:tav tm="0">
                          <p:val>
                            <p:strVal val="#ppt_w+.3"/>
                          </p:val>
                        </p:tav>
                        <p:tav tm="100000">
                          <p:val>
                            <p:strVal val="#ppt_w"/>
                          </p:val>
                        </p:tav>
                      </p:tavLst>
                    </p:anim>
                    <p:anim calcmode="lin" valueType="num">
                      <p:cBhvr>
                        <p:cTn dur="500" fill="hold"/>
                        <p:tgtEl>
                          <p:spTgt spid="275"/>
                        </p:tgtEl>
                        <p:attrNameLst>
                          <p:attrName>ppt_h</p:attrName>
                        </p:attrNameLst>
                      </p:cBhvr>
                      <p:tavLst>
                        <p:tav tm="0">
                          <p:val>
                            <p:strVal val="#ppt_h"/>
                          </p:val>
                        </p:tav>
                        <p:tav tm="100000">
                          <p:val>
                            <p:strVal val="#ppt_h"/>
                          </p:val>
                        </p:tav>
                      </p:tavLst>
                    </p:anim>
                    <p:animEffect transition="in" filter="fade">
                      <p:cBhvr>
                        <p:cTn dur="500"/>
                        <p:tgtEl>
                          <p:spTgt spid="275"/>
                        </p:tgtEl>
                      </p:cBhvr>
                    </p:animEffect>
                  </p:childTnLst>
                </p:cTn>
              </p:par>
            </p:tnLst>
          </p:tmpl>
        </p:tmplLst>
      </p:bldP>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ELING EIGEN VRIJHEID">
    <p:spTree>
      <p:nvGrpSpPr>
        <p:cNvPr id="1" name=""/>
        <p:cNvGrpSpPr/>
        <p:nvPr/>
      </p:nvGrpSpPr>
      <p:grpSpPr>
        <a:xfrm>
          <a:off x="0" y="0"/>
          <a:ext cx="0" cy="0"/>
          <a:chOff x="0" y="0"/>
          <a:chExt cx="0" cy="0"/>
        </a:xfrm>
      </p:grpSpPr>
      <p:sp>
        <p:nvSpPr>
          <p:cNvPr id="11" name="INFO">
            <a:extLst>
              <a:ext uri="{FF2B5EF4-FFF2-40B4-BE49-F238E27FC236}">
                <a16:creationId xmlns:a16="http://schemas.microsoft.com/office/drawing/2014/main" id="{AA692845-3CAE-4344-A741-2AFCF32F8547}"/>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INDELING EIGEN VRIJHEID</a:t>
            </a:r>
          </a:p>
        </p:txBody>
      </p:sp>
      <p:grpSp>
        <p:nvGrpSpPr>
          <p:cNvPr id="12" name="INSTRUCTIE">
            <a:extLst>
              <a:ext uri="{FF2B5EF4-FFF2-40B4-BE49-F238E27FC236}">
                <a16:creationId xmlns:a16="http://schemas.microsoft.com/office/drawing/2014/main" id="{FEB9B0AA-6148-410C-AF87-18A9DA5ABDFC}"/>
              </a:ext>
            </a:extLst>
          </p:cNvPr>
          <p:cNvGrpSpPr/>
          <p:nvPr userDrawn="1"/>
        </p:nvGrpSpPr>
        <p:grpSpPr>
          <a:xfrm>
            <a:off x="5846" y="7033211"/>
            <a:ext cx="3727954" cy="1728407"/>
            <a:chOff x="5846" y="7033211"/>
            <a:chExt cx="3727954" cy="1728407"/>
          </a:xfrm>
        </p:grpSpPr>
        <p:sp>
          <p:nvSpPr>
            <p:cNvPr id="14" name="Rechthoek 13">
              <a:extLst>
                <a:ext uri="{FF2B5EF4-FFF2-40B4-BE49-F238E27FC236}">
                  <a16:creationId xmlns:a16="http://schemas.microsoft.com/office/drawing/2014/main" id="{83064DDA-9E7C-4D64-877E-438E5A864541}"/>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5" name="Ovaal 14">
              <a:extLst>
                <a:ext uri="{FF2B5EF4-FFF2-40B4-BE49-F238E27FC236}">
                  <a16:creationId xmlns:a16="http://schemas.microsoft.com/office/drawing/2014/main" id="{44FEEADA-F3B1-4194-B3C2-3AB383D81CE2}"/>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817C4DC3-7DD1-4A49-BBED-E5123493621B}"/>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7" name="Ovaal 16">
              <a:extLst>
                <a:ext uri="{FF2B5EF4-FFF2-40B4-BE49-F238E27FC236}">
                  <a16:creationId xmlns:a16="http://schemas.microsoft.com/office/drawing/2014/main" id="{4C19556F-A98F-481C-BE88-B2875F93C819}"/>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F76F6A69-EC3C-458B-9E41-5849D8E21462}"/>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9" name="Groep 18">
              <a:extLst>
                <a:ext uri="{FF2B5EF4-FFF2-40B4-BE49-F238E27FC236}">
                  <a16:creationId xmlns:a16="http://schemas.microsoft.com/office/drawing/2014/main" id="{B4FD63DB-A015-4BE4-B0FA-9ED007C7ADC7}"/>
                </a:ext>
              </a:extLst>
            </p:cNvPr>
            <p:cNvGrpSpPr/>
            <p:nvPr userDrawn="1"/>
          </p:nvGrpSpPr>
          <p:grpSpPr>
            <a:xfrm>
              <a:off x="2939884" y="7739834"/>
              <a:ext cx="681133" cy="750023"/>
              <a:chOff x="-910573" y="4987990"/>
              <a:chExt cx="681133" cy="750023"/>
            </a:xfrm>
          </p:grpSpPr>
          <p:grpSp>
            <p:nvGrpSpPr>
              <p:cNvPr id="20" name="Groep 19">
                <a:extLst>
                  <a:ext uri="{FF2B5EF4-FFF2-40B4-BE49-F238E27FC236}">
                    <a16:creationId xmlns:a16="http://schemas.microsoft.com/office/drawing/2014/main" id="{CA388668-84BD-44B1-8428-5FA224685D31}"/>
                  </a:ext>
                </a:extLst>
              </p:cNvPr>
              <p:cNvGrpSpPr/>
              <p:nvPr userDrawn="1"/>
            </p:nvGrpSpPr>
            <p:grpSpPr>
              <a:xfrm>
                <a:off x="-713542" y="4987990"/>
                <a:ext cx="287071" cy="379107"/>
                <a:chOff x="-4050578" y="288410"/>
                <a:chExt cx="322125" cy="379107"/>
              </a:xfrm>
            </p:grpSpPr>
            <p:sp>
              <p:nvSpPr>
                <p:cNvPr id="22" name="Rechthoek met één afgeknipte en afgeronde hoek 47">
                  <a:extLst>
                    <a:ext uri="{FF2B5EF4-FFF2-40B4-BE49-F238E27FC236}">
                      <a16:creationId xmlns:a16="http://schemas.microsoft.com/office/drawing/2014/main" id="{B5C6091A-6D77-4FC7-A1DB-EC8171E76E0A}"/>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 name="Rechthoekige driehoek 22">
                  <a:extLst>
                    <a:ext uri="{FF2B5EF4-FFF2-40B4-BE49-F238E27FC236}">
                      <a16:creationId xmlns:a16="http://schemas.microsoft.com/office/drawing/2014/main" id="{EE991183-66F9-4645-AD61-3622EDCFAD76}"/>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 name="Rechthoek 23">
                  <a:extLst>
                    <a:ext uri="{FF2B5EF4-FFF2-40B4-BE49-F238E27FC236}">
                      <a16:creationId xmlns:a16="http://schemas.microsoft.com/office/drawing/2014/main" id="{65E8A76E-4A77-4623-B40B-75D7E057D80B}"/>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 name="Rechthoek 24">
                  <a:extLst>
                    <a:ext uri="{FF2B5EF4-FFF2-40B4-BE49-F238E27FC236}">
                      <a16:creationId xmlns:a16="http://schemas.microsoft.com/office/drawing/2014/main" id="{FEF9CFBA-D1F7-4F79-B148-0E0F3C629F63}"/>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1" name="Rechthoek 20">
                <a:extLst>
                  <a:ext uri="{FF2B5EF4-FFF2-40B4-BE49-F238E27FC236}">
                    <a16:creationId xmlns:a16="http://schemas.microsoft.com/office/drawing/2014/main" id="{F60697FE-CDBE-4D32-A06D-5B4834E3B9C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3" name="HAAK LIJN">
            <a:extLst>
              <a:ext uri="{FF2B5EF4-FFF2-40B4-BE49-F238E27FC236}">
                <a16:creationId xmlns:a16="http://schemas.microsoft.com/office/drawing/2014/main" id="{564B28AA-22FD-4205-AD55-2DFC9E2B2D2A}"/>
              </a:ext>
            </a:extLst>
          </p:cNvPr>
          <p:cNvGrpSpPr/>
          <p:nvPr userDrawn="1"/>
        </p:nvGrpSpPr>
        <p:grpSpPr>
          <a:xfrm>
            <a:off x="540812" y="0"/>
            <a:ext cx="76800" cy="6858000"/>
            <a:chOff x="578912" y="0"/>
            <a:chExt cx="76800" cy="6858000"/>
          </a:xfrm>
        </p:grpSpPr>
        <p:cxnSp>
          <p:nvCxnSpPr>
            <p:cNvPr id="4" name="LIJN">
              <a:extLst>
                <a:ext uri="{FF2B5EF4-FFF2-40B4-BE49-F238E27FC236}">
                  <a16:creationId xmlns:a16="http://schemas.microsoft.com/office/drawing/2014/main" id="{E6680D57-B7D1-411B-A044-EDBFAEDE98BE}"/>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FD7A126-756C-493A-B41E-2499551792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12" y="652464"/>
              <a:ext cx="76800" cy="201600"/>
            </a:xfrm>
            <a:prstGeom prst="rect">
              <a:avLst/>
            </a:prstGeom>
          </p:spPr>
        </p:pic>
        <p:cxnSp>
          <p:nvCxnSpPr>
            <p:cNvPr id="6" name="LIJN">
              <a:extLst>
                <a:ext uri="{FF2B5EF4-FFF2-40B4-BE49-F238E27FC236}">
                  <a16:creationId xmlns:a16="http://schemas.microsoft.com/office/drawing/2014/main" id="{424F8F4F-D3B4-44C3-B739-879122A53449}"/>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 name="Logo">
            <a:extLst>
              <a:ext uri="{FF2B5EF4-FFF2-40B4-BE49-F238E27FC236}">
                <a16:creationId xmlns:a16="http://schemas.microsoft.com/office/drawing/2014/main" id="{9C6D722F-8680-4071-9123-21F371291D9E}"/>
              </a:ext>
            </a:extLst>
          </p:cNvPr>
          <p:cNvSpPr>
            <a:spLocks noGrp="1"/>
          </p:cNvSpPr>
          <p:nvPr>
            <p:ph type="body" orient="vert" idx="15" hasCustomPrompt="1"/>
          </p:nvPr>
        </p:nvSpPr>
        <p:spPr>
          <a:xfrm>
            <a:off x="10549612" y="6480355"/>
            <a:ext cx="1060019" cy="185413"/>
          </a:xfrm>
          <a:blipFill>
            <a:blip r:embed="rId4"/>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4" name="Dianummer">
            <a:extLst>
              <a:ext uri="{FF2B5EF4-FFF2-40B4-BE49-F238E27FC236}">
                <a16:creationId xmlns:a16="http://schemas.microsoft.com/office/drawing/2014/main" id="{2BEB1C6B-58D2-436E-8830-CF31BEE16320}"/>
              </a:ext>
            </a:extLst>
          </p:cNvPr>
          <p:cNvSpPr>
            <a:spLocks noGrp="1"/>
          </p:cNvSpPr>
          <p:nvPr>
            <p:ph type="sldNum" sz="quarter" idx="18"/>
          </p:nvPr>
        </p:nvSpPr>
        <p:spPr/>
        <p:txBody>
          <a:bodyPr/>
          <a:lstStyle/>
          <a:p>
            <a:fld id="{5EC93C5F-DB18-4797-88B9-B8B0D60519FD}" type="slidenum">
              <a:rPr lang="nl-NL" smtClean="0"/>
              <a:pPr/>
              <a:t>‹nr.›</a:t>
            </a:fld>
            <a:endParaRPr lang="nl-NL" dirty="0"/>
          </a:p>
        </p:txBody>
      </p:sp>
      <p:sp>
        <p:nvSpPr>
          <p:cNvPr id="2" name="Datum" hidden="1">
            <a:extLst>
              <a:ext uri="{FF2B5EF4-FFF2-40B4-BE49-F238E27FC236}">
                <a16:creationId xmlns:a16="http://schemas.microsoft.com/office/drawing/2014/main" id="{0ED58A7A-5DEE-41AE-9360-FD0B4DADAED2}"/>
              </a:ext>
            </a:extLst>
          </p:cNvPr>
          <p:cNvSpPr>
            <a:spLocks noGrp="1"/>
          </p:cNvSpPr>
          <p:nvPr>
            <p:ph type="dt" sz="half" idx="19"/>
          </p:nvPr>
        </p:nvSpPr>
        <p:spPr/>
        <p:txBody>
          <a:bodyPr/>
          <a:lstStyle/>
          <a:p>
            <a:endParaRPr lang="nl-NL" dirty="0"/>
          </a:p>
        </p:txBody>
      </p:sp>
      <p:sp>
        <p:nvSpPr>
          <p:cNvPr id="33" name="Voettekst">
            <a:extLst>
              <a:ext uri="{FF2B5EF4-FFF2-40B4-BE49-F238E27FC236}">
                <a16:creationId xmlns:a16="http://schemas.microsoft.com/office/drawing/2014/main" id="{5A73AC90-7B0E-4421-91F5-76C415F2E67A}"/>
              </a:ext>
            </a:extLst>
          </p:cNvPr>
          <p:cNvSpPr>
            <a:spLocks noGrp="1"/>
          </p:cNvSpPr>
          <p:nvPr>
            <p:ph type="ftr" sz="quarter" idx="17"/>
          </p:nvPr>
        </p:nvSpPr>
        <p:spPr/>
        <p:txBody>
          <a:bodyPr/>
          <a:lstStyle/>
          <a:p>
            <a:endParaRPr lang="nl-NL" dirty="0"/>
          </a:p>
        </p:txBody>
      </p:sp>
      <p:sp>
        <p:nvSpPr>
          <p:cNvPr id="8" name="Ondertitel">
            <a:extLst>
              <a:ext uri="{FF2B5EF4-FFF2-40B4-BE49-F238E27FC236}">
                <a16:creationId xmlns:a16="http://schemas.microsoft.com/office/drawing/2014/main" id="{D33624B2-EE21-4FD3-9444-4542956651AA}"/>
              </a:ext>
            </a:extLst>
          </p:cNvPr>
          <p:cNvSpPr>
            <a:spLocks noGrp="1"/>
          </p:cNvSpPr>
          <p:nvPr>
            <p:ph type="subTitle" idx="10" hasCustomPrompt="1"/>
          </p:nvPr>
        </p:nvSpPr>
        <p:spPr>
          <a:xfrm>
            <a:off x="777243" y="924516"/>
            <a:ext cx="10835542"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31" name="Titel">
            <a:extLst>
              <a:ext uri="{FF2B5EF4-FFF2-40B4-BE49-F238E27FC236}">
                <a16:creationId xmlns:a16="http://schemas.microsoft.com/office/drawing/2014/main" id="{4FD1D93D-B6C4-4842-923B-938AE2927FD3}"/>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334475860"/>
      </p:ext>
    </p:extLst>
  </p:cSld>
  <p:clrMapOvr>
    <a:masterClrMapping/>
  </p:clrMapOvr>
  <p:transition spd="slow">
    <p:push dir="u"/>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grpSp>
        <p:nvGrpSpPr>
          <p:cNvPr id="29" name="INSTRUCTIE">
            <a:extLst>
              <a:ext uri="{FF2B5EF4-FFF2-40B4-BE49-F238E27FC236}">
                <a16:creationId xmlns:a16="http://schemas.microsoft.com/office/drawing/2014/main" id="{2259C3AB-6188-48C8-88BC-B8200BC2AD23}"/>
              </a:ext>
            </a:extLst>
          </p:cNvPr>
          <p:cNvGrpSpPr/>
          <p:nvPr userDrawn="1"/>
        </p:nvGrpSpPr>
        <p:grpSpPr>
          <a:xfrm>
            <a:off x="-3786437" y="0"/>
            <a:ext cx="3693386" cy="5359349"/>
            <a:chOff x="-3786437" y="0"/>
            <a:chExt cx="3693386" cy="5359349"/>
          </a:xfrm>
        </p:grpSpPr>
        <p:sp>
          <p:nvSpPr>
            <p:cNvPr id="30" name="Rechthoek 29">
              <a:extLst>
                <a:ext uri="{FF2B5EF4-FFF2-40B4-BE49-F238E27FC236}">
                  <a16:creationId xmlns:a16="http://schemas.microsoft.com/office/drawing/2014/main" id="{98CA6551-31CA-40C5-836E-4953A94B7A1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31" name="Ovaal 30">
              <a:extLst>
                <a:ext uri="{FF2B5EF4-FFF2-40B4-BE49-F238E27FC236}">
                  <a16:creationId xmlns:a16="http://schemas.microsoft.com/office/drawing/2014/main" id="{B546B99A-1D27-43C1-9315-C89C4DC9D1A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B0FF89BA-5FBA-4CAA-8A14-6D6AE434AC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33" name="Ovaal 32">
              <a:extLst>
                <a:ext uri="{FF2B5EF4-FFF2-40B4-BE49-F238E27FC236}">
                  <a16:creationId xmlns:a16="http://schemas.microsoft.com/office/drawing/2014/main" id="{C5D32105-1B15-44C8-B47C-37FBAA13744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4" name="Rechthoek 33">
              <a:extLst>
                <a:ext uri="{FF2B5EF4-FFF2-40B4-BE49-F238E27FC236}">
                  <a16:creationId xmlns:a16="http://schemas.microsoft.com/office/drawing/2014/main" id="{1E6BE5E5-CF33-4BFF-A2BB-9DABAEF5DB9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35" name="Rechthoek 34">
              <a:extLst>
                <a:ext uri="{FF2B5EF4-FFF2-40B4-BE49-F238E27FC236}">
                  <a16:creationId xmlns:a16="http://schemas.microsoft.com/office/drawing/2014/main" id="{3148F805-2DAC-4272-B89A-B9BFA769703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Ovaal 35">
              <a:extLst>
                <a:ext uri="{FF2B5EF4-FFF2-40B4-BE49-F238E27FC236}">
                  <a16:creationId xmlns:a16="http://schemas.microsoft.com/office/drawing/2014/main" id="{60BE7184-E15F-42AB-9132-8EC1F3BC93A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7" name="Rechthoek 36">
              <a:extLst>
                <a:ext uri="{FF2B5EF4-FFF2-40B4-BE49-F238E27FC236}">
                  <a16:creationId xmlns:a16="http://schemas.microsoft.com/office/drawing/2014/main" id="{39357018-E1AD-495F-8E82-B4A2F4FE6CA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38" name="Ovaal 37">
              <a:extLst>
                <a:ext uri="{FF2B5EF4-FFF2-40B4-BE49-F238E27FC236}">
                  <a16:creationId xmlns:a16="http://schemas.microsoft.com/office/drawing/2014/main" id="{5CE7C35D-3F32-483F-B0D4-8AA1ADCC52D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9" name="Rechthoek 38">
              <a:extLst>
                <a:ext uri="{FF2B5EF4-FFF2-40B4-BE49-F238E27FC236}">
                  <a16:creationId xmlns:a16="http://schemas.microsoft.com/office/drawing/2014/main" id="{F80D9116-53E3-4018-B5F3-51E559E978D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40" name="Ovaal 39">
              <a:extLst>
                <a:ext uri="{FF2B5EF4-FFF2-40B4-BE49-F238E27FC236}">
                  <a16:creationId xmlns:a16="http://schemas.microsoft.com/office/drawing/2014/main" id="{0279F4FD-D79B-4EC1-B5FD-F798009C348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41" name="Rechthoek 40">
              <a:extLst>
                <a:ext uri="{FF2B5EF4-FFF2-40B4-BE49-F238E27FC236}">
                  <a16:creationId xmlns:a16="http://schemas.microsoft.com/office/drawing/2014/main" id="{D3533CF8-FD33-4C69-BB71-BD37BA47060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42" name="Ovaal 41">
              <a:extLst>
                <a:ext uri="{FF2B5EF4-FFF2-40B4-BE49-F238E27FC236}">
                  <a16:creationId xmlns:a16="http://schemas.microsoft.com/office/drawing/2014/main" id="{DE56F4EA-9E58-4040-A773-567F2BACB43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3" name="Rechthoek 42">
              <a:extLst>
                <a:ext uri="{FF2B5EF4-FFF2-40B4-BE49-F238E27FC236}">
                  <a16:creationId xmlns:a16="http://schemas.microsoft.com/office/drawing/2014/main" id="{56D29DA7-8A6A-45DD-A160-AC65E5845A3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4" name="Ovaal 43">
              <a:extLst>
                <a:ext uri="{FF2B5EF4-FFF2-40B4-BE49-F238E27FC236}">
                  <a16:creationId xmlns:a16="http://schemas.microsoft.com/office/drawing/2014/main" id="{55C81428-8576-48D3-8419-B3BFAFAA074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5" name="Rechthoek 44">
              <a:extLst>
                <a:ext uri="{FF2B5EF4-FFF2-40B4-BE49-F238E27FC236}">
                  <a16:creationId xmlns:a16="http://schemas.microsoft.com/office/drawing/2014/main" id="{583059E1-D0DD-4D8B-BB68-558CD05C32D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46" name="Ovaal 45">
              <a:extLst>
                <a:ext uri="{FF2B5EF4-FFF2-40B4-BE49-F238E27FC236}">
                  <a16:creationId xmlns:a16="http://schemas.microsoft.com/office/drawing/2014/main" id="{2559BDD2-8BB2-476B-B5DD-58ACD73DFC1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7" name="Rechthoek 46">
              <a:extLst>
                <a:ext uri="{FF2B5EF4-FFF2-40B4-BE49-F238E27FC236}">
                  <a16:creationId xmlns:a16="http://schemas.microsoft.com/office/drawing/2014/main" id="{6BF4EED5-E42E-4927-B1BC-1687393D0C9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48" name="Ovaal 47">
              <a:extLst>
                <a:ext uri="{FF2B5EF4-FFF2-40B4-BE49-F238E27FC236}">
                  <a16:creationId xmlns:a16="http://schemas.microsoft.com/office/drawing/2014/main" id="{51EF9D53-8B73-4109-AB18-0D0E49E92690}"/>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9" name="Rechthoek 48">
              <a:extLst>
                <a:ext uri="{FF2B5EF4-FFF2-40B4-BE49-F238E27FC236}">
                  <a16:creationId xmlns:a16="http://schemas.microsoft.com/office/drawing/2014/main" id="{961368B1-E4A3-4ABE-A108-5CECB5AD67F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50" name="Rechthoek 49">
              <a:extLst>
                <a:ext uri="{FF2B5EF4-FFF2-40B4-BE49-F238E27FC236}">
                  <a16:creationId xmlns:a16="http://schemas.microsoft.com/office/drawing/2014/main" id="{5AA2F1C2-98B9-4FBE-AC87-43DCA64BF58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51" name="ICOON_info">
              <a:extLst>
                <a:ext uri="{FF2B5EF4-FFF2-40B4-BE49-F238E27FC236}">
                  <a16:creationId xmlns:a16="http://schemas.microsoft.com/office/drawing/2014/main" id="{CF92F036-7396-4E06-B508-672811E34E11}"/>
                </a:ext>
              </a:extLst>
            </p:cNvPr>
            <p:cNvGrpSpPr/>
            <p:nvPr userDrawn="1"/>
          </p:nvGrpSpPr>
          <p:grpSpPr>
            <a:xfrm>
              <a:off x="-376736" y="4400186"/>
              <a:ext cx="283685" cy="283685"/>
              <a:chOff x="-510741" y="5913713"/>
              <a:chExt cx="267555" cy="267555"/>
            </a:xfrm>
          </p:grpSpPr>
          <p:sp>
            <p:nvSpPr>
              <p:cNvPr id="93" name="Ovaal 92">
                <a:extLst>
                  <a:ext uri="{FF2B5EF4-FFF2-40B4-BE49-F238E27FC236}">
                    <a16:creationId xmlns:a16="http://schemas.microsoft.com/office/drawing/2014/main" id="{E5FC72EA-D90E-4559-B238-4131D4BC8E3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4A9F1E2D-8483-40CF-B68A-0F8BDA53E59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52" name="VOORBEELD">
              <a:extLst>
                <a:ext uri="{FF2B5EF4-FFF2-40B4-BE49-F238E27FC236}">
                  <a16:creationId xmlns:a16="http://schemas.microsoft.com/office/drawing/2014/main" id="{1C57C9ED-D2D7-46B7-9A07-E27A9D11CEC3}"/>
                </a:ext>
              </a:extLst>
            </p:cNvPr>
            <p:cNvGrpSpPr/>
            <p:nvPr userDrawn="1"/>
          </p:nvGrpSpPr>
          <p:grpSpPr>
            <a:xfrm>
              <a:off x="-3605171" y="458674"/>
              <a:ext cx="3234311" cy="558875"/>
              <a:chOff x="-3605171" y="458674"/>
              <a:chExt cx="3234311" cy="558875"/>
            </a:xfrm>
          </p:grpSpPr>
          <p:sp>
            <p:nvSpPr>
              <p:cNvPr id="53" name="Rechthoek 52">
                <a:extLst>
                  <a:ext uri="{FF2B5EF4-FFF2-40B4-BE49-F238E27FC236}">
                    <a16:creationId xmlns:a16="http://schemas.microsoft.com/office/drawing/2014/main" id="{EC2DEEEE-34ED-41EF-ACCC-35C0524E169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54" name="Rechthoek 53">
                <a:extLst>
                  <a:ext uri="{FF2B5EF4-FFF2-40B4-BE49-F238E27FC236}">
                    <a16:creationId xmlns:a16="http://schemas.microsoft.com/office/drawing/2014/main" id="{38B4A342-995C-4505-B1A1-A151D5ECE4B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7701E09D-B752-4863-992D-0668CA0122EB}"/>
                  </a:ext>
                </a:extLst>
              </p:cNvPr>
              <p:cNvGrpSpPr/>
              <p:nvPr userDrawn="1"/>
            </p:nvGrpSpPr>
            <p:grpSpPr>
              <a:xfrm>
                <a:off x="-3386247" y="830871"/>
                <a:ext cx="139423" cy="109566"/>
                <a:chOff x="-2866744" y="827071"/>
                <a:chExt cx="168701" cy="132575"/>
              </a:xfrm>
            </p:grpSpPr>
            <p:grpSp>
              <p:nvGrpSpPr>
                <p:cNvPr id="86" name="Groep 85">
                  <a:extLst>
                    <a:ext uri="{FF2B5EF4-FFF2-40B4-BE49-F238E27FC236}">
                      <a16:creationId xmlns:a16="http://schemas.microsoft.com/office/drawing/2014/main" id="{C5BED81F-1B57-4C59-AF91-B0824D70357C}"/>
                    </a:ext>
                  </a:extLst>
                </p:cNvPr>
                <p:cNvGrpSpPr/>
                <p:nvPr userDrawn="1"/>
              </p:nvGrpSpPr>
              <p:grpSpPr>
                <a:xfrm>
                  <a:off x="-2866744" y="827071"/>
                  <a:ext cx="168701" cy="132575"/>
                  <a:chOff x="-2866744" y="827071"/>
                  <a:chExt cx="168701" cy="132575"/>
                </a:xfrm>
              </p:grpSpPr>
              <p:cxnSp>
                <p:nvCxnSpPr>
                  <p:cNvPr id="88" name="Rechte verbindingslijn 87">
                    <a:extLst>
                      <a:ext uri="{FF2B5EF4-FFF2-40B4-BE49-F238E27FC236}">
                        <a16:creationId xmlns:a16="http://schemas.microsoft.com/office/drawing/2014/main" id="{4DD790A7-A860-47D7-8802-541E528D585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FF2F0BC6-6687-45BF-A209-73FD34211EC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52E66392-2DD1-463C-95F2-19F6DFE799E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F8FBED65-9344-4820-987D-76CC4FD7F3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AE5758A1-6EC9-4F28-B558-2D2A3963887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7" name="Pijl: rechts 86">
                  <a:extLst>
                    <a:ext uri="{FF2B5EF4-FFF2-40B4-BE49-F238E27FC236}">
                      <a16:creationId xmlns:a16="http://schemas.microsoft.com/office/drawing/2014/main" id="{FC66AB48-E543-49D4-AE51-7CB4A9D1126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6" name="Groep 55">
                <a:extLst>
                  <a:ext uri="{FF2B5EF4-FFF2-40B4-BE49-F238E27FC236}">
                    <a16:creationId xmlns:a16="http://schemas.microsoft.com/office/drawing/2014/main" id="{7B125CE4-5EAA-487B-98C9-60FC4AD27D2C}"/>
                  </a:ext>
                </a:extLst>
              </p:cNvPr>
              <p:cNvGrpSpPr/>
              <p:nvPr userDrawn="1"/>
            </p:nvGrpSpPr>
            <p:grpSpPr>
              <a:xfrm>
                <a:off x="-3605171" y="830871"/>
                <a:ext cx="139423" cy="109566"/>
                <a:chOff x="-2866744" y="518074"/>
                <a:chExt cx="168701" cy="132575"/>
              </a:xfrm>
            </p:grpSpPr>
            <p:grpSp>
              <p:nvGrpSpPr>
                <p:cNvPr id="79" name="Groep 78">
                  <a:extLst>
                    <a:ext uri="{FF2B5EF4-FFF2-40B4-BE49-F238E27FC236}">
                      <a16:creationId xmlns:a16="http://schemas.microsoft.com/office/drawing/2014/main" id="{CE63D0B9-3A1F-4FCE-8921-DC86243076D1}"/>
                    </a:ext>
                  </a:extLst>
                </p:cNvPr>
                <p:cNvGrpSpPr/>
                <p:nvPr userDrawn="1"/>
              </p:nvGrpSpPr>
              <p:grpSpPr>
                <a:xfrm>
                  <a:off x="-2866744" y="518074"/>
                  <a:ext cx="168701" cy="132575"/>
                  <a:chOff x="-2866744" y="518074"/>
                  <a:chExt cx="168701" cy="132575"/>
                </a:xfrm>
              </p:grpSpPr>
              <p:cxnSp>
                <p:nvCxnSpPr>
                  <p:cNvPr id="81" name="Rechte verbindingslijn 80">
                    <a:extLst>
                      <a:ext uri="{FF2B5EF4-FFF2-40B4-BE49-F238E27FC236}">
                        <a16:creationId xmlns:a16="http://schemas.microsoft.com/office/drawing/2014/main" id="{A7621846-70D2-4FAF-8ADA-A24ABFBF2A0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49CEE87F-C970-45BF-8011-E98832A20C9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AAB21D47-BEE1-480A-AAE3-A6DB1E632B6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DDF98484-842B-4C4B-94E0-515CCE4F46E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C9D02BEF-17F2-4A45-97EF-BE00BB38B5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0" name="Pijl: rechts 79">
                  <a:extLst>
                    <a:ext uri="{FF2B5EF4-FFF2-40B4-BE49-F238E27FC236}">
                      <a16:creationId xmlns:a16="http://schemas.microsoft.com/office/drawing/2014/main" id="{7375F10A-C3E4-42B2-8F24-8BDCACCE769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57" name="Rechte verbindingslijn 56">
                <a:extLst>
                  <a:ext uri="{FF2B5EF4-FFF2-40B4-BE49-F238E27FC236}">
                    <a16:creationId xmlns:a16="http://schemas.microsoft.com/office/drawing/2014/main" id="{6ED9B8A5-40B9-4B1E-9684-DC1FFE9DB46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8" name="Rechte verbindingslijn 57">
                <a:extLst>
                  <a:ext uri="{FF2B5EF4-FFF2-40B4-BE49-F238E27FC236}">
                    <a16:creationId xmlns:a16="http://schemas.microsoft.com/office/drawing/2014/main" id="{DB7AA4C8-150A-4DD4-8C00-993396740AD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9" name="Rechthoek 58">
                <a:extLst>
                  <a:ext uri="{FF2B5EF4-FFF2-40B4-BE49-F238E27FC236}">
                    <a16:creationId xmlns:a16="http://schemas.microsoft.com/office/drawing/2014/main" id="{0CFFF9C3-DC13-4494-A62D-B36E00A85D3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60" name="Rechthoek 59">
                <a:extLst>
                  <a:ext uri="{FF2B5EF4-FFF2-40B4-BE49-F238E27FC236}">
                    <a16:creationId xmlns:a16="http://schemas.microsoft.com/office/drawing/2014/main" id="{017F32AB-16D3-48B0-A8C3-D5BD78DEE24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61" name="Groep 60">
                <a:extLst>
                  <a:ext uri="{FF2B5EF4-FFF2-40B4-BE49-F238E27FC236}">
                    <a16:creationId xmlns:a16="http://schemas.microsoft.com/office/drawing/2014/main" id="{50F43191-E5D8-4562-B549-3DC12D71BB61}"/>
                  </a:ext>
                </a:extLst>
              </p:cNvPr>
              <p:cNvGrpSpPr/>
              <p:nvPr userDrawn="1"/>
            </p:nvGrpSpPr>
            <p:grpSpPr>
              <a:xfrm>
                <a:off x="-2916763" y="769168"/>
                <a:ext cx="268738" cy="248381"/>
                <a:chOff x="-2916763" y="769168"/>
                <a:chExt cx="268738" cy="248381"/>
              </a:xfrm>
            </p:grpSpPr>
            <p:sp>
              <p:nvSpPr>
                <p:cNvPr id="71" name="Rechthoek 70">
                  <a:extLst>
                    <a:ext uri="{FF2B5EF4-FFF2-40B4-BE49-F238E27FC236}">
                      <a16:creationId xmlns:a16="http://schemas.microsoft.com/office/drawing/2014/main" id="{19E8C1B4-EE70-46BC-A79D-04D1117BDB0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563977F4-2A7F-4879-A53D-8022F184A949}"/>
                    </a:ext>
                  </a:extLst>
                </p:cNvPr>
                <p:cNvGrpSpPr/>
                <p:nvPr userDrawn="1"/>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D7D782CD-52AD-4172-AA7F-A335CCD2485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5F06FE3-AA5F-41E3-A956-699E33886B9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1C80D73-1BAC-400C-9EE0-B206633B063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295FB84-33A3-46D6-B1EF-AACFC526BF8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B141962C-9AAF-4663-9B19-034A4FFED18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72">
                  <a:extLst>
                    <a:ext uri="{FF2B5EF4-FFF2-40B4-BE49-F238E27FC236}">
                      <a16:creationId xmlns:a16="http://schemas.microsoft.com/office/drawing/2014/main" id="{513B64FC-183C-41E7-86C7-D394F374D5A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7AB8867A-65E6-46CC-B5C7-C0A38926BD60}"/>
                  </a:ext>
                </a:extLst>
              </p:cNvPr>
              <p:cNvGrpSpPr/>
              <p:nvPr userDrawn="1"/>
            </p:nvGrpSpPr>
            <p:grpSpPr>
              <a:xfrm>
                <a:off x="-2916763" y="460171"/>
                <a:ext cx="268738" cy="248381"/>
                <a:chOff x="-2916763" y="460171"/>
                <a:chExt cx="268738" cy="248381"/>
              </a:xfrm>
            </p:grpSpPr>
            <p:sp>
              <p:nvSpPr>
                <p:cNvPr id="63" name="Rechthoek 62">
                  <a:extLst>
                    <a:ext uri="{FF2B5EF4-FFF2-40B4-BE49-F238E27FC236}">
                      <a16:creationId xmlns:a16="http://schemas.microsoft.com/office/drawing/2014/main" id="{C93F9144-DC78-4FFD-BB7A-B3E9013E4C8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64" name="Groep 63">
                  <a:extLst>
                    <a:ext uri="{FF2B5EF4-FFF2-40B4-BE49-F238E27FC236}">
                      <a16:creationId xmlns:a16="http://schemas.microsoft.com/office/drawing/2014/main" id="{BF9A1E80-5A6D-45D4-9BB7-EDF1DB244FD7}"/>
                    </a:ext>
                  </a:extLst>
                </p:cNvPr>
                <p:cNvGrpSpPr/>
                <p:nvPr userDrawn="1"/>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691982DE-F34E-4AE8-B66C-0311A34081C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57029BDB-8DAD-4A28-8DA8-399BFF346AA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695FC3D-EF06-4A53-9A0C-D2EB791A3D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AF047E0B-7CD3-487E-A04C-E061E3831A2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77B3B59-6D56-4336-B429-7C0680329C5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4">
                  <a:extLst>
                    <a:ext uri="{FF2B5EF4-FFF2-40B4-BE49-F238E27FC236}">
                      <a16:creationId xmlns:a16="http://schemas.microsoft.com/office/drawing/2014/main" id="{0E1A9EDF-3A8D-4889-A0F7-C698374E3D7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5" name="INSTRUCTIE">
            <a:extLst>
              <a:ext uri="{FF2B5EF4-FFF2-40B4-BE49-F238E27FC236}">
                <a16:creationId xmlns:a16="http://schemas.microsoft.com/office/drawing/2014/main" id="{7C7E8D04-13B4-4B71-B89B-479BC4DF4698}"/>
              </a:ext>
            </a:extLst>
          </p:cNvPr>
          <p:cNvGrpSpPr/>
          <p:nvPr userDrawn="1"/>
        </p:nvGrpSpPr>
        <p:grpSpPr>
          <a:xfrm>
            <a:off x="5846" y="7033211"/>
            <a:ext cx="3727954" cy="1728407"/>
            <a:chOff x="5846" y="7033211"/>
            <a:chExt cx="3727954" cy="1728407"/>
          </a:xfrm>
        </p:grpSpPr>
        <p:sp>
          <p:nvSpPr>
            <p:cNvPr id="96" name="Rechthoek 95">
              <a:extLst>
                <a:ext uri="{FF2B5EF4-FFF2-40B4-BE49-F238E27FC236}">
                  <a16:creationId xmlns:a16="http://schemas.microsoft.com/office/drawing/2014/main" id="{E633CA95-6B84-4AED-A672-E4BDF50C07A6}"/>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97" name="Ovaal 96">
              <a:extLst>
                <a:ext uri="{FF2B5EF4-FFF2-40B4-BE49-F238E27FC236}">
                  <a16:creationId xmlns:a16="http://schemas.microsoft.com/office/drawing/2014/main" id="{5B22A45A-EBF7-4C30-B067-12D2B9A0BB6F}"/>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8" name="Rechthoek 97">
              <a:extLst>
                <a:ext uri="{FF2B5EF4-FFF2-40B4-BE49-F238E27FC236}">
                  <a16:creationId xmlns:a16="http://schemas.microsoft.com/office/drawing/2014/main" id="{B6381F98-6534-4359-8E37-A870C5C3C38F}"/>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9" name="Ovaal 98">
              <a:extLst>
                <a:ext uri="{FF2B5EF4-FFF2-40B4-BE49-F238E27FC236}">
                  <a16:creationId xmlns:a16="http://schemas.microsoft.com/office/drawing/2014/main" id="{4DFEF9BD-74CD-4E3C-9427-ACC8C8EF0AA8}"/>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6228CDF5-9D83-49A9-A45C-6E740AB6358C}"/>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01" name="Groep 100">
              <a:extLst>
                <a:ext uri="{FF2B5EF4-FFF2-40B4-BE49-F238E27FC236}">
                  <a16:creationId xmlns:a16="http://schemas.microsoft.com/office/drawing/2014/main" id="{5AD730ED-1BD7-4DFB-8E41-B8A33A823313}"/>
                </a:ext>
              </a:extLst>
            </p:cNvPr>
            <p:cNvGrpSpPr/>
            <p:nvPr userDrawn="1"/>
          </p:nvGrpSpPr>
          <p:grpSpPr>
            <a:xfrm>
              <a:off x="2939884" y="7739834"/>
              <a:ext cx="681133" cy="750023"/>
              <a:chOff x="-910573" y="4987990"/>
              <a:chExt cx="681133" cy="750023"/>
            </a:xfrm>
          </p:grpSpPr>
          <p:grpSp>
            <p:nvGrpSpPr>
              <p:cNvPr id="102" name="Groep 101">
                <a:extLst>
                  <a:ext uri="{FF2B5EF4-FFF2-40B4-BE49-F238E27FC236}">
                    <a16:creationId xmlns:a16="http://schemas.microsoft.com/office/drawing/2014/main" id="{7D9EA432-58AD-4036-A148-2B2F2E85EAA9}"/>
                  </a:ext>
                </a:extLst>
              </p:cNvPr>
              <p:cNvGrpSpPr/>
              <p:nvPr userDrawn="1"/>
            </p:nvGrpSpPr>
            <p:grpSpPr>
              <a:xfrm>
                <a:off x="-713542" y="4987990"/>
                <a:ext cx="287071" cy="379107"/>
                <a:chOff x="-4050578" y="288410"/>
                <a:chExt cx="322125" cy="379107"/>
              </a:xfrm>
            </p:grpSpPr>
            <p:sp>
              <p:nvSpPr>
                <p:cNvPr id="105" name="Rechthoek met één afgeknipte en afgeronde hoek 47">
                  <a:extLst>
                    <a:ext uri="{FF2B5EF4-FFF2-40B4-BE49-F238E27FC236}">
                      <a16:creationId xmlns:a16="http://schemas.microsoft.com/office/drawing/2014/main" id="{BA9BE353-1FC8-4FE9-9261-B10F825029BD}"/>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6" name="Rechthoekige driehoek 105">
                  <a:extLst>
                    <a:ext uri="{FF2B5EF4-FFF2-40B4-BE49-F238E27FC236}">
                      <a16:creationId xmlns:a16="http://schemas.microsoft.com/office/drawing/2014/main" id="{8600A595-89AC-4ED8-A672-1FD84632C02E}"/>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Rechthoek 106">
                  <a:extLst>
                    <a:ext uri="{FF2B5EF4-FFF2-40B4-BE49-F238E27FC236}">
                      <a16:creationId xmlns:a16="http://schemas.microsoft.com/office/drawing/2014/main" id="{70B64506-CCA6-45D9-8248-731B55331DCE}"/>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8" name="Rechthoek 107">
                  <a:extLst>
                    <a:ext uri="{FF2B5EF4-FFF2-40B4-BE49-F238E27FC236}">
                      <a16:creationId xmlns:a16="http://schemas.microsoft.com/office/drawing/2014/main" id="{92CA0564-3557-4523-9E06-2F0C6DD66CA9}"/>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04" name="Rechthoek 103">
                <a:extLst>
                  <a:ext uri="{FF2B5EF4-FFF2-40B4-BE49-F238E27FC236}">
                    <a16:creationId xmlns:a16="http://schemas.microsoft.com/office/drawing/2014/main" id="{0AC4DB14-C50E-4F43-AD0A-53097035D8C0}"/>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3" name="Tijdelijke aanduiding voor verticale tekst 2"/>
          <p:cNvSpPr>
            <a:spLocks noGrp="1"/>
          </p:cNvSpPr>
          <p:nvPr>
            <p:ph type="body" orient="vert" idx="1" hasCustomPrompt="1"/>
          </p:nvPr>
        </p:nvSpPr>
        <p:spPr>
          <a:xfrm>
            <a:off x="777233" y="1856128"/>
            <a:ext cx="10827107" cy="443816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5" name="Tekstvak 4">
            <a:extLst>
              <a:ext uri="{FF2B5EF4-FFF2-40B4-BE49-F238E27FC236}">
                <a16:creationId xmlns:a16="http://schemas.microsoft.com/office/drawing/2014/main" id="{DA6621DD-BDCD-46CA-8A6F-90B3DC62D7E8}"/>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TEKST</a:t>
            </a:r>
          </a:p>
        </p:txBody>
      </p:sp>
      <p:grpSp>
        <p:nvGrpSpPr>
          <p:cNvPr id="16" name="HAAK LIJN">
            <a:extLst>
              <a:ext uri="{FF2B5EF4-FFF2-40B4-BE49-F238E27FC236}">
                <a16:creationId xmlns:a16="http://schemas.microsoft.com/office/drawing/2014/main" id="{21256FA1-9CDC-4DD9-9786-CD0521601BAC}"/>
              </a:ext>
            </a:extLst>
          </p:cNvPr>
          <p:cNvGrpSpPr/>
          <p:nvPr userDrawn="1"/>
        </p:nvGrpSpPr>
        <p:grpSpPr>
          <a:xfrm>
            <a:off x="540812" y="0"/>
            <a:ext cx="76800" cy="6858000"/>
            <a:chOff x="578912" y="0"/>
            <a:chExt cx="76800" cy="6858000"/>
          </a:xfrm>
        </p:grpSpPr>
        <p:cxnSp>
          <p:nvCxnSpPr>
            <p:cNvPr id="17" name="LIJN">
              <a:extLst>
                <a:ext uri="{FF2B5EF4-FFF2-40B4-BE49-F238E27FC236}">
                  <a16:creationId xmlns:a16="http://schemas.microsoft.com/office/drawing/2014/main" id="{6162A1A5-4D92-46A9-8DEE-AC6D219D295C}"/>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134BDBCE-3724-4AB1-94CF-2AAD6335F9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26" name="LIJN">
              <a:extLst>
                <a:ext uri="{FF2B5EF4-FFF2-40B4-BE49-F238E27FC236}">
                  <a16:creationId xmlns:a16="http://schemas.microsoft.com/office/drawing/2014/main" id="{C77C3344-B6C8-4C3E-A14D-48C2288B2467}"/>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3" name="Logo">
            <a:extLst>
              <a:ext uri="{FF2B5EF4-FFF2-40B4-BE49-F238E27FC236}">
                <a16:creationId xmlns:a16="http://schemas.microsoft.com/office/drawing/2014/main" id="{683231CA-E564-4317-8817-8643DD571F4D}"/>
              </a:ext>
            </a:extLst>
          </p:cNvPr>
          <p:cNvSpPr>
            <a:spLocks noGrp="1"/>
          </p:cNvSpPr>
          <p:nvPr>
            <p:ph type="body" orient="vert" idx="15" hasCustomPrompt="1"/>
          </p:nvPr>
        </p:nvSpPr>
        <p:spPr>
          <a:xfrm>
            <a:off x="10549612" y="6480355"/>
            <a:ext cx="1060019" cy="185413"/>
          </a:xfrm>
          <a:blipFill>
            <a:blip r:embed="rId6"/>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7" name="Dianummer">
            <a:extLst>
              <a:ext uri="{FF2B5EF4-FFF2-40B4-BE49-F238E27FC236}">
                <a16:creationId xmlns:a16="http://schemas.microsoft.com/office/drawing/2014/main" id="{5154FA8C-50A8-4470-ACA2-5ABE58D7913E}"/>
              </a:ext>
            </a:extLst>
          </p:cNvPr>
          <p:cNvSpPr>
            <a:spLocks noGrp="1"/>
          </p:cNvSpPr>
          <p:nvPr>
            <p:ph type="sldNum" sz="quarter" idx="17"/>
          </p:nvPr>
        </p:nvSpPr>
        <p:spPr/>
        <p:txBody>
          <a:bodyPr/>
          <a:lstStyle/>
          <a:p>
            <a:fld id="{5EC93C5F-DB18-4797-88B9-B8B0D60519FD}" type="slidenum">
              <a:rPr lang="nl-NL" smtClean="0"/>
              <a:pPr/>
              <a:t>‹nr.›</a:t>
            </a:fld>
            <a:endParaRPr lang="nl-NL" dirty="0"/>
          </a:p>
        </p:txBody>
      </p:sp>
      <p:sp>
        <p:nvSpPr>
          <p:cNvPr id="2" name="Datum" hidden="1">
            <a:extLst>
              <a:ext uri="{FF2B5EF4-FFF2-40B4-BE49-F238E27FC236}">
                <a16:creationId xmlns:a16="http://schemas.microsoft.com/office/drawing/2014/main" id="{56C41506-527A-4B6C-8154-DA0BD0D0477D}"/>
              </a:ext>
            </a:extLst>
          </p:cNvPr>
          <p:cNvSpPr>
            <a:spLocks noGrp="1"/>
          </p:cNvSpPr>
          <p:nvPr>
            <p:ph type="dt" sz="half" idx="18"/>
          </p:nvPr>
        </p:nvSpPr>
        <p:spPr/>
        <p:txBody>
          <a:bodyPr/>
          <a:lstStyle/>
          <a:p>
            <a:endParaRPr lang="nl-NL" dirty="0"/>
          </a:p>
        </p:txBody>
      </p:sp>
      <p:sp>
        <p:nvSpPr>
          <p:cNvPr id="4" name="Voettekst">
            <a:extLst>
              <a:ext uri="{FF2B5EF4-FFF2-40B4-BE49-F238E27FC236}">
                <a16:creationId xmlns:a16="http://schemas.microsoft.com/office/drawing/2014/main" id="{84E9FDE4-1A7F-4A5C-AC53-B36C6F9E0548}"/>
              </a:ext>
            </a:extLst>
          </p:cNvPr>
          <p:cNvSpPr>
            <a:spLocks noGrp="1"/>
          </p:cNvSpPr>
          <p:nvPr>
            <p:ph type="ftr" sz="quarter" idx="16"/>
          </p:nvPr>
        </p:nvSpPr>
        <p:spPr/>
        <p:txBody>
          <a:bodyPr/>
          <a:lstStyle/>
          <a:p>
            <a:endParaRPr lang="nl-NL" dirty="0"/>
          </a:p>
        </p:txBody>
      </p:sp>
      <p:sp>
        <p:nvSpPr>
          <p:cNvPr id="6" name="Ondertitel">
            <a:extLst>
              <a:ext uri="{FF2B5EF4-FFF2-40B4-BE49-F238E27FC236}">
                <a16:creationId xmlns:a16="http://schemas.microsoft.com/office/drawing/2014/main" id="{D087FE13-DC03-4A42-925F-D0677F5B0C5C}"/>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8" name="Titel">
            <a:extLst>
              <a:ext uri="{FF2B5EF4-FFF2-40B4-BE49-F238E27FC236}">
                <a16:creationId xmlns:a16="http://schemas.microsoft.com/office/drawing/2014/main" id="{08B72B07-1936-49ED-9125-9D212B7EBB92}"/>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1899500329"/>
      </p:ext>
    </p:extLst>
  </p:cSld>
  <p:clrMapOvr>
    <a:masterClrMapping/>
  </p:clrMapOvr>
  <p:transition spd="slow">
    <p:push dir="u"/>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AFBEELDING (S)">
    <p:spTree>
      <p:nvGrpSpPr>
        <p:cNvPr id="1" name=""/>
        <p:cNvGrpSpPr/>
        <p:nvPr/>
      </p:nvGrpSpPr>
      <p:grpSpPr>
        <a:xfrm>
          <a:off x="0" y="0"/>
          <a:ext cx="0" cy="0"/>
          <a:chOff x="0" y="0"/>
          <a:chExt cx="0" cy="0"/>
        </a:xfrm>
      </p:grpSpPr>
      <p:grpSp>
        <p:nvGrpSpPr>
          <p:cNvPr id="274" name="INSTRUCTIE">
            <a:extLst>
              <a:ext uri="{FF2B5EF4-FFF2-40B4-BE49-F238E27FC236}">
                <a16:creationId xmlns:a16="http://schemas.microsoft.com/office/drawing/2014/main" id="{A675217A-1FB8-440B-8F84-7A0CE3095CF1}"/>
              </a:ext>
            </a:extLst>
          </p:cNvPr>
          <p:cNvGrpSpPr/>
          <p:nvPr userDrawn="1"/>
        </p:nvGrpSpPr>
        <p:grpSpPr>
          <a:xfrm>
            <a:off x="-3786437" y="0"/>
            <a:ext cx="3693386" cy="5359349"/>
            <a:chOff x="-3786437" y="0"/>
            <a:chExt cx="3693386" cy="5359349"/>
          </a:xfrm>
        </p:grpSpPr>
        <p:sp>
          <p:nvSpPr>
            <p:cNvPr id="275" name="Rechthoek 274">
              <a:extLst>
                <a:ext uri="{FF2B5EF4-FFF2-40B4-BE49-F238E27FC236}">
                  <a16:creationId xmlns:a16="http://schemas.microsoft.com/office/drawing/2014/main" id="{B1E4CDF9-9886-4A92-B75C-847585888C9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76" name="Ovaal 275">
              <a:extLst>
                <a:ext uri="{FF2B5EF4-FFF2-40B4-BE49-F238E27FC236}">
                  <a16:creationId xmlns:a16="http://schemas.microsoft.com/office/drawing/2014/main" id="{DE4B02FB-2148-41FF-BD93-DABDD75E14D4}"/>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7" name="Rechthoek 276">
              <a:extLst>
                <a:ext uri="{FF2B5EF4-FFF2-40B4-BE49-F238E27FC236}">
                  <a16:creationId xmlns:a16="http://schemas.microsoft.com/office/drawing/2014/main" id="{1BD378C8-AD07-41D1-BEB8-EBA2D9D2BCD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278" name="Ovaal 277">
              <a:extLst>
                <a:ext uri="{FF2B5EF4-FFF2-40B4-BE49-F238E27FC236}">
                  <a16:creationId xmlns:a16="http://schemas.microsoft.com/office/drawing/2014/main" id="{178265A4-589A-4F4A-A48E-0787ED17D08A}"/>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79" name="Rechthoek 278">
              <a:extLst>
                <a:ext uri="{FF2B5EF4-FFF2-40B4-BE49-F238E27FC236}">
                  <a16:creationId xmlns:a16="http://schemas.microsoft.com/office/drawing/2014/main" id="{463CD142-BCE5-4EAA-AA1E-AED6BCFDE19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80" name="Rechthoek 279">
              <a:extLst>
                <a:ext uri="{FF2B5EF4-FFF2-40B4-BE49-F238E27FC236}">
                  <a16:creationId xmlns:a16="http://schemas.microsoft.com/office/drawing/2014/main" id="{17B4369A-E4EE-4882-8E7D-7E7E1E043A6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281" name="Ovaal 280">
              <a:extLst>
                <a:ext uri="{FF2B5EF4-FFF2-40B4-BE49-F238E27FC236}">
                  <a16:creationId xmlns:a16="http://schemas.microsoft.com/office/drawing/2014/main" id="{5D6B875D-755A-4FF4-B901-05F2A3565DB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82" name="Rechthoek 281">
              <a:extLst>
                <a:ext uri="{FF2B5EF4-FFF2-40B4-BE49-F238E27FC236}">
                  <a16:creationId xmlns:a16="http://schemas.microsoft.com/office/drawing/2014/main" id="{66444540-9054-4B9B-B628-F1B81DAF159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283" name="Ovaal 282">
              <a:extLst>
                <a:ext uri="{FF2B5EF4-FFF2-40B4-BE49-F238E27FC236}">
                  <a16:creationId xmlns:a16="http://schemas.microsoft.com/office/drawing/2014/main" id="{8483F1BA-5EE2-4805-A161-284B8877630F}"/>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84" name="Rechthoek 283">
              <a:extLst>
                <a:ext uri="{FF2B5EF4-FFF2-40B4-BE49-F238E27FC236}">
                  <a16:creationId xmlns:a16="http://schemas.microsoft.com/office/drawing/2014/main" id="{FD3D4690-D962-40AA-A993-1CBF4E72C24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285" name="Ovaal 284">
              <a:extLst>
                <a:ext uri="{FF2B5EF4-FFF2-40B4-BE49-F238E27FC236}">
                  <a16:creationId xmlns:a16="http://schemas.microsoft.com/office/drawing/2014/main" id="{7A061426-A926-4EAF-8744-D8AA3B1F2B4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86" name="Rechthoek 285">
              <a:extLst>
                <a:ext uri="{FF2B5EF4-FFF2-40B4-BE49-F238E27FC236}">
                  <a16:creationId xmlns:a16="http://schemas.microsoft.com/office/drawing/2014/main" id="{A2D4B865-E943-4283-8A09-36068182D5F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287" name="Ovaal 286">
              <a:extLst>
                <a:ext uri="{FF2B5EF4-FFF2-40B4-BE49-F238E27FC236}">
                  <a16:creationId xmlns:a16="http://schemas.microsoft.com/office/drawing/2014/main" id="{FE43662A-11E3-4951-B6EE-5F6E949F4EE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88" name="Rechthoek 287">
              <a:extLst>
                <a:ext uri="{FF2B5EF4-FFF2-40B4-BE49-F238E27FC236}">
                  <a16:creationId xmlns:a16="http://schemas.microsoft.com/office/drawing/2014/main" id="{564D911F-60A1-494D-9E06-776723E5D78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289" name="Ovaal 288">
              <a:extLst>
                <a:ext uri="{FF2B5EF4-FFF2-40B4-BE49-F238E27FC236}">
                  <a16:creationId xmlns:a16="http://schemas.microsoft.com/office/drawing/2014/main" id="{BF2A917F-78E0-4147-B13B-0CD2AB92C160}"/>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90" name="Rechthoek 289">
              <a:extLst>
                <a:ext uri="{FF2B5EF4-FFF2-40B4-BE49-F238E27FC236}">
                  <a16:creationId xmlns:a16="http://schemas.microsoft.com/office/drawing/2014/main" id="{9CE5A5BD-60E9-4B80-9C9F-4E63F986F04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291" name="Ovaal 290">
              <a:extLst>
                <a:ext uri="{FF2B5EF4-FFF2-40B4-BE49-F238E27FC236}">
                  <a16:creationId xmlns:a16="http://schemas.microsoft.com/office/drawing/2014/main" id="{D7923D5C-7E1F-41D9-844B-ED4542BA282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2" name="Rechthoek 291">
              <a:extLst>
                <a:ext uri="{FF2B5EF4-FFF2-40B4-BE49-F238E27FC236}">
                  <a16:creationId xmlns:a16="http://schemas.microsoft.com/office/drawing/2014/main" id="{612CC5FA-1EF1-4F63-9087-13FA8F4067E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293" name="Ovaal 292">
              <a:extLst>
                <a:ext uri="{FF2B5EF4-FFF2-40B4-BE49-F238E27FC236}">
                  <a16:creationId xmlns:a16="http://schemas.microsoft.com/office/drawing/2014/main" id="{7CC3F771-5397-4EB7-9DDE-C37EDD79BD9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94" name="Rechthoek 293">
              <a:extLst>
                <a:ext uri="{FF2B5EF4-FFF2-40B4-BE49-F238E27FC236}">
                  <a16:creationId xmlns:a16="http://schemas.microsoft.com/office/drawing/2014/main" id="{12B5E8DE-BF1A-45F6-B376-D0BD40FA065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295" name="Rechthoek 294">
              <a:extLst>
                <a:ext uri="{FF2B5EF4-FFF2-40B4-BE49-F238E27FC236}">
                  <a16:creationId xmlns:a16="http://schemas.microsoft.com/office/drawing/2014/main" id="{B0799A9F-6695-4C02-9EAA-5AE4F44B183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96" name="ICOON_info">
              <a:extLst>
                <a:ext uri="{FF2B5EF4-FFF2-40B4-BE49-F238E27FC236}">
                  <a16:creationId xmlns:a16="http://schemas.microsoft.com/office/drawing/2014/main" id="{31A52092-2CBF-4A92-BE54-1B9BF92F0060}"/>
                </a:ext>
              </a:extLst>
            </p:cNvPr>
            <p:cNvGrpSpPr/>
            <p:nvPr userDrawn="1"/>
          </p:nvGrpSpPr>
          <p:grpSpPr>
            <a:xfrm>
              <a:off x="-376736" y="4400186"/>
              <a:ext cx="283685" cy="283685"/>
              <a:chOff x="-510741" y="5913713"/>
              <a:chExt cx="267555" cy="267555"/>
            </a:xfrm>
          </p:grpSpPr>
          <p:sp>
            <p:nvSpPr>
              <p:cNvPr id="338" name="Ovaal 337">
                <a:extLst>
                  <a:ext uri="{FF2B5EF4-FFF2-40B4-BE49-F238E27FC236}">
                    <a16:creationId xmlns:a16="http://schemas.microsoft.com/office/drawing/2014/main" id="{FCD4575B-BF4B-450C-8E18-51317BC917B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39" name="Graphic 163" descr="Informatie">
                <a:extLst>
                  <a:ext uri="{FF2B5EF4-FFF2-40B4-BE49-F238E27FC236}">
                    <a16:creationId xmlns:a16="http://schemas.microsoft.com/office/drawing/2014/main" id="{53D6B75C-B47D-4BD3-B5E8-BCB63948002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97" name="VOORBEELD">
              <a:extLst>
                <a:ext uri="{FF2B5EF4-FFF2-40B4-BE49-F238E27FC236}">
                  <a16:creationId xmlns:a16="http://schemas.microsoft.com/office/drawing/2014/main" id="{A44FDD39-565B-430B-AA59-CBC92CD19D18}"/>
                </a:ext>
              </a:extLst>
            </p:cNvPr>
            <p:cNvGrpSpPr/>
            <p:nvPr userDrawn="1"/>
          </p:nvGrpSpPr>
          <p:grpSpPr>
            <a:xfrm>
              <a:off x="-3605171" y="458674"/>
              <a:ext cx="3234311" cy="558875"/>
              <a:chOff x="-3605171" y="458674"/>
              <a:chExt cx="3234311" cy="558875"/>
            </a:xfrm>
          </p:grpSpPr>
          <p:sp>
            <p:nvSpPr>
              <p:cNvPr id="298" name="Rechthoek 297">
                <a:extLst>
                  <a:ext uri="{FF2B5EF4-FFF2-40B4-BE49-F238E27FC236}">
                    <a16:creationId xmlns:a16="http://schemas.microsoft.com/office/drawing/2014/main" id="{D7961D33-6F73-4C67-87DB-E4442BF97FE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99" name="Rechthoek 298">
                <a:extLst>
                  <a:ext uri="{FF2B5EF4-FFF2-40B4-BE49-F238E27FC236}">
                    <a16:creationId xmlns:a16="http://schemas.microsoft.com/office/drawing/2014/main" id="{DE69FB32-93F7-4DB9-89C1-1055728E37C0}"/>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E1C87A68-039E-4082-BB28-68615BB27590}"/>
                  </a:ext>
                </a:extLst>
              </p:cNvPr>
              <p:cNvGrpSpPr/>
              <p:nvPr userDrawn="1"/>
            </p:nvGrpSpPr>
            <p:grpSpPr>
              <a:xfrm>
                <a:off x="-3386247" y="830871"/>
                <a:ext cx="139423" cy="109566"/>
                <a:chOff x="-2866744" y="827071"/>
                <a:chExt cx="168701" cy="132575"/>
              </a:xfrm>
            </p:grpSpPr>
            <p:grpSp>
              <p:nvGrpSpPr>
                <p:cNvPr id="331" name="Groep 330">
                  <a:extLst>
                    <a:ext uri="{FF2B5EF4-FFF2-40B4-BE49-F238E27FC236}">
                      <a16:creationId xmlns:a16="http://schemas.microsoft.com/office/drawing/2014/main" id="{A4EC707E-DABA-4423-A922-21F0040022C3}"/>
                    </a:ext>
                  </a:extLst>
                </p:cNvPr>
                <p:cNvGrpSpPr/>
                <p:nvPr userDrawn="1"/>
              </p:nvGrpSpPr>
              <p:grpSpPr>
                <a:xfrm>
                  <a:off x="-2866744" y="827071"/>
                  <a:ext cx="168701" cy="132575"/>
                  <a:chOff x="-2866744" y="827071"/>
                  <a:chExt cx="168701" cy="132575"/>
                </a:xfrm>
              </p:grpSpPr>
              <p:cxnSp>
                <p:nvCxnSpPr>
                  <p:cNvPr id="333" name="Rechte verbindingslijn 332">
                    <a:extLst>
                      <a:ext uri="{FF2B5EF4-FFF2-40B4-BE49-F238E27FC236}">
                        <a16:creationId xmlns:a16="http://schemas.microsoft.com/office/drawing/2014/main" id="{9C1A661C-8096-40A1-A1B6-E7D801C7179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34" name="Rechte verbindingslijn 333">
                    <a:extLst>
                      <a:ext uri="{FF2B5EF4-FFF2-40B4-BE49-F238E27FC236}">
                        <a16:creationId xmlns:a16="http://schemas.microsoft.com/office/drawing/2014/main" id="{45B2F177-A774-4FB2-BAAD-9ED4C4E5842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35" name="Rechte verbindingslijn 334">
                    <a:extLst>
                      <a:ext uri="{FF2B5EF4-FFF2-40B4-BE49-F238E27FC236}">
                        <a16:creationId xmlns:a16="http://schemas.microsoft.com/office/drawing/2014/main" id="{40F03183-E186-4625-9F88-DE05936FF59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36" name="Rechte verbindingslijn 335">
                    <a:extLst>
                      <a:ext uri="{FF2B5EF4-FFF2-40B4-BE49-F238E27FC236}">
                        <a16:creationId xmlns:a16="http://schemas.microsoft.com/office/drawing/2014/main" id="{E901B380-0807-4E19-BE6A-EBFD6F26ED2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37" name="Rechte verbindingslijn 336">
                    <a:extLst>
                      <a:ext uri="{FF2B5EF4-FFF2-40B4-BE49-F238E27FC236}">
                        <a16:creationId xmlns:a16="http://schemas.microsoft.com/office/drawing/2014/main" id="{2019293A-4134-40CA-86D4-40ABA692FFC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32" name="Pijl: rechts 331">
                  <a:extLst>
                    <a:ext uri="{FF2B5EF4-FFF2-40B4-BE49-F238E27FC236}">
                      <a16:creationId xmlns:a16="http://schemas.microsoft.com/office/drawing/2014/main" id="{689F34F6-9D33-4880-9954-A9E15F900BB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01" name="Groep 300">
                <a:extLst>
                  <a:ext uri="{FF2B5EF4-FFF2-40B4-BE49-F238E27FC236}">
                    <a16:creationId xmlns:a16="http://schemas.microsoft.com/office/drawing/2014/main" id="{DAFA430B-BB08-497D-8653-9A5942F5E792}"/>
                  </a:ext>
                </a:extLst>
              </p:cNvPr>
              <p:cNvGrpSpPr/>
              <p:nvPr userDrawn="1"/>
            </p:nvGrpSpPr>
            <p:grpSpPr>
              <a:xfrm>
                <a:off x="-3605171" y="830871"/>
                <a:ext cx="139423" cy="109566"/>
                <a:chOff x="-2866744" y="518074"/>
                <a:chExt cx="168701" cy="132575"/>
              </a:xfrm>
            </p:grpSpPr>
            <p:grpSp>
              <p:nvGrpSpPr>
                <p:cNvPr id="324" name="Groep 323">
                  <a:extLst>
                    <a:ext uri="{FF2B5EF4-FFF2-40B4-BE49-F238E27FC236}">
                      <a16:creationId xmlns:a16="http://schemas.microsoft.com/office/drawing/2014/main" id="{D227F629-62B0-4D79-AFBA-2D10BB52D595}"/>
                    </a:ext>
                  </a:extLst>
                </p:cNvPr>
                <p:cNvGrpSpPr/>
                <p:nvPr userDrawn="1"/>
              </p:nvGrpSpPr>
              <p:grpSpPr>
                <a:xfrm>
                  <a:off x="-2866744" y="518074"/>
                  <a:ext cx="168701" cy="132575"/>
                  <a:chOff x="-2866744" y="518074"/>
                  <a:chExt cx="168701" cy="132575"/>
                </a:xfrm>
              </p:grpSpPr>
              <p:cxnSp>
                <p:nvCxnSpPr>
                  <p:cNvPr id="326" name="Rechte verbindingslijn 325">
                    <a:extLst>
                      <a:ext uri="{FF2B5EF4-FFF2-40B4-BE49-F238E27FC236}">
                        <a16:creationId xmlns:a16="http://schemas.microsoft.com/office/drawing/2014/main" id="{826295F5-D134-44BC-B28D-E4BA59C022A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6254E8E5-5C21-4A3A-8675-6EBF89E4CF1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A75F3408-86B5-49CD-9927-AEA552FC20D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42CA2DA6-48F2-431C-8A70-67B3E387417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30" name="Rechte verbindingslijn 329">
                    <a:extLst>
                      <a:ext uri="{FF2B5EF4-FFF2-40B4-BE49-F238E27FC236}">
                        <a16:creationId xmlns:a16="http://schemas.microsoft.com/office/drawing/2014/main" id="{EC303E5E-11CA-491C-B1E8-E4AA0FE15BA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25" name="Pijl: rechts 324">
                  <a:extLst>
                    <a:ext uri="{FF2B5EF4-FFF2-40B4-BE49-F238E27FC236}">
                      <a16:creationId xmlns:a16="http://schemas.microsoft.com/office/drawing/2014/main" id="{5E77E722-B54B-447C-9138-6040BFB5199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302" name="Rechte verbindingslijn 301">
                <a:extLst>
                  <a:ext uri="{FF2B5EF4-FFF2-40B4-BE49-F238E27FC236}">
                    <a16:creationId xmlns:a16="http://schemas.microsoft.com/office/drawing/2014/main" id="{3781E879-07DD-4FB3-BF11-0E77D60476D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03" name="Rechte verbindingslijn 302">
                <a:extLst>
                  <a:ext uri="{FF2B5EF4-FFF2-40B4-BE49-F238E27FC236}">
                    <a16:creationId xmlns:a16="http://schemas.microsoft.com/office/drawing/2014/main" id="{5827914B-39F3-4F92-A56C-6E208492ED1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04" name="Rechthoek 303">
                <a:extLst>
                  <a:ext uri="{FF2B5EF4-FFF2-40B4-BE49-F238E27FC236}">
                    <a16:creationId xmlns:a16="http://schemas.microsoft.com/office/drawing/2014/main" id="{7B2A5CA9-D68F-476E-8134-918C8771143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305" name="Rechthoek 304">
                <a:extLst>
                  <a:ext uri="{FF2B5EF4-FFF2-40B4-BE49-F238E27FC236}">
                    <a16:creationId xmlns:a16="http://schemas.microsoft.com/office/drawing/2014/main" id="{B81DBC5D-68D8-4BB8-AC5E-F6C835C3EB7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306" name="Groep 305">
                <a:extLst>
                  <a:ext uri="{FF2B5EF4-FFF2-40B4-BE49-F238E27FC236}">
                    <a16:creationId xmlns:a16="http://schemas.microsoft.com/office/drawing/2014/main" id="{A7D0BEDA-687E-4B00-8AB0-2A264C5454C3}"/>
                  </a:ext>
                </a:extLst>
              </p:cNvPr>
              <p:cNvGrpSpPr/>
              <p:nvPr userDrawn="1"/>
            </p:nvGrpSpPr>
            <p:grpSpPr>
              <a:xfrm>
                <a:off x="-2916763" y="769168"/>
                <a:ext cx="268738" cy="248381"/>
                <a:chOff x="-2916763" y="769168"/>
                <a:chExt cx="268738" cy="248381"/>
              </a:xfrm>
            </p:grpSpPr>
            <p:sp>
              <p:nvSpPr>
                <p:cNvPr id="316" name="Rechthoek 315">
                  <a:extLst>
                    <a:ext uri="{FF2B5EF4-FFF2-40B4-BE49-F238E27FC236}">
                      <a16:creationId xmlns:a16="http://schemas.microsoft.com/office/drawing/2014/main" id="{77AA97A4-0B52-4034-920A-3F6A8CDE614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317" name="Groep 316">
                  <a:extLst>
                    <a:ext uri="{FF2B5EF4-FFF2-40B4-BE49-F238E27FC236}">
                      <a16:creationId xmlns:a16="http://schemas.microsoft.com/office/drawing/2014/main" id="{7278A040-880B-4690-A5D6-7FBA1AF681CB}"/>
                    </a:ext>
                  </a:extLst>
                </p:cNvPr>
                <p:cNvGrpSpPr/>
                <p:nvPr userDrawn="1"/>
              </p:nvGrpSpPr>
              <p:grpSpPr>
                <a:xfrm>
                  <a:off x="-2866744" y="827071"/>
                  <a:ext cx="168701" cy="132575"/>
                  <a:chOff x="-2866744" y="827071"/>
                  <a:chExt cx="168701" cy="132575"/>
                </a:xfrm>
              </p:grpSpPr>
              <p:cxnSp>
                <p:nvCxnSpPr>
                  <p:cNvPr id="319" name="Rechte verbindingslijn 318">
                    <a:extLst>
                      <a:ext uri="{FF2B5EF4-FFF2-40B4-BE49-F238E27FC236}">
                        <a16:creationId xmlns:a16="http://schemas.microsoft.com/office/drawing/2014/main" id="{7E1C6C19-14AB-4D6D-AC70-B8CD1740091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3A45ECE7-7221-4698-9911-AFBA70B462D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9BA28152-D286-4D5A-8DE6-C41724B8601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ADD293D3-8B54-4DC3-BAD0-0DCDE4B743C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3" name="Rechte verbindingslijn 322">
                    <a:extLst>
                      <a:ext uri="{FF2B5EF4-FFF2-40B4-BE49-F238E27FC236}">
                        <a16:creationId xmlns:a16="http://schemas.microsoft.com/office/drawing/2014/main" id="{A9CE138B-FFDE-47B2-B809-2B9952301BB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8" name="Pijl: rechts 317">
                  <a:extLst>
                    <a:ext uri="{FF2B5EF4-FFF2-40B4-BE49-F238E27FC236}">
                      <a16:creationId xmlns:a16="http://schemas.microsoft.com/office/drawing/2014/main" id="{E8D92855-ADEA-498D-978B-1B7B23DDCF3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07" name="Groep 306">
                <a:extLst>
                  <a:ext uri="{FF2B5EF4-FFF2-40B4-BE49-F238E27FC236}">
                    <a16:creationId xmlns:a16="http://schemas.microsoft.com/office/drawing/2014/main" id="{32345900-FB9B-424A-8E18-086F31BEC0BE}"/>
                  </a:ext>
                </a:extLst>
              </p:cNvPr>
              <p:cNvGrpSpPr/>
              <p:nvPr userDrawn="1"/>
            </p:nvGrpSpPr>
            <p:grpSpPr>
              <a:xfrm>
                <a:off x="-2916763" y="460171"/>
                <a:ext cx="268738" cy="248381"/>
                <a:chOff x="-2916763" y="460171"/>
                <a:chExt cx="268738" cy="248381"/>
              </a:xfrm>
            </p:grpSpPr>
            <p:sp>
              <p:nvSpPr>
                <p:cNvPr id="308" name="Rechthoek 307">
                  <a:extLst>
                    <a:ext uri="{FF2B5EF4-FFF2-40B4-BE49-F238E27FC236}">
                      <a16:creationId xmlns:a16="http://schemas.microsoft.com/office/drawing/2014/main" id="{C18B079E-3F53-42D4-BB4C-ADD24130D54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309" name="Groep 308">
                  <a:extLst>
                    <a:ext uri="{FF2B5EF4-FFF2-40B4-BE49-F238E27FC236}">
                      <a16:creationId xmlns:a16="http://schemas.microsoft.com/office/drawing/2014/main" id="{5EBCFC17-7D24-4157-9071-B649FF2FB81A}"/>
                    </a:ext>
                  </a:extLst>
                </p:cNvPr>
                <p:cNvGrpSpPr/>
                <p:nvPr userDrawn="1"/>
              </p:nvGrpSpPr>
              <p:grpSpPr>
                <a:xfrm>
                  <a:off x="-2866744" y="518074"/>
                  <a:ext cx="168701" cy="132575"/>
                  <a:chOff x="-2866744" y="518074"/>
                  <a:chExt cx="168701" cy="132575"/>
                </a:xfrm>
              </p:grpSpPr>
              <p:cxnSp>
                <p:nvCxnSpPr>
                  <p:cNvPr id="311" name="Rechte verbindingslijn 310">
                    <a:extLst>
                      <a:ext uri="{FF2B5EF4-FFF2-40B4-BE49-F238E27FC236}">
                        <a16:creationId xmlns:a16="http://schemas.microsoft.com/office/drawing/2014/main" id="{488BB18C-890B-42C9-ADB2-8E0656E2668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1176E0F3-B7E7-478D-8B27-6A7BBEC7CB9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1D291230-5E0D-42C1-A2D2-90424371B49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B15BE96A-1420-45BE-AB91-7A710FFB99A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25DF839A-AC6E-425E-BB63-0809FA33AA9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0" name="Pijl: rechts 309">
                  <a:extLst>
                    <a:ext uri="{FF2B5EF4-FFF2-40B4-BE49-F238E27FC236}">
                      <a16:creationId xmlns:a16="http://schemas.microsoft.com/office/drawing/2014/main" id="{4DB3F2CF-230F-4E89-86FC-F296CF48F3E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88" name="INFO">
            <a:extLst>
              <a:ext uri="{FF2B5EF4-FFF2-40B4-BE49-F238E27FC236}">
                <a16:creationId xmlns:a16="http://schemas.microsoft.com/office/drawing/2014/main" id="{8D3ABCD5-39BE-458B-B7CF-6498BB983A72}"/>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TEKST +  AFBEELDING (S)</a:t>
            </a:r>
          </a:p>
        </p:txBody>
      </p:sp>
      <p:grpSp>
        <p:nvGrpSpPr>
          <p:cNvPr id="135" name="INSTRUCTIE">
            <a:extLst>
              <a:ext uri="{FF2B5EF4-FFF2-40B4-BE49-F238E27FC236}">
                <a16:creationId xmlns:a16="http://schemas.microsoft.com/office/drawing/2014/main" id="{949E975B-9E70-4A34-A6AE-E82C57D3A6C3}"/>
              </a:ext>
            </a:extLst>
          </p:cNvPr>
          <p:cNvGrpSpPr/>
          <p:nvPr userDrawn="1"/>
        </p:nvGrpSpPr>
        <p:grpSpPr>
          <a:xfrm>
            <a:off x="12377595" y="0"/>
            <a:ext cx="3693386" cy="6452863"/>
            <a:chOff x="-3786437" y="0"/>
            <a:chExt cx="3693386" cy="6452863"/>
          </a:xfrm>
        </p:grpSpPr>
        <p:sp>
          <p:nvSpPr>
            <p:cNvPr id="136" name="Rechthoek 135">
              <a:extLst>
                <a:ext uri="{FF2B5EF4-FFF2-40B4-BE49-F238E27FC236}">
                  <a16:creationId xmlns:a16="http://schemas.microsoft.com/office/drawing/2014/main" id="{B01AF340-6969-48F5-A326-72F8B01A8FE0}"/>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7" name="INSTRUCTIE">
              <a:extLst>
                <a:ext uri="{FF2B5EF4-FFF2-40B4-BE49-F238E27FC236}">
                  <a16:creationId xmlns:a16="http://schemas.microsoft.com/office/drawing/2014/main" id="{30C6D248-1E14-411E-8488-897C043025EE}"/>
                </a:ext>
              </a:extLst>
            </p:cNvPr>
            <p:cNvGrpSpPr/>
            <p:nvPr userDrawn="1"/>
          </p:nvGrpSpPr>
          <p:grpSpPr>
            <a:xfrm>
              <a:off x="-3786165" y="0"/>
              <a:ext cx="3693114" cy="5782322"/>
              <a:chOff x="-3786165" y="0"/>
              <a:chExt cx="3693114" cy="5782322"/>
            </a:xfrm>
          </p:grpSpPr>
          <p:sp>
            <p:nvSpPr>
              <p:cNvPr id="138" name="Rechthoek 137">
                <a:extLst>
                  <a:ext uri="{FF2B5EF4-FFF2-40B4-BE49-F238E27FC236}">
                    <a16:creationId xmlns:a16="http://schemas.microsoft.com/office/drawing/2014/main" id="{6E255294-C018-4166-A3CC-4AEC3A21D775}"/>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39" name="Ovaal 138">
                <a:extLst>
                  <a:ext uri="{FF2B5EF4-FFF2-40B4-BE49-F238E27FC236}">
                    <a16:creationId xmlns:a16="http://schemas.microsoft.com/office/drawing/2014/main" id="{B6C9AF07-2998-4242-9E12-952E66E2422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0" name="Rechthoek 139">
                <a:extLst>
                  <a:ext uri="{FF2B5EF4-FFF2-40B4-BE49-F238E27FC236}">
                    <a16:creationId xmlns:a16="http://schemas.microsoft.com/office/drawing/2014/main" id="{22A76369-9313-4F78-A20B-E5916ADC5C2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1" name="Groep 140">
                <a:extLst>
                  <a:ext uri="{FF2B5EF4-FFF2-40B4-BE49-F238E27FC236}">
                    <a16:creationId xmlns:a16="http://schemas.microsoft.com/office/drawing/2014/main" id="{E0E5ECB8-2307-463C-8B81-42F3FC6BADAF}"/>
                  </a:ext>
                </a:extLst>
              </p:cNvPr>
              <p:cNvGrpSpPr/>
              <p:nvPr userDrawn="1"/>
            </p:nvGrpSpPr>
            <p:grpSpPr>
              <a:xfrm>
                <a:off x="-3316179" y="1231351"/>
                <a:ext cx="294789" cy="318834"/>
                <a:chOff x="14466489" y="1001522"/>
                <a:chExt cx="290627" cy="314333"/>
              </a:xfrm>
            </p:grpSpPr>
            <p:sp>
              <p:nvSpPr>
                <p:cNvPr id="188" name="Rechthoek 187">
                  <a:extLst>
                    <a:ext uri="{FF2B5EF4-FFF2-40B4-BE49-F238E27FC236}">
                      <a16:creationId xmlns:a16="http://schemas.microsoft.com/office/drawing/2014/main" id="{4532BAE5-442D-43D5-808D-6B218C78C3B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9" name="Ovaal 188">
                  <a:extLst>
                    <a:ext uri="{FF2B5EF4-FFF2-40B4-BE49-F238E27FC236}">
                      <a16:creationId xmlns:a16="http://schemas.microsoft.com/office/drawing/2014/main" id="{69CAA434-AB37-4C5A-9469-6CA12925C87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0" name="Vrije vorm: vorm 189">
                  <a:extLst>
                    <a:ext uri="{FF2B5EF4-FFF2-40B4-BE49-F238E27FC236}">
                      <a16:creationId xmlns:a16="http://schemas.microsoft.com/office/drawing/2014/main" id="{60D9EA1B-B600-437F-9786-91AC3A625CF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1" name="Rechthoek: afgeronde hoeken 190">
                  <a:extLst>
                    <a:ext uri="{FF2B5EF4-FFF2-40B4-BE49-F238E27FC236}">
                      <a16:creationId xmlns:a16="http://schemas.microsoft.com/office/drawing/2014/main" id="{73E7E179-3673-48C1-9A2C-3D87E0920FD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92" name="Rechte verbindingslijn 191">
                  <a:extLst>
                    <a:ext uri="{FF2B5EF4-FFF2-40B4-BE49-F238E27FC236}">
                      <a16:creationId xmlns:a16="http://schemas.microsoft.com/office/drawing/2014/main" id="{0A05D023-D7A4-42AF-9CD2-1A1DE76166A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3" name="Rechte verbindingslijn 192">
                  <a:extLst>
                    <a:ext uri="{FF2B5EF4-FFF2-40B4-BE49-F238E27FC236}">
                      <a16:creationId xmlns:a16="http://schemas.microsoft.com/office/drawing/2014/main" id="{6CCDFA18-70D2-453B-A761-40B8E0DF8277}"/>
                    </a:ext>
                  </a:extLst>
                </p:cNvPr>
                <p:cNvCxnSpPr>
                  <a:cxnSpLocks/>
                  <a:stCxn id="19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2" name="Ovaal 141">
                <a:extLst>
                  <a:ext uri="{FF2B5EF4-FFF2-40B4-BE49-F238E27FC236}">
                    <a16:creationId xmlns:a16="http://schemas.microsoft.com/office/drawing/2014/main" id="{39F3BF83-283D-4F57-82DA-CD35F1C18BC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3" name="Rechthoek 142">
                <a:extLst>
                  <a:ext uri="{FF2B5EF4-FFF2-40B4-BE49-F238E27FC236}">
                    <a16:creationId xmlns:a16="http://schemas.microsoft.com/office/drawing/2014/main" id="{3C6E97B0-3D6C-4473-B4D7-FA582EC2DF6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4" name="Groep 143">
                <a:extLst>
                  <a:ext uri="{FF2B5EF4-FFF2-40B4-BE49-F238E27FC236}">
                    <a16:creationId xmlns:a16="http://schemas.microsoft.com/office/drawing/2014/main" id="{541E722B-C1CD-4102-B10F-F6DDC90CB244}"/>
                  </a:ext>
                </a:extLst>
              </p:cNvPr>
              <p:cNvGrpSpPr/>
              <p:nvPr userDrawn="1"/>
            </p:nvGrpSpPr>
            <p:grpSpPr>
              <a:xfrm>
                <a:off x="-3311319" y="2164285"/>
                <a:ext cx="825500" cy="209550"/>
                <a:chOff x="13504624" y="2482850"/>
                <a:chExt cx="825500" cy="209550"/>
              </a:xfrm>
            </p:grpSpPr>
            <p:sp>
              <p:nvSpPr>
                <p:cNvPr id="185" name="Rechthoek 184">
                  <a:extLst>
                    <a:ext uri="{FF2B5EF4-FFF2-40B4-BE49-F238E27FC236}">
                      <a16:creationId xmlns:a16="http://schemas.microsoft.com/office/drawing/2014/main" id="{010DEDE7-3F95-4443-AF5B-301D291CED1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86" name="Rechte verbindingslijn 185">
                  <a:extLst>
                    <a:ext uri="{FF2B5EF4-FFF2-40B4-BE49-F238E27FC236}">
                      <a16:creationId xmlns:a16="http://schemas.microsoft.com/office/drawing/2014/main" id="{98D9F068-FF4F-464B-9794-85C06F80296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7" name="Gelijkbenige driehoek 186">
                  <a:extLst>
                    <a:ext uri="{FF2B5EF4-FFF2-40B4-BE49-F238E27FC236}">
                      <a16:creationId xmlns:a16="http://schemas.microsoft.com/office/drawing/2014/main" id="{C38B3FE9-E998-4471-8FDB-5B2D045DDE6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45" name="Ovaal 144">
                <a:extLst>
                  <a:ext uri="{FF2B5EF4-FFF2-40B4-BE49-F238E27FC236}">
                    <a16:creationId xmlns:a16="http://schemas.microsoft.com/office/drawing/2014/main" id="{6A9C6E1E-47F0-4467-874D-41D293C7FBD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6" name="Rechthoek 145">
                <a:extLst>
                  <a:ext uri="{FF2B5EF4-FFF2-40B4-BE49-F238E27FC236}">
                    <a16:creationId xmlns:a16="http://schemas.microsoft.com/office/drawing/2014/main" id="{CD1C7D2B-8BDA-4D3B-AECD-1BD02F6F0AA5}"/>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7" name="Ovaal 146">
                <a:extLst>
                  <a:ext uri="{FF2B5EF4-FFF2-40B4-BE49-F238E27FC236}">
                    <a16:creationId xmlns:a16="http://schemas.microsoft.com/office/drawing/2014/main" id="{1825E527-9B09-49E5-9386-C897691083C0}"/>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8" name="Rechthoek 147">
                <a:extLst>
                  <a:ext uri="{FF2B5EF4-FFF2-40B4-BE49-F238E27FC236}">
                    <a16:creationId xmlns:a16="http://schemas.microsoft.com/office/drawing/2014/main" id="{04DBE30E-2B61-47A2-9BEA-A80D07296A7E}"/>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49" name="Groep 148">
                <a:extLst>
                  <a:ext uri="{FF2B5EF4-FFF2-40B4-BE49-F238E27FC236}">
                    <a16:creationId xmlns:a16="http://schemas.microsoft.com/office/drawing/2014/main" id="{4C36DF11-394A-426E-B08F-0CF0CFC78DF7}"/>
                  </a:ext>
                </a:extLst>
              </p:cNvPr>
              <p:cNvGrpSpPr/>
              <p:nvPr userDrawn="1"/>
            </p:nvGrpSpPr>
            <p:grpSpPr>
              <a:xfrm>
                <a:off x="-3408294" y="4834615"/>
                <a:ext cx="622283" cy="612919"/>
                <a:chOff x="12617641" y="3403239"/>
                <a:chExt cx="752963" cy="741634"/>
              </a:xfrm>
            </p:grpSpPr>
            <p:grpSp>
              <p:nvGrpSpPr>
                <p:cNvPr id="169" name="Groep 168">
                  <a:extLst>
                    <a:ext uri="{FF2B5EF4-FFF2-40B4-BE49-F238E27FC236}">
                      <a16:creationId xmlns:a16="http://schemas.microsoft.com/office/drawing/2014/main" id="{2F2A15E5-E4E5-4755-9372-85D5F36E6A1B}"/>
                    </a:ext>
                  </a:extLst>
                </p:cNvPr>
                <p:cNvGrpSpPr/>
                <p:nvPr userDrawn="1"/>
              </p:nvGrpSpPr>
              <p:grpSpPr>
                <a:xfrm>
                  <a:off x="12771550" y="3403239"/>
                  <a:ext cx="467156" cy="448491"/>
                  <a:chOff x="12782177" y="3403239"/>
                  <a:chExt cx="467156" cy="448491"/>
                </a:xfrm>
              </p:grpSpPr>
              <p:grpSp>
                <p:nvGrpSpPr>
                  <p:cNvPr id="172" name="Groep 171">
                    <a:extLst>
                      <a:ext uri="{FF2B5EF4-FFF2-40B4-BE49-F238E27FC236}">
                        <a16:creationId xmlns:a16="http://schemas.microsoft.com/office/drawing/2014/main" id="{2D2D89BE-95B9-40A7-92C9-D35F465C31E7}"/>
                      </a:ext>
                    </a:extLst>
                  </p:cNvPr>
                  <p:cNvGrpSpPr/>
                  <p:nvPr userDrawn="1"/>
                </p:nvGrpSpPr>
                <p:grpSpPr>
                  <a:xfrm>
                    <a:off x="12782177" y="3403239"/>
                    <a:ext cx="412972" cy="396132"/>
                    <a:chOff x="13554906" y="3320109"/>
                    <a:chExt cx="443912" cy="425811"/>
                  </a:xfrm>
                </p:grpSpPr>
                <p:grpSp>
                  <p:nvGrpSpPr>
                    <p:cNvPr id="179" name="Groep 178">
                      <a:extLst>
                        <a:ext uri="{FF2B5EF4-FFF2-40B4-BE49-F238E27FC236}">
                          <a16:creationId xmlns:a16="http://schemas.microsoft.com/office/drawing/2014/main" id="{BEE26979-1A29-4BC8-81B2-3DDEFF410B6E}"/>
                        </a:ext>
                      </a:extLst>
                    </p:cNvPr>
                    <p:cNvGrpSpPr/>
                    <p:nvPr userDrawn="1"/>
                  </p:nvGrpSpPr>
                  <p:grpSpPr>
                    <a:xfrm>
                      <a:off x="13554906" y="3320109"/>
                      <a:ext cx="443912" cy="425811"/>
                      <a:chOff x="12909684" y="1276143"/>
                      <a:chExt cx="443912" cy="425811"/>
                    </a:xfrm>
                  </p:grpSpPr>
                  <p:sp>
                    <p:nvSpPr>
                      <p:cNvPr id="182" name="Rechthoek 181">
                        <a:extLst>
                          <a:ext uri="{FF2B5EF4-FFF2-40B4-BE49-F238E27FC236}">
                            <a16:creationId xmlns:a16="http://schemas.microsoft.com/office/drawing/2014/main" id="{E2E84883-6126-4017-966E-7B45DB407254}"/>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3" name="Rechthoek 182">
                        <a:extLst>
                          <a:ext uri="{FF2B5EF4-FFF2-40B4-BE49-F238E27FC236}">
                            <a16:creationId xmlns:a16="http://schemas.microsoft.com/office/drawing/2014/main" id="{F2094129-E8A4-4452-8DFC-20EDEAC13DF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4" name="Ovaal 183">
                        <a:extLst>
                          <a:ext uri="{FF2B5EF4-FFF2-40B4-BE49-F238E27FC236}">
                            <a16:creationId xmlns:a16="http://schemas.microsoft.com/office/drawing/2014/main" id="{D9B4887D-2BDE-482F-B188-A35381C735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80" name="Afbeelding 179">
                      <a:extLst>
                        <a:ext uri="{FF2B5EF4-FFF2-40B4-BE49-F238E27FC236}">
                          <a16:creationId xmlns:a16="http://schemas.microsoft.com/office/drawing/2014/main" id="{0DC0AAEB-2548-4309-B7E3-0A2B592AEB42}"/>
                        </a:ext>
                      </a:extLst>
                    </p:cNvPr>
                    <p:cNvPicPr>
                      <a:picLocks noChangeAspect="1"/>
                    </p:cNvPicPr>
                    <p:nvPr userDrawn="1"/>
                  </p:nvPicPr>
                  <p:blipFill>
                    <a:blip r:embed="rId6">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81" name="Afbeelding 180">
                      <a:extLst>
                        <a:ext uri="{FF2B5EF4-FFF2-40B4-BE49-F238E27FC236}">
                          <a16:creationId xmlns:a16="http://schemas.microsoft.com/office/drawing/2014/main" id="{DE88F78F-3C45-45FC-95CF-879C8B229CDC}"/>
                        </a:ext>
                      </a:extLst>
                    </p:cNvPr>
                    <p:cNvPicPr>
                      <a:picLocks noChangeAspect="1"/>
                    </p:cNvPicPr>
                    <p:nvPr userDrawn="1"/>
                  </p:nvPicPr>
                  <p:blipFill>
                    <a:blip r:embed="rId6">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73" name="Groep 172">
                    <a:extLst>
                      <a:ext uri="{FF2B5EF4-FFF2-40B4-BE49-F238E27FC236}">
                        <a16:creationId xmlns:a16="http://schemas.microsoft.com/office/drawing/2014/main" id="{C8C638DD-C53D-4AB0-A6D7-E2C43DF6C4AB}"/>
                      </a:ext>
                    </a:extLst>
                  </p:cNvPr>
                  <p:cNvGrpSpPr/>
                  <p:nvPr userDrawn="1"/>
                </p:nvGrpSpPr>
                <p:grpSpPr>
                  <a:xfrm>
                    <a:off x="13103513" y="3705268"/>
                    <a:ext cx="145820" cy="146462"/>
                    <a:chOff x="13096169" y="3602278"/>
                    <a:chExt cx="145820" cy="146462"/>
                  </a:xfrm>
                </p:grpSpPr>
                <p:sp>
                  <p:nvSpPr>
                    <p:cNvPr id="177" name="Rechthoek 176">
                      <a:extLst>
                        <a:ext uri="{FF2B5EF4-FFF2-40B4-BE49-F238E27FC236}">
                          <a16:creationId xmlns:a16="http://schemas.microsoft.com/office/drawing/2014/main" id="{B32EABB0-A968-41B5-BF60-29678BE9073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8" name="Rechthoek 177">
                      <a:extLst>
                        <a:ext uri="{FF2B5EF4-FFF2-40B4-BE49-F238E27FC236}">
                          <a16:creationId xmlns:a16="http://schemas.microsoft.com/office/drawing/2014/main" id="{68381386-D5F9-445D-8D5F-4F06564281C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74" name="Groep 173">
                    <a:extLst>
                      <a:ext uri="{FF2B5EF4-FFF2-40B4-BE49-F238E27FC236}">
                        <a16:creationId xmlns:a16="http://schemas.microsoft.com/office/drawing/2014/main" id="{5D467970-3738-47E0-AE5D-FF819D7B2E0E}"/>
                      </a:ext>
                    </a:extLst>
                  </p:cNvPr>
                  <p:cNvGrpSpPr/>
                  <p:nvPr userDrawn="1"/>
                </p:nvGrpSpPr>
                <p:grpSpPr>
                  <a:xfrm rot="10800000">
                    <a:off x="13061402" y="3665637"/>
                    <a:ext cx="145820" cy="146462"/>
                    <a:chOff x="13096169" y="3602278"/>
                    <a:chExt cx="145820" cy="146462"/>
                  </a:xfrm>
                </p:grpSpPr>
                <p:sp>
                  <p:nvSpPr>
                    <p:cNvPr id="175" name="Rechthoek 174">
                      <a:extLst>
                        <a:ext uri="{FF2B5EF4-FFF2-40B4-BE49-F238E27FC236}">
                          <a16:creationId xmlns:a16="http://schemas.microsoft.com/office/drawing/2014/main" id="{8B9CFA8E-4AFB-4035-A2C1-6DFBE704590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6" name="Rechthoek 175">
                      <a:extLst>
                        <a:ext uri="{FF2B5EF4-FFF2-40B4-BE49-F238E27FC236}">
                          <a16:creationId xmlns:a16="http://schemas.microsoft.com/office/drawing/2014/main" id="{D260E349-5DE0-4D3F-B810-9008581E8F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70" name="Rechthoek 169">
                  <a:extLst>
                    <a:ext uri="{FF2B5EF4-FFF2-40B4-BE49-F238E27FC236}">
                      <a16:creationId xmlns:a16="http://schemas.microsoft.com/office/drawing/2014/main" id="{4AFE0ED6-84A8-4ED1-BA36-1C9EAAF5B52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71" name="Gelijkbenige driehoek 170">
                  <a:extLst>
                    <a:ext uri="{FF2B5EF4-FFF2-40B4-BE49-F238E27FC236}">
                      <a16:creationId xmlns:a16="http://schemas.microsoft.com/office/drawing/2014/main" id="{0A68E8E0-BE03-487B-871F-2544CEFA08B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CFEB722F-2CBD-4384-85DA-D7D2DD529802}"/>
                  </a:ext>
                </a:extLst>
              </p:cNvPr>
              <p:cNvGrpSpPr/>
              <p:nvPr userDrawn="1"/>
            </p:nvGrpSpPr>
            <p:grpSpPr>
              <a:xfrm>
                <a:off x="-3314821" y="2981448"/>
                <a:ext cx="1558053" cy="563933"/>
                <a:chOff x="-3314821" y="2981448"/>
                <a:chExt cx="1558053" cy="563933"/>
              </a:xfrm>
            </p:grpSpPr>
            <p:sp>
              <p:nvSpPr>
                <p:cNvPr id="155" name="Rechthoek 154">
                  <a:extLst>
                    <a:ext uri="{FF2B5EF4-FFF2-40B4-BE49-F238E27FC236}">
                      <a16:creationId xmlns:a16="http://schemas.microsoft.com/office/drawing/2014/main" id="{008C3209-2426-4560-B2E4-9FEAA8E2FADC}"/>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6" name="Rechthoek 155">
                  <a:extLst>
                    <a:ext uri="{FF2B5EF4-FFF2-40B4-BE49-F238E27FC236}">
                      <a16:creationId xmlns:a16="http://schemas.microsoft.com/office/drawing/2014/main" id="{D5770A06-3430-4ABD-A8DE-9ED628929EF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57" name="Tekstvak 156">
                  <a:extLst>
                    <a:ext uri="{FF2B5EF4-FFF2-40B4-BE49-F238E27FC236}">
                      <a16:creationId xmlns:a16="http://schemas.microsoft.com/office/drawing/2014/main" id="{1EBE3DB5-331D-406E-A652-AEB2A3895EE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58" name="Tekstvak 157">
                  <a:extLst>
                    <a:ext uri="{FF2B5EF4-FFF2-40B4-BE49-F238E27FC236}">
                      <a16:creationId xmlns:a16="http://schemas.microsoft.com/office/drawing/2014/main" id="{8217580E-460E-4016-9362-8F2D281E49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59" name="Vrije vorm: vorm 158">
                  <a:extLst>
                    <a:ext uri="{FF2B5EF4-FFF2-40B4-BE49-F238E27FC236}">
                      <a16:creationId xmlns:a16="http://schemas.microsoft.com/office/drawing/2014/main" id="{5155A9B9-EE91-4DD7-841E-9ADB8B2B444E}"/>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60" name="Gelijkbenige driehoek 159">
                  <a:extLst>
                    <a:ext uri="{FF2B5EF4-FFF2-40B4-BE49-F238E27FC236}">
                      <a16:creationId xmlns:a16="http://schemas.microsoft.com/office/drawing/2014/main" id="{53995711-0A8D-4C1C-BCA5-54FBE22465F8}"/>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61" name="Groep 160">
                  <a:extLst>
                    <a:ext uri="{FF2B5EF4-FFF2-40B4-BE49-F238E27FC236}">
                      <a16:creationId xmlns:a16="http://schemas.microsoft.com/office/drawing/2014/main" id="{E753EEF3-9EF4-46CF-AB74-CEE696C32535}"/>
                    </a:ext>
                  </a:extLst>
                </p:cNvPr>
                <p:cNvGrpSpPr/>
                <p:nvPr userDrawn="1"/>
              </p:nvGrpSpPr>
              <p:grpSpPr>
                <a:xfrm>
                  <a:off x="-3257052" y="3032066"/>
                  <a:ext cx="182309" cy="163794"/>
                  <a:chOff x="12832541" y="3162395"/>
                  <a:chExt cx="219532" cy="197236"/>
                </a:xfrm>
              </p:grpSpPr>
              <p:sp>
                <p:nvSpPr>
                  <p:cNvPr id="166" name="Rechthoek 165">
                    <a:extLst>
                      <a:ext uri="{FF2B5EF4-FFF2-40B4-BE49-F238E27FC236}">
                        <a16:creationId xmlns:a16="http://schemas.microsoft.com/office/drawing/2014/main" id="{E5CA1934-7F6F-4D36-B3D6-C730083723B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654288B-FBDD-48FA-AD2D-D71455C9377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292BAFC5-FCB0-4960-8385-685AAF15D68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62" name="Groep 161">
                  <a:extLst>
                    <a:ext uri="{FF2B5EF4-FFF2-40B4-BE49-F238E27FC236}">
                      <a16:creationId xmlns:a16="http://schemas.microsoft.com/office/drawing/2014/main" id="{599158E7-5D44-4927-B6CA-B9C464262019}"/>
                    </a:ext>
                  </a:extLst>
                </p:cNvPr>
                <p:cNvGrpSpPr/>
                <p:nvPr userDrawn="1"/>
              </p:nvGrpSpPr>
              <p:grpSpPr>
                <a:xfrm>
                  <a:off x="-3257053" y="3276580"/>
                  <a:ext cx="182309" cy="163794"/>
                  <a:chOff x="12832541" y="3162395"/>
                  <a:chExt cx="219532" cy="197236"/>
                </a:xfrm>
              </p:grpSpPr>
              <p:sp>
                <p:nvSpPr>
                  <p:cNvPr id="163" name="Rechthoek 162">
                    <a:extLst>
                      <a:ext uri="{FF2B5EF4-FFF2-40B4-BE49-F238E27FC236}">
                        <a16:creationId xmlns:a16="http://schemas.microsoft.com/office/drawing/2014/main" id="{F58FFE64-5A33-4355-9C82-6BE91C13E99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EB452493-543F-4883-9D49-71BC7C9EAAC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8F35C49A-C9BF-436A-B913-1C14801AA61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152" name="ICOON_info">
                <a:extLst>
                  <a:ext uri="{FF2B5EF4-FFF2-40B4-BE49-F238E27FC236}">
                    <a16:creationId xmlns:a16="http://schemas.microsoft.com/office/drawing/2014/main" id="{22382399-988E-4A6D-B1E0-B9B96DEF9460}"/>
                  </a:ext>
                </a:extLst>
              </p:cNvPr>
              <p:cNvGrpSpPr/>
              <p:nvPr userDrawn="1"/>
            </p:nvGrpSpPr>
            <p:grpSpPr>
              <a:xfrm>
                <a:off x="-376736" y="5498637"/>
                <a:ext cx="283685" cy="283685"/>
                <a:chOff x="-510741" y="5913713"/>
                <a:chExt cx="267555" cy="267555"/>
              </a:xfrm>
            </p:grpSpPr>
            <p:sp>
              <p:nvSpPr>
                <p:cNvPr id="153" name="Ovaal 152">
                  <a:extLst>
                    <a:ext uri="{FF2B5EF4-FFF2-40B4-BE49-F238E27FC236}">
                      <a16:creationId xmlns:a16="http://schemas.microsoft.com/office/drawing/2014/main" id="{6EF35DE1-0239-4496-A473-B3E70E8E88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4" name="Graphic 163" descr="Informatie">
                  <a:extLst>
                    <a:ext uri="{FF2B5EF4-FFF2-40B4-BE49-F238E27FC236}">
                      <a16:creationId xmlns:a16="http://schemas.microsoft.com/office/drawing/2014/main" id="{11224E2D-26DD-42DD-A910-9B8A78514FF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grpSp>
        <p:nvGrpSpPr>
          <p:cNvPr id="194" name="INSTRUCTIE">
            <a:extLst>
              <a:ext uri="{FF2B5EF4-FFF2-40B4-BE49-F238E27FC236}">
                <a16:creationId xmlns:a16="http://schemas.microsoft.com/office/drawing/2014/main" id="{2B39A67B-2EDC-417E-8A99-66A5BB5F83A8}"/>
              </a:ext>
            </a:extLst>
          </p:cNvPr>
          <p:cNvGrpSpPr/>
          <p:nvPr userDrawn="1"/>
        </p:nvGrpSpPr>
        <p:grpSpPr>
          <a:xfrm>
            <a:off x="5846" y="7033211"/>
            <a:ext cx="3727954" cy="1728407"/>
            <a:chOff x="5846" y="7033211"/>
            <a:chExt cx="3727954" cy="1728407"/>
          </a:xfrm>
        </p:grpSpPr>
        <p:sp>
          <p:nvSpPr>
            <p:cNvPr id="195" name="Rechthoek 194">
              <a:extLst>
                <a:ext uri="{FF2B5EF4-FFF2-40B4-BE49-F238E27FC236}">
                  <a16:creationId xmlns:a16="http://schemas.microsoft.com/office/drawing/2014/main" id="{4FA83DE2-A6D5-4CC1-9903-491DF6CB6A8B}"/>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96" name="Ovaal 195">
              <a:extLst>
                <a:ext uri="{FF2B5EF4-FFF2-40B4-BE49-F238E27FC236}">
                  <a16:creationId xmlns:a16="http://schemas.microsoft.com/office/drawing/2014/main" id="{B4EC63A6-9D6E-4ACC-B017-91F7432BD85E}"/>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7" name="Rechthoek 196">
              <a:extLst>
                <a:ext uri="{FF2B5EF4-FFF2-40B4-BE49-F238E27FC236}">
                  <a16:creationId xmlns:a16="http://schemas.microsoft.com/office/drawing/2014/main" id="{F6DA4AF3-5AEF-4231-895F-0663AEE20711}"/>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8" name="Ovaal 197">
              <a:extLst>
                <a:ext uri="{FF2B5EF4-FFF2-40B4-BE49-F238E27FC236}">
                  <a16:creationId xmlns:a16="http://schemas.microsoft.com/office/drawing/2014/main" id="{653D4BC8-EA4F-4ECD-9B5E-5123CC972DDC}"/>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9" name="Rechthoek 198">
              <a:extLst>
                <a:ext uri="{FF2B5EF4-FFF2-40B4-BE49-F238E27FC236}">
                  <a16:creationId xmlns:a16="http://schemas.microsoft.com/office/drawing/2014/main" id="{B723A269-4A53-4704-BE21-2F0C66025AE5}"/>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201" name="Groep 200">
              <a:extLst>
                <a:ext uri="{FF2B5EF4-FFF2-40B4-BE49-F238E27FC236}">
                  <a16:creationId xmlns:a16="http://schemas.microsoft.com/office/drawing/2014/main" id="{41CE7DB2-0748-4386-BD46-4CC422C65560}"/>
                </a:ext>
              </a:extLst>
            </p:cNvPr>
            <p:cNvGrpSpPr/>
            <p:nvPr userDrawn="1"/>
          </p:nvGrpSpPr>
          <p:grpSpPr>
            <a:xfrm>
              <a:off x="2939884" y="7739834"/>
              <a:ext cx="681133" cy="750023"/>
              <a:chOff x="-910573" y="4987990"/>
              <a:chExt cx="681133" cy="750023"/>
            </a:xfrm>
          </p:grpSpPr>
          <p:grpSp>
            <p:nvGrpSpPr>
              <p:cNvPr id="202" name="Groep 201">
                <a:extLst>
                  <a:ext uri="{FF2B5EF4-FFF2-40B4-BE49-F238E27FC236}">
                    <a16:creationId xmlns:a16="http://schemas.microsoft.com/office/drawing/2014/main" id="{AD4419B3-E74D-477E-BA71-0295ADA6E70B}"/>
                  </a:ext>
                </a:extLst>
              </p:cNvPr>
              <p:cNvGrpSpPr/>
              <p:nvPr userDrawn="1"/>
            </p:nvGrpSpPr>
            <p:grpSpPr>
              <a:xfrm>
                <a:off x="-713542" y="4987990"/>
                <a:ext cx="287071" cy="379107"/>
                <a:chOff x="-4050578" y="288410"/>
                <a:chExt cx="322125" cy="379107"/>
              </a:xfrm>
            </p:grpSpPr>
            <p:sp>
              <p:nvSpPr>
                <p:cNvPr id="204" name="Rechthoek met één afgeknipte en afgeronde hoek 47">
                  <a:extLst>
                    <a:ext uri="{FF2B5EF4-FFF2-40B4-BE49-F238E27FC236}">
                      <a16:creationId xmlns:a16="http://schemas.microsoft.com/office/drawing/2014/main" id="{767BD028-D1FF-45D3-9FC1-65EDA55B248D}"/>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5" name="Rechthoekige driehoek 204">
                  <a:extLst>
                    <a:ext uri="{FF2B5EF4-FFF2-40B4-BE49-F238E27FC236}">
                      <a16:creationId xmlns:a16="http://schemas.microsoft.com/office/drawing/2014/main" id="{3CEB820A-A028-4F7F-9CF8-BD0FF0819B8C}"/>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6" name="Rechthoek 205">
                  <a:extLst>
                    <a:ext uri="{FF2B5EF4-FFF2-40B4-BE49-F238E27FC236}">
                      <a16:creationId xmlns:a16="http://schemas.microsoft.com/office/drawing/2014/main" id="{E3E61821-8C73-4D3E-8CC8-335F7BFE17EA}"/>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7" name="Rechthoek 206">
                  <a:extLst>
                    <a:ext uri="{FF2B5EF4-FFF2-40B4-BE49-F238E27FC236}">
                      <a16:creationId xmlns:a16="http://schemas.microsoft.com/office/drawing/2014/main" id="{ECB09AE1-CBEA-4795-A984-F44EFFBB6F7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203" name="Rechthoek 202">
                <a:extLst>
                  <a:ext uri="{FF2B5EF4-FFF2-40B4-BE49-F238E27FC236}">
                    <a16:creationId xmlns:a16="http://schemas.microsoft.com/office/drawing/2014/main" id="{055F2A0C-348C-4FC4-AB79-AED625088085}"/>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84" name="HAAK LIJN">
            <a:extLst>
              <a:ext uri="{FF2B5EF4-FFF2-40B4-BE49-F238E27FC236}">
                <a16:creationId xmlns:a16="http://schemas.microsoft.com/office/drawing/2014/main" id="{7B3A422F-40A5-40FC-90E9-6577B2129FD0}"/>
              </a:ext>
            </a:extLst>
          </p:cNvPr>
          <p:cNvGrpSpPr/>
          <p:nvPr userDrawn="1"/>
        </p:nvGrpSpPr>
        <p:grpSpPr>
          <a:xfrm>
            <a:off x="540812" y="0"/>
            <a:ext cx="76800" cy="6858000"/>
            <a:chOff x="578912" y="0"/>
            <a:chExt cx="76800" cy="6858000"/>
          </a:xfrm>
        </p:grpSpPr>
        <p:cxnSp>
          <p:nvCxnSpPr>
            <p:cNvPr id="85" name="LIJN">
              <a:extLst>
                <a:ext uri="{FF2B5EF4-FFF2-40B4-BE49-F238E27FC236}">
                  <a16:creationId xmlns:a16="http://schemas.microsoft.com/office/drawing/2014/main" id="{A43FC868-B301-46F5-8820-A419C16D2B6E}"/>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86" name="Graphic 85">
              <a:extLst>
                <a:ext uri="{FF2B5EF4-FFF2-40B4-BE49-F238E27FC236}">
                  <a16:creationId xmlns:a16="http://schemas.microsoft.com/office/drawing/2014/main" id="{1E137A15-B402-4904-96E2-F20F4DD22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87" name="LIJN">
              <a:extLst>
                <a:ext uri="{FF2B5EF4-FFF2-40B4-BE49-F238E27FC236}">
                  <a16:creationId xmlns:a16="http://schemas.microsoft.com/office/drawing/2014/main" id="{12474518-C7B4-4E57-AD5D-304FB97FE4AE}"/>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51" name="Tijdelijke aanduiding voor afbeelding 8">
            <a:extLst>
              <a:ext uri="{FF2B5EF4-FFF2-40B4-BE49-F238E27FC236}">
                <a16:creationId xmlns:a16="http://schemas.microsoft.com/office/drawing/2014/main" id="{5CFE7F97-2109-4DE1-997E-438DDA5BA466}"/>
              </a:ext>
            </a:extLst>
          </p:cNvPr>
          <p:cNvSpPr>
            <a:spLocks noGrp="1"/>
          </p:cNvSpPr>
          <p:nvPr>
            <p:ph type="pic" sz="quarter" idx="14" hasCustomPrompt="1"/>
          </p:nvPr>
        </p:nvSpPr>
        <p:spPr>
          <a:xfrm>
            <a:off x="8765687" y="1434"/>
            <a:ext cx="3426313"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200" name="Logo">
            <a:extLst>
              <a:ext uri="{FF2B5EF4-FFF2-40B4-BE49-F238E27FC236}">
                <a16:creationId xmlns:a16="http://schemas.microsoft.com/office/drawing/2014/main" id="{CF022E84-EA7B-4026-848E-672D4DD41118}"/>
              </a:ext>
            </a:extLst>
          </p:cNvPr>
          <p:cNvSpPr>
            <a:spLocks noGrp="1"/>
          </p:cNvSpPr>
          <p:nvPr>
            <p:ph type="body" orient="vert" idx="15" hasCustomPrompt="1"/>
          </p:nvPr>
        </p:nvSpPr>
        <p:spPr>
          <a:xfrm>
            <a:off x="10549612" y="6480355"/>
            <a:ext cx="1060019" cy="185413"/>
          </a:xfrm>
          <a:blipFill>
            <a:blip r:embed="rId8"/>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5" name="Tekst">
            <a:extLst>
              <a:ext uri="{FF2B5EF4-FFF2-40B4-BE49-F238E27FC236}">
                <a16:creationId xmlns:a16="http://schemas.microsoft.com/office/drawing/2014/main" id="{9FDA7449-64DA-4D83-8198-E1195E045EAA}"/>
              </a:ext>
            </a:extLst>
          </p:cNvPr>
          <p:cNvSpPr>
            <a:spLocks noGrp="1"/>
          </p:cNvSpPr>
          <p:nvPr>
            <p:ph type="body" orient="vert" idx="1" hasCustomPrompt="1"/>
          </p:nvPr>
        </p:nvSpPr>
        <p:spPr>
          <a:xfrm>
            <a:off x="777232" y="563700"/>
            <a:ext cx="8544332" cy="5730594"/>
          </a:xfrm>
          <a:gradFill>
            <a:gsLst>
              <a:gs pos="75000">
                <a:schemeClr val="bg1"/>
              </a:gs>
              <a:gs pos="100000">
                <a:schemeClr val="bg1">
                  <a:alpha val="75000"/>
                </a:schemeClr>
              </a:gs>
            </a:gsLst>
            <a:lin ang="0" scaled="1"/>
          </a:gradFill>
        </p:spPr>
        <p:txBody>
          <a:bodyPr vert="horz" lIns="0" tIns="1296000" rIns="216000" bIns="14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3" name="Dianummer">
            <a:extLst>
              <a:ext uri="{FF2B5EF4-FFF2-40B4-BE49-F238E27FC236}">
                <a16:creationId xmlns:a16="http://schemas.microsoft.com/office/drawing/2014/main" id="{ED12B838-4EBF-44B3-96A3-36FE4C106877}"/>
              </a:ext>
            </a:extLst>
          </p:cNvPr>
          <p:cNvSpPr>
            <a:spLocks noGrp="1"/>
          </p:cNvSpPr>
          <p:nvPr>
            <p:ph type="sldNum" sz="quarter" idx="17"/>
          </p:nvPr>
        </p:nvSpPr>
        <p:spPr/>
        <p:txBody>
          <a:bodyPr/>
          <a:lstStyle>
            <a:lvl1pPr>
              <a:defRPr>
                <a:solidFill>
                  <a:schemeClr val="bg1"/>
                </a:solidFill>
              </a:defRPr>
            </a:lvl1pPr>
          </a:lstStyle>
          <a:p>
            <a:fld id="{5EC93C5F-DB18-4797-88B9-B8B0D60519FD}" type="slidenum">
              <a:rPr lang="nl-NL" smtClean="0"/>
              <a:pPr/>
              <a:t>‹nr.›</a:t>
            </a:fld>
            <a:endParaRPr lang="nl-NL" dirty="0"/>
          </a:p>
        </p:txBody>
      </p:sp>
      <p:sp>
        <p:nvSpPr>
          <p:cNvPr id="5" name="Datum" hidden="1">
            <a:extLst>
              <a:ext uri="{FF2B5EF4-FFF2-40B4-BE49-F238E27FC236}">
                <a16:creationId xmlns:a16="http://schemas.microsoft.com/office/drawing/2014/main" id="{16A3D8F9-0E8B-4655-BE95-ECE2F705BDA8}"/>
              </a:ext>
            </a:extLst>
          </p:cNvPr>
          <p:cNvSpPr>
            <a:spLocks noGrp="1"/>
          </p:cNvSpPr>
          <p:nvPr>
            <p:ph type="dt" sz="half" idx="18"/>
          </p:nvPr>
        </p:nvSpPr>
        <p:spPr/>
        <p:txBody>
          <a:bodyPr/>
          <a:lstStyle/>
          <a:p>
            <a:endParaRPr lang="nl-NL" dirty="0"/>
          </a:p>
        </p:txBody>
      </p:sp>
      <p:sp>
        <p:nvSpPr>
          <p:cNvPr id="2" name="Voettekst">
            <a:extLst>
              <a:ext uri="{FF2B5EF4-FFF2-40B4-BE49-F238E27FC236}">
                <a16:creationId xmlns:a16="http://schemas.microsoft.com/office/drawing/2014/main" id="{85E5B63B-737B-4ED0-9D1C-6EF631E4C587}"/>
              </a:ext>
            </a:extLst>
          </p:cNvPr>
          <p:cNvSpPr>
            <a:spLocks noGrp="1"/>
          </p:cNvSpPr>
          <p:nvPr>
            <p:ph type="ftr" sz="quarter" idx="16"/>
          </p:nvPr>
        </p:nvSpPr>
        <p:spPr/>
        <p:txBody>
          <a:bodyPr/>
          <a:lstStyle/>
          <a:p>
            <a:endParaRPr lang="nl-NL" dirty="0"/>
          </a:p>
        </p:txBody>
      </p:sp>
      <p:sp>
        <p:nvSpPr>
          <p:cNvPr id="14" name="Ondertitel">
            <a:extLst>
              <a:ext uri="{FF2B5EF4-FFF2-40B4-BE49-F238E27FC236}">
                <a16:creationId xmlns:a16="http://schemas.microsoft.com/office/drawing/2014/main" id="{45D054C6-955F-4524-B419-8433FE6D93D0}"/>
              </a:ext>
            </a:extLst>
          </p:cNvPr>
          <p:cNvSpPr>
            <a:spLocks noGrp="1"/>
          </p:cNvSpPr>
          <p:nvPr>
            <p:ph type="subTitle" idx="10" hasCustomPrompt="1"/>
          </p:nvPr>
        </p:nvSpPr>
        <p:spPr>
          <a:xfrm>
            <a:off x="777243" y="924516"/>
            <a:ext cx="8369849"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4" name="Titel">
            <a:extLst>
              <a:ext uri="{FF2B5EF4-FFF2-40B4-BE49-F238E27FC236}">
                <a16:creationId xmlns:a16="http://schemas.microsoft.com/office/drawing/2014/main" id="{EBFCA198-B405-434C-BDB0-38D5BBFCB906}"/>
              </a:ext>
            </a:extLst>
          </p:cNvPr>
          <p:cNvSpPr>
            <a:spLocks noGrp="1"/>
          </p:cNvSpPr>
          <p:nvPr>
            <p:ph type="title" hasCustomPrompt="1"/>
          </p:nvPr>
        </p:nvSpPr>
        <p:spPr>
          <a:xfrm>
            <a:off x="777245" y="619124"/>
            <a:ext cx="8369848" cy="268289"/>
          </a:xfrm>
        </p:spPr>
        <p:txBody>
          <a:bodyPr/>
          <a:lstStyle/>
          <a:p>
            <a:r>
              <a:rPr lang="nl-NL" dirty="0"/>
              <a:t>Eerste titel bold</a:t>
            </a:r>
          </a:p>
        </p:txBody>
      </p:sp>
    </p:spTree>
    <p:extLst>
      <p:ext uri="{BB962C8B-B14F-4D97-AF65-F5344CB8AC3E}">
        <p14:creationId xmlns:p14="http://schemas.microsoft.com/office/powerpoint/2010/main" val="1854891607"/>
      </p:ext>
    </p:extLst>
  </p:cSld>
  <p:clrMapOvr>
    <a:masterClrMapping/>
  </p:clrMapOvr>
  <p:transition spd="slow">
    <p:push dir="u"/>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AFBEELDING (M)">
    <p:spTree>
      <p:nvGrpSpPr>
        <p:cNvPr id="1" name=""/>
        <p:cNvGrpSpPr/>
        <p:nvPr/>
      </p:nvGrpSpPr>
      <p:grpSpPr>
        <a:xfrm>
          <a:off x="0" y="0"/>
          <a:ext cx="0" cy="0"/>
          <a:chOff x="0" y="0"/>
          <a:chExt cx="0" cy="0"/>
        </a:xfrm>
      </p:grpSpPr>
      <p:grpSp>
        <p:nvGrpSpPr>
          <p:cNvPr id="263" name="INSTRUCTIE">
            <a:extLst>
              <a:ext uri="{FF2B5EF4-FFF2-40B4-BE49-F238E27FC236}">
                <a16:creationId xmlns:a16="http://schemas.microsoft.com/office/drawing/2014/main" id="{58020D84-DBB1-479D-A6FF-21E18B0C3512}"/>
              </a:ext>
            </a:extLst>
          </p:cNvPr>
          <p:cNvGrpSpPr/>
          <p:nvPr userDrawn="1"/>
        </p:nvGrpSpPr>
        <p:grpSpPr>
          <a:xfrm>
            <a:off x="-3786437" y="0"/>
            <a:ext cx="3693386" cy="5359349"/>
            <a:chOff x="-3786437" y="0"/>
            <a:chExt cx="3693386" cy="5359349"/>
          </a:xfrm>
        </p:grpSpPr>
        <p:sp>
          <p:nvSpPr>
            <p:cNvPr id="264" name="Rechthoek 263">
              <a:extLst>
                <a:ext uri="{FF2B5EF4-FFF2-40B4-BE49-F238E27FC236}">
                  <a16:creationId xmlns:a16="http://schemas.microsoft.com/office/drawing/2014/main" id="{A1153B93-A804-46F5-9FC4-92E6204B054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265" name="Ovaal 264">
              <a:extLst>
                <a:ext uri="{FF2B5EF4-FFF2-40B4-BE49-F238E27FC236}">
                  <a16:creationId xmlns:a16="http://schemas.microsoft.com/office/drawing/2014/main" id="{844EDB14-D276-401B-BBF3-2048F3D72A8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6" name="Rechthoek 265">
              <a:extLst>
                <a:ext uri="{FF2B5EF4-FFF2-40B4-BE49-F238E27FC236}">
                  <a16:creationId xmlns:a16="http://schemas.microsoft.com/office/drawing/2014/main" id="{7AAE3B13-993C-4904-A1AE-7321041DB14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267" name="Ovaal 266">
              <a:extLst>
                <a:ext uri="{FF2B5EF4-FFF2-40B4-BE49-F238E27FC236}">
                  <a16:creationId xmlns:a16="http://schemas.microsoft.com/office/drawing/2014/main" id="{64B9787F-4571-42E9-9200-14884D944289}"/>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8" name="Rechthoek 267">
              <a:extLst>
                <a:ext uri="{FF2B5EF4-FFF2-40B4-BE49-F238E27FC236}">
                  <a16:creationId xmlns:a16="http://schemas.microsoft.com/office/drawing/2014/main" id="{C00AD345-7E9B-4BCA-85AE-2665EB47908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69" name="Rechthoek 268">
              <a:extLst>
                <a:ext uri="{FF2B5EF4-FFF2-40B4-BE49-F238E27FC236}">
                  <a16:creationId xmlns:a16="http://schemas.microsoft.com/office/drawing/2014/main" id="{EF4A2F6A-307B-4E34-B8C0-82F905E71A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270" name="Ovaal 269">
              <a:extLst>
                <a:ext uri="{FF2B5EF4-FFF2-40B4-BE49-F238E27FC236}">
                  <a16:creationId xmlns:a16="http://schemas.microsoft.com/office/drawing/2014/main" id="{F3CE75A5-BAAA-43D5-B89D-87A5D7EC6F7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71" name="Rechthoek 270">
              <a:extLst>
                <a:ext uri="{FF2B5EF4-FFF2-40B4-BE49-F238E27FC236}">
                  <a16:creationId xmlns:a16="http://schemas.microsoft.com/office/drawing/2014/main" id="{27706614-0989-4622-8654-596795F6DCC5}"/>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272" name="Ovaal 271">
              <a:extLst>
                <a:ext uri="{FF2B5EF4-FFF2-40B4-BE49-F238E27FC236}">
                  <a16:creationId xmlns:a16="http://schemas.microsoft.com/office/drawing/2014/main" id="{58EE33C2-AB71-4B99-ADB4-36AAFBE715B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73" name="Rechthoek 272">
              <a:extLst>
                <a:ext uri="{FF2B5EF4-FFF2-40B4-BE49-F238E27FC236}">
                  <a16:creationId xmlns:a16="http://schemas.microsoft.com/office/drawing/2014/main" id="{EFBF3DF3-FB83-44A9-95C9-0130D9805FA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274" name="Ovaal 273">
              <a:extLst>
                <a:ext uri="{FF2B5EF4-FFF2-40B4-BE49-F238E27FC236}">
                  <a16:creationId xmlns:a16="http://schemas.microsoft.com/office/drawing/2014/main" id="{415B0FE1-8127-4E0D-89D9-E4BB14E3E61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5" name="Rechthoek 274">
              <a:extLst>
                <a:ext uri="{FF2B5EF4-FFF2-40B4-BE49-F238E27FC236}">
                  <a16:creationId xmlns:a16="http://schemas.microsoft.com/office/drawing/2014/main" id="{08EE1235-CC83-4708-B561-870A1CD8129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276" name="Ovaal 275">
              <a:extLst>
                <a:ext uri="{FF2B5EF4-FFF2-40B4-BE49-F238E27FC236}">
                  <a16:creationId xmlns:a16="http://schemas.microsoft.com/office/drawing/2014/main" id="{CC00B658-A544-4F11-A3C1-81FE52B251F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7" name="Rechthoek 276">
              <a:extLst>
                <a:ext uri="{FF2B5EF4-FFF2-40B4-BE49-F238E27FC236}">
                  <a16:creationId xmlns:a16="http://schemas.microsoft.com/office/drawing/2014/main" id="{2E186766-9454-4D73-A2F9-69B927E8081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278" name="Ovaal 277">
              <a:extLst>
                <a:ext uri="{FF2B5EF4-FFF2-40B4-BE49-F238E27FC236}">
                  <a16:creationId xmlns:a16="http://schemas.microsoft.com/office/drawing/2014/main" id="{5CC11550-D442-469D-9C2C-2441E1AF968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9" name="Rechthoek 278">
              <a:extLst>
                <a:ext uri="{FF2B5EF4-FFF2-40B4-BE49-F238E27FC236}">
                  <a16:creationId xmlns:a16="http://schemas.microsoft.com/office/drawing/2014/main" id="{55690C78-8C5B-4AA1-B4ED-52385D32D7F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280" name="Ovaal 279">
              <a:extLst>
                <a:ext uri="{FF2B5EF4-FFF2-40B4-BE49-F238E27FC236}">
                  <a16:creationId xmlns:a16="http://schemas.microsoft.com/office/drawing/2014/main" id="{47D94894-A0C4-49E4-9F98-095EDA2E401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1" name="Rechthoek 280">
              <a:extLst>
                <a:ext uri="{FF2B5EF4-FFF2-40B4-BE49-F238E27FC236}">
                  <a16:creationId xmlns:a16="http://schemas.microsoft.com/office/drawing/2014/main" id="{05ACBC45-3323-473E-823E-80E8528156D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282" name="Ovaal 281">
              <a:extLst>
                <a:ext uri="{FF2B5EF4-FFF2-40B4-BE49-F238E27FC236}">
                  <a16:creationId xmlns:a16="http://schemas.microsoft.com/office/drawing/2014/main" id="{C876196B-1128-43A7-B733-3E18C93A173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83" name="Rechthoek 282">
              <a:extLst>
                <a:ext uri="{FF2B5EF4-FFF2-40B4-BE49-F238E27FC236}">
                  <a16:creationId xmlns:a16="http://schemas.microsoft.com/office/drawing/2014/main" id="{E891C6D4-3EED-4FAA-957E-E1341DEE37F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284" name="Rechthoek 283">
              <a:extLst>
                <a:ext uri="{FF2B5EF4-FFF2-40B4-BE49-F238E27FC236}">
                  <a16:creationId xmlns:a16="http://schemas.microsoft.com/office/drawing/2014/main" id="{C7BA7BB9-2ED9-4F76-B803-0C9AD2D707C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85" name="ICOON_info">
              <a:extLst>
                <a:ext uri="{FF2B5EF4-FFF2-40B4-BE49-F238E27FC236}">
                  <a16:creationId xmlns:a16="http://schemas.microsoft.com/office/drawing/2014/main" id="{2BA17424-E08E-4C99-8F64-95A27A78E859}"/>
                </a:ext>
              </a:extLst>
            </p:cNvPr>
            <p:cNvGrpSpPr/>
            <p:nvPr userDrawn="1"/>
          </p:nvGrpSpPr>
          <p:grpSpPr>
            <a:xfrm>
              <a:off x="-376736" y="4400186"/>
              <a:ext cx="283685" cy="283685"/>
              <a:chOff x="-510741" y="5913713"/>
              <a:chExt cx="267555" cy="267555"/>
            </a:xfrm>
          </p:grpSpPr>
          <p:sp>
            <p:nvSpPr>
              <p:cNvPr id="327" name="Ovaal 326">
                <a:extLst>
                  <a:ext uri="{FF2B5EF4-FFF2-40B4-BE49-F238E27FC236}">
                    <a16:creationId xmlns:a16="http://schemas.microsoft.com/office/drawing/2014/main" id="{C902434C-4BD7-4892-9EBE-B5A478B575D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28" name="Graphic 163" descr="Informatie">
                <a:extLst>
                  <a:ext uri="{FF2B5EF4-FFF2-40B4-BE49-F238E27FC236}">
                    <a16:creationId xmlns:a16="http://schemas.microsoft.com/office/drawing/2014/main" id="{616D110A-D55F-4D19-8A59-FADCF13B296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86" name="VOORBEELD">
              <a:extLst>
                <a:ext uri="{FF2B5EF4-FFF2-40B4-BE49-F238E27FC236}">
                  <a16:creationId xmlns:a16="http://schemas.microsoft.com/office/drawing/2014/main" id="{F3F36DF9-E86D-4E53-92C1-8742FF620FBE}"/>
                </a:ext>
              </a:extLst>
            </p:cNvPr>
            <p:cNvGrpSpPr/>
            <p:nvPr userDrawn="1"/>
          </p:nvGrpSpPr>
          <p:grpSpPr>
            <a:xfrm>
              <a:off x="-3605171" y="458674"/>
              <a:ext cx="3234311" cy="558875"/>
              <a:chOff x="-3605171" y="458674"/>
              <a:chExt cx="3234311" cy="558875"/>
            </a:xfrm>
          </p:grpSpPr>
          <p:sp>
            <p:nvSpPr>
              <p:cNvPr id="287" name="Rechthoek 286">
                <a:extLst>
                  <a:ext uri="{FF2B5EF4-FFF2-40B4-BE49-F238E27FC236}">
                    <a16:creationId xmlns:a16="http://schemas.microsoft.com/office/drawing/2014/main" id="{793B43F5-C57E-4092-8748-0E83B4E2E9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88" name="Rechthoek 287">
                <a:extLst>
                  <a:ext uri="{FF2B5EF4-FFF2-40B4-BE49-F238E27FC236}">
                    <a16:creationId xmlns:a16="http://schemas.microsoft.com/office/drawing/2014/main" id="{4D4BF031-0D0E-4AF8-A3EC-83F6F86B374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89" name="Groep 288">
                <a:extLst>
                  <a:ext uri="{FF2B5EF4-FFF2-40B4-BE49-F238E27FC236}">
                    <a16:creationId xmlns:a16="http://schemas.microsoft.com/office/drawing/2014/main" id="{DBBAD52C-EEF8-4D2C-B256-2D8A2859FB98}"/>
                  </a:ext>
                </a:extLst>
              </p:cNvPr>
              <p:cNvGrpSpPr/>
              <p:nvPr userDrawn="1"/>
            </p:nvGrpSpPr>
            <p:grpSpPr>
              <a:xfrm>
                <a:off x="-3386247" y="830871"/>
                <a:ext cx="139423" cy="109566"/>
                <a:chOff x="-2866744" y="827071"/>
                <a:chExt cx="168701" cy="132575"/>
              </a:xfrm>
            </p:grpSpPr>
            <p:grpSp>
              <p:nvGrpSpPr>
                <p:cNvPr id="320" name="Groep 319">
                  <a:extLst>
                    <a:ext uri="{FF2B5EF4-FFF2-40B4-BE49-F238E27FC236}">
                      <a16:creationId xmlns:a16="http://schemas.microsoft.com/office/drawing/2014/main" id="{2803AEF2-3E6A-452D-91E2-A06A4BD71D0F}"/>
                    </a:ext>
                  </a:extLst>
                </p:cNvPr>
                <p:cNvGrpSpPr/>
                <p:nvPr userDrawn="1"/>
              </p:nvGrpSpPr>
              <p:grpSpPr>
                <a:xfrm>
                  <a:off x="-2866744" y="827071"/>
                  <a:ext cx="168701" cy="132575"/>
                  <a:chOff x="-2866744" y="827071"/>
                  <a:chExt cx="168701" cy="132575"/>
                </a:xfrm>
              </p:grpSpPr>
              <p:cxnSp>
                <p:nvCxnSpPr>
                  <p:cNvPr id="322" name="Rechte verbindingslijn 321">
                    <a:extLst>
                      <a:ext uri="{FF2B5EF4-FFF2-40B4-BE49-F238E27FC236}">
                        <a16:creationId xmlns:a16="http://schemas.microsoft.com/office/drawing/2014/main" id="{1FD7CB9C-1AE4-4C6C-A935-917E8604984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3" name="Rechte verbindingslijn 322">
                    <a:extLst>
                      <a:ext uri="{FF2B5EF4-FFF2-40B4-BE49-F238E27FC236}">
                        <a16:creationId xmlns:a16="http://schemas.microsoft.com/office/drawing/2014/main" id="{E33CD5DC-8BA4-4908-97C1-CCCDE43AE4B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4" name="Rechte verbindingslijn 323">
                    <a:extLst>
                      <a:ext uri="{FF2B5EF4-FFF2-40B4-BE49-F238E27FC236}">
                        <a16:creationId xmlns:a16="http://schemas.microsoft.com/office/drawing/2014/main" id="{A5D82F32-D732-4632-B309-C7B476F2CFE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BA2768B-16E0-47FE-88C8-26D2BA4C574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8043288D-0FCC-43B0-91D0-546CF3BC383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1" name="Pijl: rechts 320">
                  <a:extLst>
                    <a:ext uri="{FF2B5EF4-FFF2-40B4-BE49-F238E27FC236}">
                      <a16:creationId xmlns:a16="http://schemas.microsoft.com/office/drawing/2014/main" id="{0C453576-A100-47D6-811F-03E80DB882F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90" name="Groep 289">
                <a:extLst>
                  <a:ext uri="{FF2B5EF4-FFF2-40B4-BE49-F238E27FC236}">
                    <a16:creationId xmlns:a16="http://schemas.microsoft.com/office/drawing/2014/main" id="{6CF3BCE3-1584-499C-88A1-45EA5CCDD59C}"/>
                  </a:ext>
                </a:extLst>
              </p:cNvPr>
              <p:cNvGrpSpPr/>
              <p:nvPr userDrawn="1"/>
            </p:nvGrpSpPr>
            <p:grpSpPr>
              <a:xfrm>
                <a:off x="-3605171" y="830871"/>
                <a:ext cx="139423" cy="109566"/>
                <a:chOff x="-2866744" y="518074"/>
                <a:chExt cx="168701" cy="132575"/>
              </a:xfrm>
            </p:grpSpPr>
            <p:grpSp>
              <p:nvGrpSpPr>
                <p:cNvPr id="313" name="Groep 312">
                  <a:extLst>
                    <a:ext uri="{FF2B5EF4-FFF2-40B4-BE49-F238E27FC236}">
                      <a16:creationId xmlns:a16="http://schemas.microsoft.com/office/drawing/2014/main" id="{3317CFB8-A13F-4E18-9F0B-109610624524}"/>
                    </a:ext>
                  </a:extLst>
                </p:cNvPr>
                <p:cNvGrpSpPr/>
                <p:nvPr userDrawn="1"/>
              </p:nvGrpSpPr>
              <p:grpSpPr>
                <a:xfrm>
                  <a:off x="-2866744" y="518074"/>
                  <a:ext cx="168701" cy="132575"/>
                  <a:chOff x="-2866744" y="518074"/>
                  <a:chExt cx="168701" cy="132575"/>
                </a:xfrm>
              </p:grpSpPr>
              <p:cxnSp>
                <p:nvCxnSpPr>
                  <p:cNvPr id="315" name="Rechte verbindingslijn 314">
                    <a:extLst>
                      <a:ext uri="{FF2B5EF4-FFF2-40B4-BE49-F238E27FC236}">
                        <a16:creationId xmlns:a16="http://schemas.microsoft.com/office/drawing/2014/main" id="{FC268B81-8E30-45F4-BED6-3436E1C0982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6" name="Rechte verbindingslijn 315">
                    <a:extLst>
                      <a:ext uri="{FF2B5EF4-FFF2-40B4-BE49-F238E27FC236}">
                        <a16:creationId xmlns:a16="http://schemas.microsoft.com/office/drawing/2014/main" id="{CDF3B582-CC65-4BD2-8ECA-2F6D768A71F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7" name="Rechte verbindingslijn 316">
                    <a:extLst>
                      <a:ext uri="{FF2B5EF4-FFF2-40B4-BE49-F238E27FC236}">
                        <a16:creationId xmlns:a16="http://schemas.microsoft.com/office/drawing/2014/main" id="{543A4379-C619-4EB9-8E34-A38863A951F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A598DCD6-3423-4A83-BFA1-488C121AACA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F4E7927B-CC5C-4276-BE51-AECDD4609AD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4" name="Pijl: rechts 313">
                  <a:extLst>
                    <a:ext uri="{FF2B5EF4-FFF2-40B4-BE49-F238E27FC236}">
                      <a16:creationId xmlns:a16="http://schemas.microsoft.com/office/drawing/2014/main" id="{72506FF2-8905-402B-AB3E-B1396B62C97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91" name="Rechte verbindingslijn 290">
                <a:extLst>
                  <a:ext uri="{FF2B5EF4-FFF2-40B4-BE49-F238E27FC236}">
                    <a16:creationId xmlns:a16="http://schemas.microsoft.com/office/drawing/2014/main" id="{95F7516F-7D34-41E7-A071-8E3C9638DC7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2" name="Rechte verbindingslijn 291">
                <a:extLst>
                  <a:ext uri="{FF2B5EF4-FFF2-40B4-BE49-F238E27FC236}">
                    <a16:creationId xmlns:a16="http://schemas.microsoft.com/office/drawing/2014/main" id="{25ECA0BA-804B-415A-909B-BFF3610EF44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3" name="Rechthoek 292">
                <a:extLst>
                  <a:ext uri="{FF2B5EF4-FFF2-40B4-BE49-F238E27FC236}">
                    <a16:creationId xmlns:a16="http://schemas.microsoft.com/office/drawing/2014/main" id="{3B19CD86-A70D-478E-8376-11C562BF9B6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294" name="Rechthoek 293">
                <a:extLst>
                  <a:ext uri="{FF2B5EF4-FFF2-40B4-BE49-F238E27FC236}">
                    <a16:creationId xmlns:a16="http://schemas.microsoft.com/office/drawing/2014/main" id="{AF3E2075-11F3-48D0-96B4-1652FC13A93D}"/>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295" name="Groep 294">
                <a:extLst>
                  <a:ext uri="{FF2B5EF4-FFF2-40B4-BE49-F238E27FC236}">
                    <a16:creationId xmlns:a16="http://schemas.microsoft.com/office/drawing/2014/main" id="{49C6910B-5A74-463F-96CB-72DB26670BAB}"/>
                  </a:ext>
                </a:extLst>
              </p:cNvPr>
              <p:cNvGrpSpPr/>
              <p:nvPr userDrawn="1"/>
            </p:nvGrpSpPr>
            <p:grpSpPr>
              <a:xfrm>
                <a:off x="-2916763" y="769168"/>
                <a:ext cx="268738" cy="248381"/>
                <a:chOff x="-2916763" y="769168"/>
                <a:chExt cx="268738" cy="248381"/>
              </a:xfrm>
            </p:grpSpPr>
            <p:sp>
              <p:nvSpPr>
                <p:cNvPr id="305" name="Rechthoek 304">
                  <a:extLst>
                    <a:ext uri="{FF2B5EF4-FFF2-40B4-BE49-F238E27FC236}">
                      <a16:creationId xmlns:a16="http://schemas.microsoft.com/office/drawing/2014/main" id="{E2AFE382-1393-4A14-BA36-E3AA50838E82}"/>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306" name="Groep 305">
                  <a:extLst>
                    <a:ext uri="{FF2B5EF4-FFF2-40B4-BE49-F238E27FC236}">
                      <a16:creationId xmlns:a16="http://schemas.microsoft.com/office/drawing/2014/main" id="{B3D1A81B-581B-46FD-9DB7-2302F2A03E2D}"/>
                    </a:ext>
                  </a:extLst>
                </p:cNvPr>
                <p:cNvGrpSpPr/>
                <p:nvPr userDrawn="1"/>
              </p:nvGrpSpPr>
              <p:grpSpPr>
                <a:xfrm>
                  <a:off x="-2866744" y="827071"/>
                  <a:ext cx="168701" cy="132575"/>
                  <a:chOff x="-2866744" y="827071"/>
                  <a:chExt cx="168701" cy="132575"/>
                </a:xfrm>
              </p:grpSpPr>
              <p:cxnSp>
                <p:nvCxnSpPr>
                  <p:cNvPr id="308" name="Rechte verbindingslijn 307">
                    <a:extLst>
                      <a:ext uri="{FF2B5EF4-FFF2-40B4-BE49-F238E27FC236}">
                        <a16:creationId xmlns:a16="http://schemas.microsoft.com/office/drawing/2014/main" id="{3EE6C9B5-6EDE-4307-9BFC-0D3E6B08122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09" name="Rechte verbindingslijn 308">
                    <a:extLst>
                      <a:ext uri="{FF2B5EF4-FFF2-40B4-BE49-F238E27FC236}">
                        <a16:creationId xmlns:a16="http://schemas.microsoft.com/office/drawing/2014/main" id="{2DAE8478-B752-44B1-B417-ED1EFADE601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0" name="Rechte verbindingslijn 309">
                    <a:extLst>
                      <a:ext uri="{FF2B5EF4-FFF2-40B4-BE49-F238E27FC236}">
                        <a16:creationId xmlns:a16="http://schemas.microsoft.com/office/drawing/2014/main" id="{22653844-523E-4703-9CC3-B8763C20871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D91082FA-6840-4AD9-BBF1-615A9936797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E3EDB2AE-1C4E-4638-888A-166B9028269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7" name="Pijl: rechts 306">
                  <a:extLst>
                    <a:ext uri="{FF2B5EF4-FFF2-40B4-BE49-F238E27FC236}">
                      <a16:creationId xmlns:a16="http://schemas.microsoft.com/office/drawing/2014/main" id="{EDAB3B4A-1BBD-4A31-853A-180CAE74F8A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96" name="Groep 295">
                <a:extLst>
                  <a:ext uri="{FF2B5EF4-FFF2-40B4-BE49-F238E27FC236}">
                    <a16:creationId xmlns:a16="http://schemas.microsoft.com/office/drawing/2014/main" id="{105083C8-CCE0-4542-997B-A9DB987438A6}"/>
                  </a:ext>
                </a:extLst>
              </p:cNvPr>
              <p:cNvGrpSpPr/>
              <p:nvPr userDrawn="1"/>
            </p:nvGrpSpPr>
            <p:grpSpPr>
              <a:xfrm>
                <a:off x="-2916763" y="460171"/>
                <a:ext cx="268738" cy="248381"/>
                <a:chOff x="-2916763" y="460171"/>
                <a:chExt cx="268738" cy="248381"/>
              </a:xfrm>
            </p:grpSpPr>
            <p:sp>
              <p:nvSpPr>
                <p:cNvPr id="297" name="Rechthoek 296">
                  <a:extLst>
                    <a:ext uri="{FF2B5EF4-FFF2-40B4-BE49-F238E27FC236}">
                      <a16:creationId xmlns:a16="http://schemas.microsoft.com/office/drawing/2014/main" id="{554C6B17-71AE-4BDD-9347-271E2842536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98" name="Groep 297">
                  <a:extLst>
                    <a:ext uri="{FF2B5EF4-FFF2-40B4-BE49-F238E27FC236}">
                      <a16:creationId xmlns:a16="http://schemas.microsoft.com/office/drawing/2014/main" id="{5A8DF989-2F28-4630-AF2D-1BD8C7F02FBB}"/>
                    </a:ext>
                  </a:extLst>
                </p:cNvPr>
                <p:cNvGrpSpPr/>
                <p:nvPr userDrawn="1"/>
              </p:nvGrpSpPr>
              <p:grpSpPr>
                <a:xfrm>
                  <a:off x="-2866744" y="518074"/>
                  <a:ext cx="168701" cy="132575"/>
                  <a:chOff x="-2866744" y="518074"/>
                  <a:chExt cx="168701" cy="132575"/>
                </a:xfrm>
              </p:grpSpPr>
              <p:cxnSp>
                <p:nvCxnSpPr>
                  <p:cNvPr id="300" name="Rechte verbindingslijn 299">
                    <a:extLst>
                      <a:ext uri="{FF2B5EF4-FFF2-40B4-BE49-F238E27FC236}">
                        <a16:creationId xmlns:a16="http://schemas.microsoft.com/office/drawing/2014/main" id="{A5ED7954-C0B4-48EF-A5CA-775E8E5E65C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1" name="Rechte verbindingslijn 300">
                    <a:extLst>
                      <a:ext uri="{FF2B5EF4-FFF2-40B4-BE49-F238E27FC236}">
                        <a16:creationId xmlns:a16="http://schemas.microsoft.com/office/drawing/2014/main" id="{175B0C81-1004-4E39-8997-888348384E4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2" name="Rechte verbindingslijn 301">
                    <a:extLst>
                      <a:ext uri="{FF2B5EF4-FFF2-40B4-BE49-F238E27FC236}">
                        <a16:creationId xmlns:a16="http://schemas.microsoft.com/office/drawing/2014/main" id="{FCEAB948-C78E-4744-9EA6-B0D186C3D71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824F980F-2F67-4AE4-8F1C-57A08AEFCC3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0A79CE11-EF9C-4F54-8CA8-A215F5FF8EC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99" name="Pijl: rechts 298">
                  <a:extLst>
                    <a:ext uri="{FF2B5EF4-FFF2-40B4-BE49-F238E27FC236}">
                      <a16:creationId xmlns:a16="http://schemas.microsoft.com/office/drawing/2014/main" id="{A091CF30-2645-41DD-92FF-2615CC377E2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120" name="INFO">
            <a:extLst>
              <a:ext uri="{FF2B5EF4-FFF2-40B4-BE49-F238E27FC236}">
                <a16:creationId xmlns:a16="http://schemas.microsoft.com/office/drawing/2014/main" id="{4554CBC1-67C3-40B3-B69E-583693464CAB}"/>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TEKST +  AFBEELDING (M)</a:t>
            </a:r>
          </a:p>
        </p:txBody>
      </p:sp>
      <p:grpSp>
        <p:nvGrpSpPr>
          <p:cNvPr id="123" name="INSTRUCTIE">
            <a:extLst>
              <a:ext uri="{FF2B5EF4-FFF2-40B4-BE49-F238E27FC236}">
                <a16:creationId xmlns:a16="http://schemas.microsoft.com/office/drawing/2014/main" id="{7D89FDE0-FA1A-48A8-87D8-72F420A6054C}"/>
              </a:ext>
            </a:extLst>
          </p:cNvPr>
          <p:cNvGrpSpPr/>
          <p:nvPr userDrawn="1"/>
        </p:nvGrpSpPr>
        <p:grpSpPr>
          <a:xfrm>
            <a:off x="12377595" y="0"/>
            <a:ext cx="3693386" cy="6452863"/>
            <a:chOff x="-3786437" y="0"/>
            <a:chExt cx="3693386" cy="6452863"/>
          </a:xfrm>
        </p:grpSpPr>
        <p:sp>
          <p:nvSpPr>
            <p:cNvPr id="124" name="Rechthoek 123">
              <a:extLst>
                <a:ext uri="{FF2B5EF4-FFF2-40B4-BE49-F238E27FC236}">
                  <a16:creationId xmlns:a16="http://schemas.microsoft.com/office/drawing/2014/main" id="{1911A7A4-7889-4682-88CB-51DEC34DB450}"/>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25" name="INSTRUCTIE">
              <a:extLst>
                <a:ext uri="{FF2B5EF4-FFF2-40B4-BE49-F238E27FC236}">
                  <a16:creationId xmlns:a16="http://schemas.microsoft.com/office/drawing/2014/main" id="{48E02217-FD9F-4832-9889-4D0AF539B2E6}"/>
                </a:ext>
              </a:extLst>
            </p:cNvPr>
            <p:cNvGrpSpPr/>
            <p:nvPr userDrawn="1"/>
          </p:nvGrpSpPr>
          <p:grpSpPr>
            <a:xfrm>
              <a:off x="-3786165" y="0"/>
              <a:ext cx="3693114" cy="5782322"/>
              <a:chOff x="-3786165" y="0"/>
              <a:chExt cx="3693114" cy="5782322"/>
            </a:xfrm>
          </p:grpSpPr>
          <p:sp>
            <p:nvSpPr>
              <p:cNvPr id="126" name="Rechthoek 125">
                <a:extLst>
                  <a:ext uri="{FF2B5EF4-FFF2-40B4-BE49-F238E27FC236}">
                    <a16:creationId xmlns:a16="http://schemas.microsoft.com/office/drawing/2014/main" id="{3871C51B-D1AE-415D-A1A1-89E1251D7168}"/>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27" name="Ovaal 126">
                <a:extLst>
                  <a:ext uri="{FF2B5EF4-FFF2-40B4-BE49-F238E27FC236}">
                    <a16:creationId xmlns:a16="http://schemas.microsoft.com/office/drawing/2014/main" id="{82C4EE6E-5493-4898-823C-EB40A243CE8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8" name="Rechthoek 127">
                <a:extLst>
                  <a:ext uri="{FF2B5EF4-FFF2-40B4-BE49-F238E27FC236}">
                    <a16:creationId xmlns:a16="http://schemas.microsoft.com/office/drawing/2014/main" id="{B279D03F-A24C-4F1D-8863-141CD38E344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29" name="Groep 128">
                <a:extLst>
                  <a:ext uri="{FF2B5EF4-FFF2-40B4-BE49-F238E27FC236}">
                    <a16:creationId xmlns:a16="http://schemas.microsoft.com/office/drawing/2014/main" id="{E4D8FFA9-D8D3-43F6-AB80-31D0DD594186}"/>
                  </a:ext>
                </a:extLst>
              </p:cNvPr>
              <p:cNvGrpSpPr/>
              <p:nvPr userDrawn="1"/>
            </p:nvGrpSpPr>
            <p:grpSpPr>
              <a:xfrm>
                <a:off x="-3316179" y="1231351"/>
                <a:ext cx="294789" cy="318834"/>
                <a:chOff x="14466489" y="1001522"/>
                <a:chExt cx="290627" cy="314333"/>
              </a:xfrm>
            </p:grpSpPr>
            <p:sp>
              <p:nvSpPr>
                <p:cNvPr id="176" name="Rechthoek 175">
                  <a:extLst>
                    <a:ext uri="{FF2B5EF4-FFF2-40B4-BE49-F238E27FC236}">
                      <a16:creationId xmlns:a16="http://schemas.microsoft.com/office/drawing/2014/main" id="{BD289455-5AA9-4083-BA39-11D996B7E07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7" name="Ovaal 176">
                  <a:extLst>
                    <a:ext uri="{FF2B5EF4-FFF2-40B4-BE49-F238E27FC236}">
                      <a16:creationId xmlns:a16="http://schemas.microsoft.com/office/drawing/2014/main" id="{D65314DA-18A2-4816-AE4C-7D0FA108E0E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8" name="Vrije vorm: vorm 177">
                  <a:extLst>
                    <a:ext uri="{FF2B5EF4-FFF2-40B4-BE49-F238E27FC236}">
                      <a16:creationId xmlns:a16="http://schemas.microsoft.com/office/drawing/2014/main" id="{271DDED5-D78A-4D2D-B53A-90FE56FDA91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9" name="Rechthoek: afgeronde hoeken 178">
                  <a:extLst>
                    <a:ext uri="{FF2B5EF4-FFF2-40B4-BE49-F238E27FC236}">
                      <a16:creationId xmlns:a16="http://schemas.microsoft.com/office/drawing/2014/main" id="{8A6F755F-9888-439D-9CCF-CFA7716D807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80" name="Rechte verbindingslijn 179">
                  <a:extLst>
                    <a:ext uri="{FF2B5EF4-FFF2-40B4-BE49-F238E27FC236}">
                      <a16:creationId xmlns:a16="http://schemas.microsoft.com/office/drawing/2014/main" id="{292DBCBD-BF80-4122-A36D-03F1A914A5B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Rechte verbindingslijn 180">
                  <a:extLst>
                    <a:ext uri="{FF2B5EF4-FFF2-40B4-BE49-F238E27FC236}">
                      <a16:creationId xmlns:a16="http://schemas.microsoft.com/office/drawing/2014/main" id="{207E62F8-A38A-41C2-9050-180952142234}"/>
                    </a:ext>
                  </a:extLst>
                </p:cNvPr>
                <p:cNvCxnSpPr>
                  <a:cxnSpLocks/>
                  <a:stCxn id="1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30" name="Ovaal 129">
                <a:extLst>
                  <a:ext uri="{FF2B5EF4-FFF2-40B4-BE49-F238E27FC236}">
                    <a16:creationId xmlns:a16="http://schemas.microsoft.com/office/drawing/2014/main" id="{F2B462FB-91FE-499D-B1F7-0F31448D64C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1" name="Rechthoek 130">
                <a:extLst>
                  <a:ext uri="{FF2B5EF4-FFF2-40B4-BE49-F238E27FC236}">
                    <a16:creationId xmlns:a16="http://schemas.microsoft.com/office/drawing/2014/main" id="{55B9A2EF-3819-4049-9950-6CE2DC7BE69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2" name="Groep 131">
                <a:extLst>
                  <a:ext uri="{FF2B5EF4-FFF2-40B4-BE49-F238E27FC236}">
                    <a16:creationId xmlns:a16="http://schemas.microsoft.com/office/drawing/2014/main" id="{332FAFB0-6CD1-495B-A1DC-6549033ADDC9}"/>
                  </a:ext>
                </a:extLst>
              </p:cNvPr>
              <p:cNvGrpSpPr/>
              <p:nvPr userDrawn="1"/>
            </p:nvGrpSpPr>
            <p:grpSpPr>
              <a:xfrm>
                <a:off x="-3311319" y="2164285"/>
                <a:ext cx="825500" cy="209550"/>
                <a:chOff x="13504624" y="2482850"/>
                <a:chExt cx="825500" cy="209550"/>
              </a:xfrm>
            </p:grpSpPr>
            <p:sp>
              <p:nvSpPr>
                <p:cNvPr id="173" name="Rechthoek 172">
                  <a:extLst>
                    <a:ext uri="{FF2B5EF4-FFF2-40B4-BE49-F238E27FC236}">
                      <a16:creationId xmlns:a16="http://schemas.microsoft.com/office/drawing/2014/main" id="{0141AB70-13CF-4E28-B382-7FF25B52061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4" name="Rechte verbindingslijn 173">
                  <a:extLst>
                    <a:ext uri="{FF2B5EF4-FFF2-40B4-BE49-F238E27FC236}">
                      <a16:creationId xmlns:a16="http://schemas.microsoft.com/office/drawing/2014/main" id="{8C9A963D-ADF2-4FDF-9127-672AB6539E0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5" name="Gelijkbenige driehoek 174">
                  <a:extLst>
                    <a:ext uri="{FF2B5EF4-FFF2-40B4-BE49-F238E27FC236}">
                      <a16:creationId xmlns:a16="http://schemas.microsoft.com/office/drawing/2014/main" id="{B1D75F3D-0752-4EA7-A64A-E18914066EA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33" name="Ovaal 132">
                <a:extLst>
                  <a:ext uri="{FF2B5EF4-FFF2-40B4-BE49-F238E27FC236}">
                    <a16:creationId xmlns:a16="http://schemas.microsoft.com/office/drawing/2014/main" id="{16E4E73C-1861-4792-AD34-187031E5E9E4}"/>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4" name="Rechthoek 133">
                <a:extLst>
                  <a:ext uri="{FF2B5EF4-FFF2-40B4-BE49-F238E27FC236}">
                    <a16:creationId xmlns:a16="http://schemas.microsoft.com/office/drawing/2014/main" id="{7DA0F4D8-5506-481D-8C57-4D4A2FFB1A15}"/>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5" name="Ovaal 134">
                <a:extLst>
                  <a:ext uri="{FF2B5EF4-FFF2-40B4-BE49-F238E27FC236}">
                    <a16:creationId xmlns:a16="http://schemas.microsoft.com/office/drawing/2014/main" id="{41B0827B-CC45-4510-8718-FA395E37B68D}"/>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6" name="Rechthoek 135">
                <a:extLst>
                  <a:ext uri="{FF2B5EF4-FFF2-40B4-BE49-F238E27FC236}">
                    <a16:creationId xmlns:a16="http://schemas.microsoft.com/office/drawing/2014/main" id="{A06CB86B-8C81-4409-9A20-10BB869C5E9B}"/>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37" name="Groep 136">
                <a:extLst>
                  <a:ext uri="{FF2B5EF4-FFF2-40B4-BE49-F238E27FC236}">
                    <a16:creationId xmlns:a16="http://schemas.microsoft.com/office/drawing/2014/main" id="{0D18FEF8-38EF-4A63-98C0-FE27409ED8E4}"/>
                  </a:ext>
                </a:extLst>
              </p:cNvPr>
              <p:cNvGrpSpPr/>
              <p:nvPr userDrawn="1"/>
            </p:nvGrpSpPr>
            <p:grpSpPr>
              <a:xfrm>
                <a:off x="-3408294" y="4834615"/>
                <a:ext cx="622283" cy="612919"/>
                <a:chOff x="12617641" y="3403239"/>
                <a:chExt cx="752963" cy="741634"/>
              </a:xfrm>
            </p:grpSpPr>
            <p:grpSp>
              <p:nvGrpSpPr>
                <p:cNvPr id="157" name="Groep 156">
                  <a:extLst>
                    <a:ext uri="{FF2B5EF4-FFF2-40B4-BE49-F238E27FC236}">
                      <a16:creationId xmlns:a16="http://schemas.microsoft.com/office/drawing/2014/main" id="{C970BF49-EAE2-49D5-8B7F-F318204C6DE3}"/>
                    </a:ext>
                  </a:extLst>
                </p:cNvPr>
                <p:cNvGrpSpPr/>
                <p:nvPr userDrawn="1"/>
              </p:nvGrpSpPr>
              <p:grpSpPr>
                <a:xfrm>
                  <a:off x="12771550" y="3403239"/>
                  <a:ext cx="467156" cy="448491"/>
                  <a:chOff x="12782177" y="3403239"/>
                  <a:chExt cx="467156" cy="448491"/>
                </a:xfrm>
              </p:grpSpPr>
              <p:grpSp>
                <p:nvGrpSpPr>
                  <p:cNvPr id="160" name="Groep 159">
                    <a:extLst>
                      <a:ext uri="{FF2B5EF4-FFF2-40B4-BE49-F238E27FC236}">
                        <a16:creationId xmlns:a16="http://schemas.microsoft.com/office/drawing/2014/main" id="{2CF53B31-271E-41A0-A58D-71019381D72A}"/>
                      </a:ext>
                    </a:extLst>
                  </p:cNvPr>
                  <p:cNvGrpSpPr/>
                  <p:nvPr userDrawn="1"/>
                </p:nvGrpSpPr>
                <p:grpSpPr>
                  <a:xfrm>
                    <a:off x="12782177" y="3403239"/>
                    <a:ext cx="412972" cy="396132"/>
                    <a:chOff x="13554906" y="3320109"/>
                    <a:chExt cx="443912" cy="425811"/>
                  </a:xfrm>
                </p:grpSpPr>
                <p:grpSp>
                  <p:nvGrpSpPr>
                    <p:cNvPr id="167" name="Groep 166">
                      <a:extLst>
                        <a:ext uri="{FF2B5EF4-FFF2-40B4-BE49-F238E27FC236}">
                          <a16:creationId xmlns:a16="http://schemas.microsoft.com/office/drawing/2014/main" id="{6E531CC2-B8B3-453D-AF01-3B811E36A8F3}"/>
                        </a:ext>
                      </a:extLst>
                    </p:cNvPr>
                    <p:cNvGrpSpPr/>
                    <p:nvPr userDrawn="1"/>
                  </p:nvGrpSpPr>
                  <p:grpSpPr>
                    <a:xfrm>
                      <a:off x="13554906" y="3320109"/>
                      <a:ext cx="443912" cy="425811"/>
                      <a:chOff x="12909684" y="1276143"/>
                      <a:chExt cx="443912" cy="425811"/>
                    </a:xfrm>
                  </p:grpSpPr>
                  <p:sp>
                    <p:nvSpPr>
                      <p:cNvPr id="170" name="Rechthoek 169">
                        <a:extLst>
                          <a:ext uri="{FF2B5EF4-FFF2-40B4-BE49-F238E27FC236}">
                            <a16:creationId xmlns:a16="http://schemas.microsoft.com/office/drawing/2014/main" id="{5EF7D62F-0636-4A09-AE24-D2387EEBF2DD}"/>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678A75BB-8319-4FDB-BBD0-62C5CB180C3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Ovaal 171">
                        <a:extLst>
                          <a:ext uri="{FF2B5EF4-FFF2-40B4-BE49-F238E27FC236}">
                            <a16:creationId xmlns:a16="http://schemas.microsoft.com/office/drawing/2014/main" id="{124B32DD-BEF7-485E-94A1-B8F7F9B6F03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8" name="Afbeelding 167">
                      <a:extLst>
                        <a:ext uri="{FF2B5EF4-FFF2-40B4-BE49-F238E27FC236}">
                          <a16:creationId xmlns:a16="http://schemas.microsoft.com/office/drawing/2014/main" id="{8075D0A8-1B76-4F96-BBA0-0755BA7F923F}"/>
                        </a:ext>
                      </a:extLst>
                    </p:cNvPr>
                    <p:cNvPicPr>
                      <a:picLocks noChangeAspect="1"/>
                    </p:cNvPicPr>
                    <p:nvPr userDrawn="1"/>
                  </p:nvPicPr>
                  <p:blipFill>
                    <a:blip r:embed="rId6">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69" name="Afbeelding 168">
                      <a:extLst>
                        <a:ext uri="{FF2B5EF4-FFF2-40B4-BE49-F238E27FC236}">
                          <a16:creationId xmlns:a16="http://schemas.microsoft.com/office/drawing/2014/main" id="{EE1A5F14-7C58-4714-B0E1-DC6520043170}"/>
                        </a:ext>
                      </a:extLst>
                    </p:cNvPr>
                    <p:cNvPicPr>
                      <a:picLocks noChangeAspect="1"/>
                    </p:cNvPicPr>
                    <p:nvPr userDrawn="1"/>
                  </p:nvPicPr>
                  <p:blipFill>
                    <a:blip r:embed="rId6">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61" name="Groep 160">
                    <a:extLst>
                      <a:ext uri="{FF2B5EF4-FFF2-40B4-BE49-F238E27FC236}">
                        <a16:creationId xmlns:a16="http://schemas.microsoft.com/office/drawing/2014/main" id="{BE3C4FB7-45D6-4C28-831B-EBB17C6F3BED}"/>
                      </a:ext>
                    </a:extLst>
                  </p:cNvPr>
                  <p:cNvGrpSpPr/>
                  <p:nvPr userDrawn="1"/>
                </p:nvGrpSpPr>
                <p:grpSpPr>
                  <a:xfrm>
                    <a:off x="13103513" y="3705268"/>
                    <a:ext cx="145820" cy="146462"/>
                    <a:chOff x="13096169" y="3602278"/>
                    <a:chExt cx="145820" cy="146462"/>
                  </a:xfrm>
                </p:grpSpPr>
                <p:sp>
                  <p:nvSpPr>
                    <p:cNvPr id="165" name="Rechthoek 164">
                      <a:extLst>
                        <a:ext uri="{FF2B5EF4-FFF2-40B4-BE49-F238E27FC236}">
                          <a16:creationId xmlns:a16="http://schemas.microsoft.com/office/drawing/2014/main" id="{401FB8CC-6C9F-49AA-B16A-863687C3B97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0100A13A-BECC-46F8-B259-9A5508527A9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2" name="Groep 161">
                    <a:extLst>
                      <a:ext uri="{FF2B5EF4-FFF2-40B4-BE49-F238E27FC236}">
                        <a16:creationId xmlns:a16="http://schemas.microsoft.com/office/drawing/2014/main" id="{8C95C606-E9C4-487C-8B7F-67C862B174B5}"/>
                      </a:ext>
                    </a:extLst>
                  </p:cNvPr>
                  <p:cNvGrpSpPr/>
                  <p:nvPr userDrawn="1"/>
                </p:nvGrpSpPr>
                <p:grpSpPr>
                  <a:xfrm rot="10800000">
                    <a:off x="13061402" y="3665637"/>
                    <a:ext cx="145820" cy="146462"/>
                    <a:chOff x="13096169" y="3602278"/>
                    <a:chExt cx="145820" cy="146462"/>
                  </a:xfrm>
                </p:grpSpPr>
                <p:sp>
                  <p:nvSpPr>
                    <p:cNvPr id="163" name="Rechthoek 162">
                      <a:extLst>
                        <a:ext uri="{FF2B5EF4-FFF2-40B4-BE49-F238E27FC236}">
                          <a16:creationId xmlns:a16="http://schemas.microsoft.com/office/drawing/2014/main" id="{7AF06B97-8469-4345-8C98-5F17FCCF0C1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9B0E2C5D-B51E-4A91-AF86-717DD6CB90F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8" name="Rechthoek 157">
                  <a:extLst>
                    <a:ext uri="{FF2B5EF4-FFF2-40B4-BE49-F238E27FC236}">
                      <a16:creationId xmlns:a16="http://schemas.microsoft.com/office/drawing/2014/main" id="{37D4C50B-F499-4868-B097-6A4A67E7CAE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59" name="Gelijkbenige driehoek 158">
                  <a:extLst>
                    <a:ext uri="{FF2B5EF4-FFF2-40B4-BE49-F238E27FC236}">
                      <a16:creationId xmlns:a16="http://schemas.microsoft.com/office/drawing/2014/main" id="{5EFAA7E5-B4D3-43DE-8D5B-7EA0C8654A9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8" name="Groep 137">
                <a:extLst>
                  <a:ext uri="{FF2B5EF4-FFF2-40B4-BE49-F238E27FC236}">
                    <a16:creationId xmlns:a16="http://schemas.microsoft.com/office/drawing/2014/main" id="{5D682E0A-8D5B-4C8C-B366-33F5BE92E8E5}"/>
                  </a:ext>
                </a:extLst>
              </p:cNvPr>
              <p:cNvGrpSpPr/>
              <p:nvPr userDrawn="1"/>
            </p:nvGrpSpPr>
            <p:grpSpPr>
              <a:xfrm>
                <a:off x="-3314821" y="2981448"/>
                <a:ext cx="1558053" cy="563933"/>
                <a:chOff x="-3314821" y="2981448"/>
                <a:chExt cx="1558053" cy="563933"/>
              </a:xfrm>
            </p:grpSpPr>
            <p:sp>
              <p:nvSpPr>
                <p:cNvPr id="142" name="Rechthoek 141">
                  <a:extLst>
                    <a:ext uri="{FF2B5EF4-FFF2-40B4-BE49-F238E27FC236}">
                      <a16:creationId xmlns:a16="http://schemas.microsoft.com/office/drawing/2014/main" id="{3E99A647-E1A3-4B1D-9204-060EC9C81018}"/>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515AEB16-E490-46C9-8710-6BDC96615A13}"/>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4" name="Tekstvak 143">
                  <a:extLst>
                    <a:ext uri="{FF2B5EF4-FFF2-40B4-BE49-F238E27FC236}">
                      <a16:creationId xmlns:a16="http://schemas.microsoft.com/office/drawing/2014/main" id="{D8210D98-2955-4A1A-B789-8D6EE6ACCCDE}"/>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45" name="Tekstvak 144">
                  <a:extLst>
                    <a:ext uri="{FF2B5EF4-FFF2-40B4-BE49-F238E27FC236}">
                      <a16:creationId xmlns:a16="http://schemas.microsoft.com/office/drawing/2014/main" id="{D183025B-AE44-49CF-A2E4-A6832991C023}"/>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46" name="Vrije vorm: vorm 145">
                  <a:extLst>
                    <a:ext uri="{FF2B5EF4-FFF2-40B4-BE49-F238E27FC236}">
                      <a16:creationId xmlns:a16="http://schemas.microsoft.com/office/drawing/2014/main" id="{F75EFA44-EC07-449E-8B6A-E7600DA23192}"/>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7" name="Gelijkbenige driehoek 146">
                  <a:extLst>
                    <a:ext uri="{FF2B5EF4-FFF2-40B4-BE49-F238E27FC236}">
                      <a16:creationId xmlns:a16="http://schemas.microsoft.com/office/drawing/2014/main" id="{9034056B-4FAE-4775-A9F9-9C590D85F81F}"/>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8" name="Groep 147">
                  <a:extLst>
                    <a:ext uri="{FF2B5EF4-FFF2-40B4-BE49-F238E27FC236}">
                      <a16:creationId xmlns:a16="http://schemas.microsoft.com/office/drawing/2014/main" id="{ECF9299A-93D2-4030-8B24-8B90DDB6A027}"/>
                    </a:ext>
                  </a:extLst>
                </p:cNvPr>
                <p:cNvGrpSpPr/>
                <p:nvPr userDrawn="1"/>
              </p:nvGrpSpPr>
              <p:grpSpPr>
                <a:xfrm>
                  <a:off x="-3257052" y="3032066"/>
                  <a:ext cx="182309" cy="163794"/>
                  <a:chOff x="12832541" y="3162395"/>
                  <a:chExt cx="219532" cy="197236"/>
                </a:xfrm>
              </p:grpSpPr>
              <p:sp>
                <p:nvSpPr>
                  <p:cNvPr id="154" name="Rechthoek 153">
                    <a:extLst>
                      <a:ext uri="{FF2B5EF4-FFF2-40B4-BE49-F238E27FC236}">
                        <a16:creationId xmlns:a16="http://schemas.microsoft.com/office/drawing/2014/main" id="{C568E8F1-F65D-4DE5-A4EB-91CA7F7EF79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55" name="Rechthoek 154">
                    <a:extLst>
                      <a:ext uri="{FF2B5EF4-FFF2-40B4-BE49-F238E27FC236}">
                        <a16:creationId xmlns:a16="http://schemas.microsoft.com/office/drawing/2014/main" id="{AF68970F-77C2-4A7D-8A22-3049B936E0AF}"/>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56" name="Rechthoek 155">
                    <a:extLst>
                      <a:ext uri="{FF2B5EF4-FFF2-40B4-BE49-F238E27FC236}">
                        <a16:creationId xmlns:a16="http://schemas.microsoft.com/office/drawing/2014/main" id="{AD1262E6-8ED6-462E-984D-8F88075171E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2C9CB748-4202-4DCE-B187-BDF0BA64AB8C}"/>
                    </a:ext>
                  </a:extLst>
                </p:cNvPr>
                <p:cNvGrpSpPr/>
                <p:nvPr userDrawn="1"/>
              </p:nvGrpSpPr>
              <p:grpSpPr>
                <a:xfrm>
                  <a:off x="-3257053" y="3276580"/>
                  <a:ext cx="182309" cy="163794"/>
                  <a:chOff x="12832541" y="3162395"/>
                  <a:chExt cx="219532" cy="197236"/>
                </a:xfrm>
              </p:grpSpPr>
              <p:sp>
                <p:nvSpPr>
                  <p:cNvPr id="151" name="Rechthoek 150">
                    <a:extLst>
                      <a:ext uri="{FF2B5EF4-FFF2-40B4-BE49-F238E27FC236}">
                        <a16:creationId xmlns:a16="http://schemas.microsoft.com/office/drawing/2014/main" id="{5289F7D6-F34F-439B-AB65-E4C9C0DF7D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52" name="Rechthoek 151">
                    <a:extLst>
                      <a:ext uri="{FF2B5EF4-FFF2-40B4-BE49-F238E27FC236}">
                        <a16:creationId xmlns:a16="http://schemas.microsoft.com/office/drawing/2014/main" id="{BCBFD90D-0E69-4B54-A57E-140848B2D11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53" name="Rechthoek 152">
                    <a:extLst>
                      <a:ext uri="{FF2B5EF4-FFF2-40B4-BE49-F238E27FC236}">
                        <a16:creationId xmlns:a16="http://schemas.microsoft.com/office/drawing/2014/main" id="{803F8C91-E3D4-485F-90B2-B0B2316CFF34}"/>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139" name="ICOON_info">
                <a:extLst>
                  <a:ext uri="{FF2B5EF4-FFF2-40B4-BE49-F238E27FC236}">
                    <a16:creationId xmlns:a16="http://schemas.microsoft.com/office/drawing/2014/main" id="{3B3A2C78-A323-46E3-8C08-3D04A9A9B257}"/>
                  </a:ext>
                </a:extLst>
              </p:cNvPr>
              <p:cNvGrpSpPr/>
              <p:nvPr userDrawn="1"/>
            </p:nvGrpSpPr>
            <p:grpSpPr>
              <a:xfrm>
                <a:off x="-376736" y="5498637"/>
                <a:ext cx="283685" cy="283685"/>
                <a:chOff x="-510741" y="5913713"/>
                <a:chExt cx="267555" cy="267555"/>
              </a:xfrm>
            </p:grpSpPr>
            <p:sp>
              <p:nvSpPr>
                <p:cNvPr id="140" name="Ovaal 139">
                  <a:extLst>
                    <a:ext uri="{FF2B5EF4-FFF2-40B4-BE49-F238E27FC236}">
                      <a16:creationId xmlns:a16="http://schemas.microsoft.com/office/drawing/2014/main" id="{A3891A89-38EA-473B-8FE8-6D196B9530C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1" name="Graphic 163" descr="Informatie">
                  <a:extLst>
                    <a:ext uri="{FF2B5EF4-FFF2-40B4-BE49-F238E27FC236}">
                      <a16:creationId xmlns:a16="http://schemas.microsoft.com/office/drawing/2014/main" id="{93178C6F-8EC5-4603-8513-1E09FE8AEEE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grpSp>
        <p:nvGrpSpPr>
          <p:cNvPr id="182" name="INSTRUCTIE">
            <a:extLst>
              <a:ext uri="{FF2B5EF4-FFF2-40B4-BE49-F238E27FC236}">
                <a16:creationId xmlns:a16="http://schemas.microsoft.com/office/drawing/2014/main" id="{61AB88AB-13EC-4455-8B85-985067E4ECF1}"/>
              </a:ext>
            </a:extLst>
          </p:cNvPr>
          <p:cNvGrpSpPr/>
          <p:nvPr userDrawn="1"/>
        </p:nvGrpSpPr>
        <p:grpSpPr>
          <a:xfrm>
            <a:off x="5846" y="7033211"/>
            <a:ext cx="3727954" cy="1728407"/>
            <a:chOff x="5846" y="7033211"/>
            <a:chExt cx="3727954" cy="1728407"/>
          </a:xfrm>
        </p:grpSpPr>
        <p:sp>
          <p:nvSpPr>
            <p:cNvPr id="183" name="Rechthoek 182">
              <a:extLst>
                <a:ext uri="{FF2B5EF4-FFF2-40B4-BE49-F238E27FC236}">
                  <a16:creationId xmlns:a16="http://schemas.microsoft.com/office/drawing/2014/main" id="{FDFC893B-FFEC-44C4-A016-29EA8E3A2032}"/>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84" name="Ovaal 183">
              <a:extLst>
                <a:ext uri="{FF2B5EF4-FFF2-40B4-BE49-F238E27FC236}">
                  <a16:creationId xmlns:a16="http://schemas.microsoft.com/office/drawing/2014/main" id="{01C3D817-8BBD-4469-A320-E63608EA21E5}"/>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5" name="Rechthoek 184">
              <a:extLst>
                <a:ext uri="{FF2B5EF4-FFF2-40B4-BE49-F238E27FC236}">
                  <a16:creationId xmlns:a16="http://schemas.microsoft.com/office/drawing/2014/main" id="{9E09857A-5D17-48E5-9E3D-F9426849B9F2}"/>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6" name="Ovaal 185">
              <a:extLst>
                <a:ext uri="{FF2B5EF4-FFF2-40B4-BE49-F238E27FC236}">
                  <a16:creationId xmlns:a16="http://schemas.microsoft.com/office/drawing/2014/main" id="{6AA1B8DF-94AF-4334-BD85-312C43F57484}"/>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7" name="Rechthoek 186">
              <a:extLst>
                <a:ext uri="{FF2B5EF4-FFF2-40B4-BE49-F238E27FC236}">
                  <a16:creationId xmlns:a16="http://schemas.microsoft.com/office/drawing/2014/main" id="{84966A7D-C6B8-4A6D-9BE8-C5115D70DB5D}"/>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89" name="Groep 188">
              <a:extLst>
                <a:ext uri="{FF2B5EF4-FFF2-40B4-BE49-F238E27FC236}">
                  <a16:creationId xmlns:a16="http://schemas.microsoft.com/office/drawing/2014/main" id="{2DC7767F-D94F-4D86-A5F5-C0F9D6C1047E}"/>
                </a:ext>
              </a:extLst>
            </p:cNvPr>
            <p:cNvGrpSpPr/>
            <p:nvPr userDrawn="1"/>
          </p:nvGrpSpPr>
          <p:grpSpPr>
            <a:xfrm>
              <a:off x="2939884" y="7739834"/>
              <a:ext cx="681133" cy="750023"/>
              <a:chOff x="-910573" y="4987990"/>
              <a:chExt cx="681133" cy="750023"/>
            </a:xfrm>
          </p:grpSpPr>
          <p:grpSp>
            <p:nvGrpSpPr>
              <p:cNvPr id="190" name="Groep 189">
                <a:extLst>
                  <a:ext uri="{FF2B5EF4-FFF2-40B4-BE49-F238E27FC236}">
                    <a16:creationId xmlns:a16="http://schemas.microsoft.com/office/drawing/2014/main" id="{27F9D10E-E354-40F5-9AFF-03E6E35610AC}"/>
                  </a:ext>
                </a:extLst>
              </p:cNvPr>
              <p:cNvGrpSpPr/>
              <p:nvPr userDrawn="1"/>
            </p:nvGrpSpPr>
            <p:grpSpPr>
              <a:xfrm>
                <a:off x="-713542" y="4987990"/>
                <a:ext cx="287071" cy="379107"/>
                <a:chOff x="-4050578" y="288410"/>
                <a:chExt cx="322125" cy="379107"/>
              </a:xfrm>
            </p:grpSpPr>
            <p:sp>
              <p:nvSpPr>
                <p:cNvPr id="192" name="Rechthoek met één afgeknipte en afgeronde hoek 47">
                  <a:extLst>
                    <a:ext uri="{FF2B5EF4-FFF2-40B4-BE49-F238E27FC236}">
                      <a16:creationId xmlns:a16="http://schemas.microsoft.com/office/drawing/2014/main" id="{031A33C6-CB7A-414A-A45A-5D47B897FFC3}"/>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93" name="Rechthoekige driehoek 192">
                  <a:extLst>
                    <a:ext uri="{FF2B5EF4-FFF2-40B4-BE49-F238E27FC236}">
                      <a16:creationId xmlns:a16="http://schemas.microsoft.com/office/drawing/2014/main" id="{85B67ACE-1749-4979-BCB2-E297893FE9C3}"/>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95" name="Rechthoek 194">
                  <a:extLst>
                    <a:ext uri="{FF2B5EF4-FFF2-40B4-BE49-F238E27FC236}">
                      <a16:creationId xmlns:a16="http://schemas.microsoft.com/office/drawing/2014/main" id="{C5ED5224-9618-4461-863F-3AF6655CA613}"/>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96" name="Rechthoek 195">
                  <a:extLst>
                    <a:ext uri="{FF2B5EF4-FFF2-40B4-BE49-F238E27FC236}">
                      <a16:creationId xmlns:a16="http://schemas.microsoft.com/office/drawing/2014/main" id="{ABD5BB4C-E9FC-4EBE-A874-6F7C3F7F85EA}"/>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91" name="Rechthoek 190">
                <a:extLst>
                  <a:ext uri="{FF2B5EF4-FFF2-40B4-BE49-F238E27FC236}">
                    <a16:creationId xmlns:a16="http://schemas.microsoft.com/office/drawing/2014/main" id="{CEDEEF95-0891-4E6F-8116-33B0A55E8C84}"/>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6" name="HAAK LIJN">
            <a:extLst>
              <a:ext uri="{FF2B5EF4-FFF2-40B4-BE49-F238E27FC236}">
                <a16:creationId xmlns:a16="http://schemas.microsoft.com/office/drawing/2014/main" id="{461C02C3-71A9-4180-9BA6-CDC428218BF0}"/>
              </a:ext>
            </a:extLst>
          </p:cNvPr>
          <p:cNvGrpSpPr/>
          <p:nvPr userDrawn="1"/>
        </p:nvGrpSpPr>
        <p:grpSpPr>
          <a:xfrm>
            <a:off x="540812" y="0"/>
            <a:ext cx="76800" cy="6858000"/>
            <a:chOff x="578912" y="0"/>
            <a:chExt cx="76800" cy="6858000"/>
          </a:xfrm>
        </p:grpSpPr>
        <p:cxnSp>
          <p:nvCxnSpPr>
            <p:cNvPr id="7" name="LIJN">
              <a:extLst>
                <a:ext uri="{FF2B5EF4-FFF2-40B4-BE49-F238E27FC236}">
                  <a16:creationId xmlns:a16="http://schemas.microsoft.com/office/drawing/2014/main" id="{70C6F105-BBDF-409A-A64C-F21A25395B86}"/>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DED3C4C-295F-4DFE-B2D5-8110A780A89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9" name="LIJN">
              <a:extLst>
                <a:ext uri="{FF2B5EF4-FFF2-40B4-BE49-F238E27FC236}">
                  <a16:creationId xmlns:a16="http://schemas.microsoft.com/office/drawing/2014/main" id="{7FAE1D37-EC74-4F9A-99AB-49D3E78A8327}"/>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49" name="Tijdelijke aanduiding voor afbeelding 8">
            <a:extLst>
              <a:ext uri="{FF2B5EF4-FFF2-40B4-BE49-F238E27FC236}">
                <a16:creationId xmlns:a16="http://schemas.microsoft.com/office/drawing/2014/main" id="{E909BB5C-4BBE-4A17-B7C9-9421049DFC83}"/>
              </a:ext>
            </a:extLst>
          </p:cNvPr>
          <p:cNvSpPr>
            <a:spLocks noGrp="1"/>
          </p:cNvSpPr>
          <p:nvPr>
            <p:ph type="pic" sz="quarter" idx="14" hasCustomPrompt="1"/>
          </p:nvPr>
        </p:nvSpPr>
        <p:spPr>
          <a:xfrm>
            <a:off x="6493656" y="1434"/>
            <a:ext cx="5698344"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194" name="Logo">
            <a:extLst>
              <a:ext uri="{FF2B5EF4-FFF2-40B4-BE49-F238E27FC236}">
                <a16:creationId xmlns:a16="http://schemas.microsoft.com/office/drawing/2014/main" id="{F2F8D9C1-29CC-4621-BC21-3CB89DBCB581}"/>
              </a:ext>
            </a:extLst>
          </p:cNvPr>
          <p:cNvSpPr>
            <a:spLocks noGrp="1"/>
          </p:cNvSpPr>
          <p:nvPr>
            <p:ph type="body" orient="vert" idx="15" hasCustomPrompt="1"/>
          </p:nvPr>
        </p:nvSpPr>
        <p:spPr>
          <a:xfrm>
            <a:off x="10549612" y="6480355"/>
            <a:ext cx="1060019" cy="185413"/>
          </a:xfrm>
          <a:blipFill>
            <a:blip r:embed="rId9"/>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88" name="Tekst">
            <a:extLst>
              <a:ext uri="{FF2B5EF4-FFF2-40B4-BE49-F238E27FC236}">
                <a16:creationId xmlns:a16="http://schemas.microsoft.com/office/drawing/2014/main" id="{0913F88F-D24E-4B05-A0C4-5702DF7B6B07}"/>
              </a:ext>
            </a:extLst>
          </p:cNvPr>
          <p:cNvSpPr>
            <a:spLocks noGrp="1"/>
          </p:cNvSpPr>
          <p:nvPr>
            <p:ph type="body" orient="vert" idx="1" hasCustomPrompt="1"/>
          </p:nvPr>
        </p:nvSpPr>
        <p:spPr>
          <a:xfrm>
            <a:off x="777232" y="563700"/>
            <a:ext cx="6257265" cy="5730594"/>
          </a:xfrm>
          <a:gradFill>
            <a:gsLst>
              <a:gs pos="75000">
                <a:schemeClr val="bg1"/>
              </a:gs>
              <a:gs pos="100000">
                <a:schemeClr val="bg1">
                  <a:alpha val="75000"/>
                </a:schemeClr>
              </a:gs>
            </a:gsLst>
            <a:lin ang="0" scaled="1"/>
          </a:gradFill>
        </p:spPr>
        <p:txBody>
          <a:bodyPr vert="horz" lIns="0" tIns="1296000" rIns="216000" bIns="14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3" name="Dianummer">
            <a:extLst>
              <a:ext uri="{FF2B5EF4-FFF2-40B4-BE49-F238E27FC236}">
                <a16:creationId xmlns:a16="http://schemas.microsoft.com/office/drawing/2014/main" id="{0D430EB3-20C6-47BB-9818-57BF558573B7}"/>
              </a:ext>
            </a:extLst>
          </p:cNvPr>
          <p:cNvSpPr>
            <a:spLocks noGrp="1"/>
          </p:cNvSpPr>
          <p:nvPr>
            <p:ph type="sldNum" sz="quarter" idx="17"/>
          </p:nvPr>
        </p:nvSpPr>
        <p:spPr/>
        <p:txBody>
          <a:bodyPr/>
          <a:lstStyle>
            <a:lvl1pPr>
              <a:defRPr>
                <a:solidFill>
                  <a:schemeClr val="bg1"/>
                </a:solidFill>
              </a:defRPr>
            </a:lvl1pPr>
          </a:lstStyle>
          <a:p>
            <a:fld id="{5EC93C5F-DB18-4797-88B9-B8B0D60519FD}" type="slidenum">
              <a:rPr lang="nl-NL" smtClean="0"/>
              <a:pPr/>
              <a:t>‹nr.›</a:t>
            </a:fld>
            <a:endParaRPr lang="nl-NL" dirty="0"/>
          </a:p>
        </p:txBody>
      </p:sp>
      <p:sp>
        <p:nvSpPr>
          <p:cNvPr id="4" name="Datum" hidden="1">
            <a:extLst>
              <a:ext uri="{FF2B5EF4-FFF2-40B4-BE49-F238E27FC236}">
                <a16:creationId xmlns:a16="http://schemas.microsoft.com/office/drawing/2014/main" id="{2CB20CBD-6FA2-49E8-A56B-61BEBAE9223C}"/>
              </a:ext>
            </a:extLst>
          </p:cNvPr>
          <p:cNvSpPr>
            <a:spLocks noGrp="1"/>
          </p:cNvSpPr>
          <p:nvPr>
            <p:ph type="dt" sz="half" idx="18"/>
          </p:nvPr>
        </p:nvSpPr>
        <p:spPr/>
        <p:txBody>
          <a:bodyPr/>
          <a:lstStyle/>
          <a:p>
            <a:endParaRPr lang="nl-NL" dirty="0"/>
          </a:p>
        </p:txBody>
      </p:sp>
      <p:sp>
        <p:nvSpPr>
          <p:cNvPr id="2" name="Voettekst">
            <a:extLst>
              <a:ext uri="{FF2B5EF4-FFF2-40B4-BE49-F238E27FC236}">
                <a16:creationId xmlns:a16="http://schemas.microsoft.com/office/drawing/2014/main" id="{7F9C49C4-AF35-4216-8F31-B02A1075D709}"/>
              </a:ext>
            </a:extLst>
          </p:cNvPr>
          <p:cNvSpPr>
            <a:spLocks noGrp="1"/>
          </p:cNvSpPr>
          <p:nvPr>
            <p:ph type="ftr" sz="quarter" idx="16"/>
          </p:nvPr>
        </p:nvSpPr>
        <p:spPr/>
        <p:txBody>
          <a:bodyPr/>
          <a:lstStyle/>
          <a:p>
            <a:endParaRPr lang="nl-NL" dirty="0"/>
          </a:p>
        </p:txBody>
      </p:sp>
      <p:sp>
        <p:nvSpPr>
          <p:cNvPr id="11" name="Ondertitel">
            <a:extLst>
              <a:ext uri="{FF2B5EF4-FFF2-40B4-BE49-F238E27FC236}">
                <a16:creationId xmlns:a16="http://schemas.microsoft.com/office/drawing/2014/main" id="{49A542DA-75FE-4413-AC0E-7C8134E2722B}"/>
              </a:ext>
            </a:extLst>
          </p:cNvPr>
          <p:cNvSpPr>
            <a:spLocks noGrp="1"/>
          </p:cNvSpPr>
          <p:nvPr>
            <p:ph type="subTitle" idx="10" hasCustomPrompt="1"/>
          </p:nvPr>
        </p:nvSpPr>
        <p:spPr>
          <a:xfrm>
            <a:off x="777244" y="924516"/>
            <a:ext cx="6075594"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5" name="Titel">
            <a:extLst>
              <a:ext uri="{FF2B5EF4-FFF2-40B4-BE49-F238E27FC236}">
                <a16:creationId xmlns:a16="http://schemas.microsoft.com/office/drawing/2014/main" id="{E3AE8D94-FBEC-45F4-9E29-E69D7A23752F}"/>
              </a:ext>
            </a:extLst>
          </p:cNvPr>
          <p:cNvSpPr>
            <a:spLocks noGrp="1"/>
          </p:cNvSpPr>
          <p:nvPr>
            <p:ph type="title" hasCustomPrompt="1"/>
          </p:nvPr>
        </p:nvSpPr>
        <p:spPr>
          <a:xfrm>
            <a:off x="777245" y="619124"/>
            <a:ext cx="6075594" cy="268289"/>
          </a:xfrm>
        </p:spPr>
        <p:txBody>
          <a:bodyPr/>
          <a:lstStyle/>
          <a:p>
            <a:r>
              <a:rPr lang="nl-NL" dirty="0"/>
              <a:t>Eerste titel bold</a:t>
            </a:r>
          </a:p>
        </p:txBody>
      </p:sp>
    </p:spTree>
    <p:extLst>
      <p:ext uri="{BB962C8B-B14F-4D97-AF65-F5344CB8AC3E}">
        <p14:creationId xmlns:p14="http://schemas.microsoft.com/office/powerpoint/2010/main" val="298056900"/>
      </p:ext>
    </p:extLst>
  </p:cSld>
  <p:clrMapOvr>
    <a:masterClrMapping/>
  </p:clrMapOvr>
  <p:transition spd="slow">
    <p:push dir="u"/>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 AFBEELDING (L)">
    <p:spTree>
      <p:nvGrpSpPr>
        <p:cNvPr id="1" name=""/>
        <p:cNvGrpSpPr/>
        <p:nvPr/>
      </p:nvGrpSpPr>
      <p:grpSpPr>
        <a:xfrm>
          <a:off x="0" y="0"/>
          <a:ext cx="0" cy="0"/>
          <a:chOff x="0" y="0"/>
          <a:chExt cx="0" cy="0"/>
        </a:xfrm>
      </p:grpSpPr>
      <p:grpSp>
        <p:nvGrpSpPr>
          <p:cNvPr id="160" name="INSTRUCTIE">
            <a:extLst>
              <a:ext uri="{FF2B5EF4-FFF2-40B4-BE49-F238E27FC236}">
                <a16:creationId xmlns:a16="http://schemas.microsoft.com/office/drawing/2014/main" id="{56E0AF1E-E7C0-4171-854C-056204F82655}"/>
              </a:ext>
            </a:extLst>
          </p:cNvPr>
          <p:cNvGrpSpPr/>
          <p:nvPr userDrawn="1"/>
        </p:nvGrpSpPr>
        <p:grpSpPr>
          <a:xfrm>
            <a:off x="-3786437" y="0"/>
            <a:ext cx="3693386" cy="5359349"/>
            <a:chOff x="-3786437" y="0"/>
            <a:chExt cx="3693386" cy="5359349"/>
          </a:xfrm>
        </p:grpSpPr>
        <p:sp>
          <p:nvSpPr>
            <p:cNvPr id="161" name="Rechthoek 160">
              <a:extLst>
                <a:ext uri="{FF2B5EF4-FFF2-40B4-BE49-F238E27FC236}">
                  <a16:creationId xmlns:a16="http://schemas.microsoft.com/office/drawing/2014/main" id="{3B51690E-B231-46CA-AAFB-C81D1FBE7749}"/>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62" name="Ovaal 161">
              <a:extLst>
                <a:ext uri="{FF2B5EF4-FFF2-40B4-BE49-F238E27FC236}">
                  <a16:creationId xmlns:a16="http://schemas.microsoft.com/office/drawing/2014/main" id="{781463D2-11CA-4779-99A1-20FE235C1B9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3" name="Rechthoek 162">
              <a:extLst>
                <a:ext uri="{FF2B5EF4-FFF2-40B4-BE49-F238E27FC236}">
                  <a16:creationId xmlns:a16="http://schemas.microsoft.com/office/drawing/2014/main" id="{D952BF58-9F56-4C0F-B699-1436829673E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64" name="Ovaal 163">
              <a:extLst>
                <a:ext uri="{FF2B5EF4-FFF2-40B4-BE49-F238E27FC236}">
                  <a16:creationId xmlns:a16="http://schemas.microsoft.com/office/drawing/2014/main" id="{BFDD36E4-F791-49B3-9C04-245B57CDD3AD}"/>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5" name="Rechthoek 164">
              <a:extLst>
                <a:ext uri="{FF2B5EF4-FFF2-40B4-BE49-F238E27FC236}">
                  <a16:creationId xmlns:a16="http://schemas.microsoft.com/office/drawing/2014/main" id="{AA118E65-619F-4E2B-9EDF-6A398B2EA47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6" name="Rechthoek 165">
              <a:extLst>
                <a:ext uri="{FF2B5EF4-FFF2-40B4-BE49-F238E27FC236}">
                  <a16:creationId xmlns:a16="http://schemas.microsoft.com/office/drawing/2014/main" id="{4618D646-34FD-45C4-823D-AF82D77756C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67" name="Ovaal 166">
              <a:extLst>
                <a:ext uri="{FF2B5EF4-FFF2-40B4-BE49-F238E27FC236}">
                  <a16:creationId xmlns:a16="http://schemas.microsoft.com/office/drawing/2014/main" id="{66252384-DBA3-43F3-A3C0-B6C986FE551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8" name="Rechthoek 167">
              <a:extLst>
                <a:ext uri="{FF2B5EF4-FFF2-40B4-BE49-F238E27FC236}">
                  <a16:creationId xmlns:a16="http://schemas.microsoft.com/office/drawing/2014/main" id="{008577A2-B04F-4509-87C0-D0529994A78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69" name="Ovaal 168">
              <a:extLst>
                <a:ext uri="{FF2B5EF4-FFF2-40B4-BE49-F238E27FC236}">
                  <a16:creationId xmlns:a16="http://schemas.microsoft.com/office/drawing/2014/main" id="{D696D2DD-7950-426B-A58C-13AD32270106}"/>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0" name="Rechthoek 169">
              <a:extLst>
                <a:ext uri="{FF2B5EF4-FFF2-40B4-BE49-F238E27FC236}">
                  <a16:creationId xmlns:a16="http://schemas.microsoft.com/office/drawing/2014/main" id="{EBE2FCA8-2E1C-428C-8FA3-42DCD12FE09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171" name="Ovaal 170">
              <a:extLst>
                <a:ext uri="{FF2B5EF4-FFF2-40B4-BE49-F238E27FC236}">
                  <a16:creationId xmlns:a16="http://schemas.microsoft.com/office/drawing/2014/main" id="{EA92AE7E-8A98-4560-913C-B644CE4E3A8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2" name="Rechthoek 171">
              <a:extLst>
                <a:ext uri="{FF2B5EF4-FFF2-40B4-BE49-F238E27FC236}">
                  <a16:creationId xmlns:a16="http://schemas.microsoft.com/office/drawing/2014/main" id="{C1F46A4C-6144-4F11-9027-AF34B969301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173" name="Ovaal 172">
              <a:extLst>
                <a:ext uri="{FF2B5EF4-FFF2-40B4-BE49-F238E27FC236}">
                  <a16:creationId xmlns:a16="http://schemas.microsoft.com/office/drawing/2014/main" id="{41EBC3D7-D4E2-49C3-95F6-CAC6DF99DAA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74" name="Rechthoek 173">
              <a:extLst>
                <a:ext uri="{FF2B5EF4-FFF2-40B4-BE49-F238E27FC236}">
                  <a16:creationId xmlns:a16="http://schemas.microsoft.com/office/drawing/2014/main" id="{26E90D5D-38DD-4EAF-9BF3-F67793C95F3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75" name="Ovaal 174">
              <a:extLst>
                <a:ext uri="{FF2B5EF4-FFF2-40B4-BE49-F238E27FC236}">
                  <a16:creationId xmlns:a16="http://schemas.microsoft.com/office/drawing/2014/main" id="{38710FD4-694F-4CEC-891D-9AD9A17E8DDB}"/>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76" name="Rechthoek 175">
              <a:extLst>
                <a:ext uri="{FF2B5EF4-FFF2-40B4-BE49-F238E27FC236}">
                  <a16:creationId xmlns:a16="http://schemas.microsoft.com/office/drawing/2014/main" id="{69B1A83F-6268-4F58-9AC4-1A08F80EEA7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77" name="Ovaal 176">
              <a:extLst>
                <a:ext uri="{FF2B5EF4-FFF2-40B4-BE49-F238E27FC236}">
                  <a16:creationId xmlns:a16="http://schemas.microsoft.com/office/drawing/2014/main" id="{992444C9-4319-4315-90FB-C4F9CBD9512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78" name="Rechthoek 177">
              <a:extLst>
                <a:ext uri="{FF2B5EF4-FFF2-40B4-BE49-F238E27FC236}">
                  <a16:creationId xmlns:a16="http://schemas.microsoft.com/office/drawing/2014/main" id="{3940CBF8-7140-475C-9B14-A7FB1FE34B0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179" name="Ovaal 178">
              <a:extLst>
                <a:ext uri="{FF2B5EF4-FFF2-40B4-BE49-F238E27FC236}">
                  <a16:creationId xmlns:a16="http://schemas.microsoft.com/office/drawing/2014/main" id="{07C60208-79F6-48D8-8954-A764ED5DFDA1}"/>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0" name="Rechthoek 179">
              <a:extLst>
                <a:ext uri="{FF2B5EF4-FFF2-40B4-BE49-F238E27FC236}">
                  <a16:creationId xmlns:a16="http://schemas.microsoft.com/office/drawing/2014/main" id="{E986A40B-77FA-44E6-8EF3-5210C4246A8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81" name="Rechthoek 180">
              <a:extLst>
                <a:ext uri="{FF2B5EF4-FFF2-40B4-BE49-F238E27FC236}">
                  <a16:creationId xmlns:a16="http://schemas.microsoft.com/office/drawing/2014/main" id="{71D5E2DC-EBB0-403F-AF28-948743F5F0F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82" name="ICOON_info">
              <a:extLst>
                <a:ext uri="{FF2B5EF4-FFF2-40B4-BE49-F238E27FC236}">
                  <a16:creationId xmlns:a16="http://schemas.microsoft.com/office/drawing/2014/main" id="{C7DA08DB-A033-432A-9F7D-FA9C04FA8511}"/>
                </a:ext>
              </a:extLst>
            </p:cNvPr>
            <p:cNvGrpSpPr/>
            <p:nvPr userDrawn="1"/>
          </p:nvGrpSpPr>
          <p:grpSpPr>
            <a:xfrm>
              <a:off x="-376736" y="4400186"/>
              <a:ext cx="283685" cy="283685"/>
              <a:chOff x="-510741" y="5913713"/>
              <a:chExt cx="267555" cy="267555"/>
            </a:xfrm>
          </p:grpSpPr>
          <p:sp>
            <p:nvSpPr>
              <p:cNvPr id="224" name="Ovaal 223">
                <a:extLst>
                  <a:ext uri="{FF2B5EF4-FFF2-40B4-BE49-F238E27FC236}">
                    <a16:creationId xmlns:a16="http://schemas.microsoft.com/office/drawing/2014/main" id="{9F0E20A2-1F00-4CDA-8826-2C0ADC3A9CE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25" name="Graphic 163" descr="Informatie">
                <a:extLst>
                  <a:ext uri="{FF2B5EF4-FFF2-40B4-BE49-F238E27FC236}">
                    <a16:creationId xmlns:a16="http://schemas.microsoft.com/office/drawing/2014/main" id="{8C4B3338-5542-493D-AAEC-070CFAA7B3E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83" name="VOORBEELD">
              <a:extLst>
                <a:ext uri="{FF2B5EF4-FFF2-40B4-BE49-F238E27FC236}">
                  <a16:creationId xmlns:a16="http://schemas.microsoft.com/office/drawing/2014/main" id="{8C3FADB3-1CB9-42AA-A5E0-283321470C22}"/>
                </a:ext>
              </a:extLst>
            </p:cNvPr>
            <p:cNvGrpSpPr/>
            <p:nvPr userDrawn="1"/>
          </p:nvGrpSpPr>
          <p:grpSpPr>
            <a:xfrm>
              <a:off x="-3605171" y="458674"/>
              <a:ext cx="3234311" cy="558875"/>
              <a:chOff x="-3605171" y="458674"/>
              <a:chExt cx="3234311" cy="558875"/>
            </a:xfrm>
          </p:grpSpPr>
          <p:sp>
            <p:nvSpPr>
              <p:cNvPr id="184" name="Rechthoek 183">
                <a:extLst>
                  <a:ext uri="{FF2B5EF4-FFF2-40B4-BE49-F238E27FC236}">
                    <a16:creationId xmlns:a16="http://schemas.microsoft.com/office/drawing/2014/main" id="{B2F61A6F-F9C2-44F8-9E5C-7D7C4B94E16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85" name="Rechthoek 184">
                <a:extLst>
                  <a:ext uri="{FF2B5EF4-FFF2-40B4-BE49-F238E27FC236}">
                    <a16:creationId xmlns:a16="http://schemas.microsoft.com/office/drawing/2014/main" id="{051DF511-BF60-4366-AA8D-E19566A2C3C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86" name="Groep 185">
                <a:extLst>
                  <a:ext uri="{FF2B5EF4-FFF2-40B4-BE49-F238E27FC236}">
                    <a16:creationId xmlns:a16="http://schemas.microsoft.com/office/drawing/2014/main" id="{B3F7510F-EE17-4165-80FB-D03F965F32F0}"/>
                  </a:ext>
                </a:extLst>
              </p:cNvPr>
              <p:cNvGrpSpPr/>
              <p:nvPr userDrawn="1"/>
            </p:nvGrpSpPr>
            <p:grpSpPr>
              <a:xfrm>
                <a:off x="-3386247" y="830871"/>
                <a:ext cx="139423" cy="109566"/>
                <a:chOff x="-2866744" y="827071"/>
                <a:chExt cx="168701" cy="132575"/>
              </a:xfrm>
            </p:grpSpPr>
            <p:grpSp>
              <p:nvGrpSpPr>
                <p:cNvPr id="217" name="Groep 216">
                  <a:extLst>
                    <a:ext uri="{FF2B5EF4-FFF2-40B4-BE49-F238E27FC236}">
                      <a16:creationId xmlns:a16="http://schemas.microsoft.com/office/drawing/2014/main" id="{6826B67F-0435-41E7-B8FB-4B3A54DA44EF}"/>
                    </a:ext>
                  </a:extLst>
                </p:cNvPr>
                <p:cNvGrpSpPr/>
                <p:nvPr userDrawn="1"/>
              </p:nvGrpSpPr>
              <p:grpSpPr>
                <a:xfrm>
                  <a:off x="-2866744" y="827071"/>
                  <a:ext cx="168701" cy="132575"/>
                  <a:chOff x="-2866744" y="827071"/>
                  <a:chExt cx="168701" cy="132575"/>
                </a:xfrm>
              </p:grpSpPr>
              <p:cxnSp>
                <p:nvCxnSpPr>
                  <p:cNvPr id="219" name="Rechte verbindingslijn 218">
                    <a:extLst>
                      <a:ext uri="{FF2B5EF4-FFF2-40B4-BE49-F238E27FC236}">
                        <a16:creationId xmlns:a16="http://schemas.microsoft.com/office/drawing/2014/main" id="{8188C22A-C17D-40F5-88E9-847F8CE132B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78E61C2D-EB70-42A4-846E-823278D8EDB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7EE2FBA1-83B0-476F-AFD4-504DC84ABBD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54F5890B-92A7-4689-B313-936FE09D497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81032ACF-9316-44CE-968E-21F539CFDCE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8" name="Pijl: rechts 217">
                  <a:extLst>
                    <a:ext uri="{FF2B5EF4-FFF2-40B4-BE49-F238E27FC236}">
                      <a16:creationId xmlns:a16="http://schemas.microsoft.com/office/drawing/2014/main" id="{17DF2D54-F8C2-4C21-82A0-59656A896E8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7" name="Groep 186">
                <a:extLst>
                  <a:ext uri="{FF2B5EF4-FFF2-40B4-BE49-F238E27FC236}">
                    <a16:creationId xmlns:a16="http://schemas.microsoft.com/office/drawing/2014/main" id="{8904F9D0-4E60-4476-9FF8-58B3D9967016}"/>
                  </a:ext>
                </a:extLst>
              </p:cNvPr>
              <p:cNvGrpSpPr/>
              <p:nvPr userDrawn="1"/>
            </p:nvGrpSpPr>
            <p:grpSpPr>
              <a:xfrm>
                <a:off x="-3605171" y="830871"/>
                <a:ext cx="139423" cy="109566"/>
                <a:chOff x="-2866744" y="518074"/>
                <a:chExt cx="168701" cy="132575"/>
              </a:xfrm>
            </p:grpSpPr>
            <p:grpSp>
              <p:nvGrpSpPr>
                <p:cNvPr id="210" name="Groep 209">
                  <a:extLst>
                    <a:ext uri="{FF2B5EF4-FFF2-40B4-BE49-F238E27FC236}">
                      <a16:creationId xmlns:a16="http://schemas.microsoft.com/office/drawing/2014/main" id="{D04ED1EF-58E6-48B4-9CD5-8B6A41B189A8}"/>
                    </a:ext>
                  </a:extLst>
                </p:cNvPr>
                <p:cNvGrpSpPr/>
                <p:nvPr userDrawn="1"/>
              </p:nvGrpSpPr>
              <p:grpSpPr>
                <a:xfrm>
                  <a:off x="-2866744" y="518074"/>
                  <a:ext cx="168701" cy="132575"/>
                  <a:chOff x="-2866744" y="518074"/>
                  <a:chExt cx="168701" cy="132575"/>
                </a:xfrm>
              </p:grpSpPr>
              <p:cxnSp>
                <p:nvCxnSpPr>
                  <p:cNvPr id="212" name="Rechte verbindingslijn 211">
                    <a:extLst>
                      <a:ext uri="{FF2B5EF4-FFF2-40B4-BE49-F238E27FC236}">
                        <a16:creationId xmlns:a16="http://schemas.microsoft.com/office/drawing/2014/main" id="{91284489-4B49-455F-A0D0-1A95AE53938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A3BF5596-851B-4D4B-B84F-0FAFC29D43A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639CA5C3-4185-47D2-9A3A-059A396B741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25CB433B-DE21-439B-96E7-0EF3B0DEFBD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6" name="Rechte verbindingslijn 215">
                    <a:extLst>
                      <a:ext uri="{FF2B5EF4-FFF2-40B4-BE49-F238E27FC236}">
                        <a16:creationId xmlns:a16="http://schemas.microsoft.com/office/drawing/2014/main" id="{16FCB685-1AC1-4D86-8944-420BBEE4A2D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1" name="Pijl: rechts 210">
                  <a:extLst>
                    <a:ext uri="{FF2B5EF4-FFF2-40B4-BE49-F238E27FC236}">
                      <a16:creationId xmlns:a16="http://schemas.microsoft.com/office/drawing/2014/main" id="{6D432F55-21F0-4BA8-A9A6-79E3C8706CD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88" name="Rechte verbindingslijn 187">
                <a:extLst>
                  <a:ext uri="{FF2B5EF4-FFF2-40B4-BE49-F238E27FC236}">
                    <a16:creationId xmlns:a16="http://schemas.microsoft.com/office/drawing/2014/main" id="{06B28555-C7EB-436B-93CD-483046739A1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89" name="Rechte verbindingslijn 188">
                <a:extLst>
                  <a:ext uri="{FF2B5EF4-FFF2-40B4-BE49-F238E27FC236}">
                    <a16:creationId xmlns:a16="http://schemas.microsoft.com/office/drawing/2014/main" id="{44A8D932-351D-44B3-9B50-4518F932B1F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90" name="Rechthoek 189">
                <a:extLst>
                  <a:ext uri="{FF2B5EF4-FFF2-40B4-BE49-F238E27FC236}">
                    <a16:creationId xmlns:a16="http://schemas.microsoft.com/office/drawing/2014/main" id="{2B0E224C-D4AB-4058-A7F5-60A55451987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91" name="Rechthoek 190">
                <a:extLst>
                  <a:ext uri="{FF2B5EF4-FFF2-40B4-BE49-F238E27FC236}">
                    <a16:creationId xmlns:a16="http://schemas.microsoft.com/office/drawing/2014/main" id="{9CB1CF0C-D79A-47E5-A739-15125AFC52D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92" name="Groep 191">
                <a:extLst>
                  <a:ext uri="{FF2B5EF4-FFF2-40B4-BE49-F238E27FC236}">
                    <a16:creationId xmlns:a16="http://schemas.microsoft.com/office/drawing/2014/main" id="{AD511622-9622-49E1-83A7-D52F2EC2FE57}"/>
                  </a:ext>
                </a:extLst>
              </p:cNvPr>
              <p:cNvGrpSpPr/>
              <p:nvPr userDrawn="1"/>
            </p:nvGrpSpPr>
            <p:grpSpPr>
              <a:xfrm>
                <a:off x="-2916763" y="769168"/>
                <a:ext cx="268738" cy="248381"/>
                <a:chOff x="-2916763" y="769168"/>
                <a:chExt cx="268738" cy="248381"/>
              </a:xfrm>
            </p:grpSpPr>
            <p:sp>
              <p:nvSpPr>
                <p:cNvPr id="202" name="Rechthoek 201">
                  <a:extLst>
                    <a:ext uri="{FF2B5EF4-FFF2-40B4-BE49-F238E27FC236}">
                      <a16:creationId xmlns:a16="http://schemas.microsoft.com/office/drawing/2014/main" id="{9B6A2C07-DF44-43B9-9947-D9FFBFBF240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03" name="Groep 202">
                  <a:extLst>
                    <a:ext uri="{FF2B5EF4-FFF2-40B4-BE49-F238E27FC236}">
                      <a16:creationId xmlns:a16="http://schemas.microsoft.com/office/drawing/2014/main" id="{8B436CCE-6215-43D6-9903-54A209A961F5}"/>
                    </a:ext>
                  </a:extLst>
                </p:cNvPr>
                <p:cNvGrpSpPr/>
                <p:nvPr userDrawn="1"/>
              </p:nvGrpSpPr>
              <p:grpSpPr>
                <a:xfrm>
                  <a:off x="-2866744" y="827071"/>
                  <a:ext cx="168701" cy="132575"/>
                  <a:chOff x="-2866744" y="827071"/>
                  <a:chExt cx="168701" cy="132575"/>
                </a:xfrm>
              </p:grpSpPr>
              <p:cxnSp>
                <p:nvCxnSpPr>
                  <p:cNvPr id="205" name="Rechte verbindingslijn 204">
                    <a:extLst>
                      <a:ext uri="{FF2B5EF4-FFF2-40B4-BE49-F238E27FC236}">
                        <a16:creationId xmlns:a16="http://schemas.microsoft.com/office/drawing/2014/main" id="{D37FED45-36DA-4C30-BEC4-590B04F51E4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E07ED9C7-81C8-4D81-B835-98F1B049B0D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997FC4C5-56F7-452D-94C8-B583B28136E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DAF5C432-EE5C-4399-8EDB-E571A0794B6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8504E5FE-4737-4BDB-A13C-498A3A6EDCC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4" name="Pijl: rechts 203">
                  <a:extLst>
                    <a:ext uri="{FF2B5EF4-FFF2-40B4-BE49-F238E27FC236}">
                      <a16:creationId xmlns:a16="http://schemas.microsoft.com/office/drawing/2014/main" id="{20F43C52-E208-4D55-A702-2BCAF7A1F42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EC37D8FD-1117-457C-AEC4-4CB40D9515F0}"/>
                  </a:ext>
                </a:extLst>
              </p:cNvPr>
              <p:cNvGrpSpPr/>
              <p:nvPr userDrawn="1"/>
            </p:nvGrpSpPr>
            <p:grpSpPr>
              <a:xfrm>
                <a:off x="-2916763" y="460171"/>
                <a:ext cx="268738" cy="248381"/>
                <a:chOff x="-2916763" y="460171"/>
                <a:chExt cx="268738" cy="248381"/>
              </a:xfrm>
            </p:grpSpPr>
            <p:sp>
              <p:nvSpPr>
                <p:cNvPr id="194" name="Rechthoek 193">
                  <a:extLst>
                    <a:ext uri="{FF2B5EF4-FFF2-40B4-BE49-F238E27FC236}">
                      <a16:creationId xmlns:a16="http://schemas.microsoft.com/office/drawing/2014/main" id="{E0231768-CA2C-4CB8-9B40-24FB74B0EFD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5" name="Groep 194">
                  <a:extLst>
                    <a:ext uri="{FF2B5EF4-FFF2-40B4-BE49-F238E27FC236}">
                      <a16:creationId xmlns:a16="http://schemas.microsoft.com/office/drawing/2014/main" id="{3A7B840F-35BA-4B43-BB51-26313AF2EA4E}"/>
                    </a:ext>
                  </a:extLst>
                </p:cNvPr>
                <p:cNvGrpSpPr/>
                <p:nvPr userDrawn="1"/>
              </p:nvGrpSpPr>
              <p:grpSpPr>
                <a:xfrm>
                  <a:off x="-2866744" y="518074"/>
                  <a:ext cx="168701" cy="132575"/>
                  <a:chOff x="-2866744" y="518074"/>
                  <a:chExt cx="168701" cy="132575"/>
                </a:xfrm>
              </p:grpSpPr>
              <p:cxnSp>
                <p:nvCxnSpPr>
                  <p:cNvPr id="197" name="Rechte verbindingslijn 196">
                    <a:extLst>
                      <a:ext uri="{FF2B5EF4-FFF2-40B4-BE49-F238E27FC236}">
                        <a16:creationId xmlns:a16="http://schemas.microsoft.com/office/drawing/2014/main" id="{A032B9F0-A012-4BFD-9279-8943DF95594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EBEA2717-0A71-495E-B56F-F78C8F247C1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604096D3-1DC4-4680-B187-8A2AD8B6056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5714D4AD-3C95-4638-90B5-92797ED773B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CA898CA2-5679-4DBC-9D14-5E2E8F272BB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6" name="Pijl: rechts 195">
                  <a:extLst>
                    <a:ext uri="{FF2B5EF4-FFF2-40B4-BE49-F238E27FC236}">
                      <a16:creationId xmlns:a16="http://schemas.microsoft.com/office/drawing/2014/main" id="{C66015C6-6D98-45CD-9B2B-69C87664C67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14" name="INFO">
            <a:extLst>
              <a:ext uri="{FF2B5EF4-FFF2-40B4-BE49-F238E27FC236}">
                <a16:creationId xmlns:a16="http://schemas.microsoft.com/office/drawing/2014/main" id="{63F6DBDF-45EF-45F4-B45A-E829981AB849}"/>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TEKST +  AFBEELDING (L)</a:t>
            </a:r>
          </a:p>
        </p:txBody>
      </p:sp>
      <p:grpSp>
        <p:nvGrpSpPr>
          <p:cNvPr id="88" name="INSTRUCTIE">
            <a:extLst>
              <a:ext uri="{FF2B5EF4-FFF2-40B4-BE49-F238E27FC236}">
                <a16:creationId xmlns:a16="http://schemas.microsoft.com/office/drawing/2014/main" id="{8A7CEC2E-8D9F-4B04-B32D-F2E5C28FA8F5}"/>
              </a:ext>
            </a:extLst>
          </p:cNvPr>
          <p:cNvGrpSpPr/>
          <p:nvPr userDrawn="1"/>
        </p:nvGrpSpPr>
        <p:grpSpPr>
          <a:xfrm>
            <a:off x="12377595" y="0"/>
            <a:ext cx="3693386" cy="6452863"/>
            <a:chOff x="-3786437" y="0"/>
            <a:chExt cx="3693386" cy="6452863"/>
          </a:xfrm>
        </p:grpSpPr>
        <p:sp>
          <p:nvSpPr>
            <p:cNvPr id="89" name="Rechthoek 88">
              <a:extLst>
                <a:ext uri="{FF2B5EF4-FFF2-40B4-BE49-F238E27FC236}">
                  <a16:creationId xmlns:a16="http://schemas.microsoft.com/office/drawing/2014/main" id="{32C96870-44A4-4293-AACD-6B661B1883F9}"/>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0" name="INSTRUCTIE">
              <a:extLst>
                <a:ext uri="{FF2B5EF4-FFF2-40B4-BE49-F238E27FC236}">
                  <a16:creationId xmlns:a16="http://schemas.microsoft.com/office/drawing/2014/main" id="{16E1F55A-7BB6-4FF2-A472-513697F2D69A}"/>
                </a:ext>
              </a:extLst>
            </p:cNvPr>
            <p:cNvGrpSpPr/>
            <p:nvPr userDrawn="1"/>
          </p:nvGrpSpPr>
          <p:grpSpPr>
            <a:xfrm>
              <a:off x="-3786165" y="0"/>
              <a:ext cx="3693114" cy="5782322"/>
              <a:chOff x="-3786165" y="0"/>
              <a:chExt cx="3693114" cy="5782322"/>
            </a:xfrm>
          </p:grpSpPr>
          <p:sp>
            <p:nvSpPr>
              <p:cNvPr id="91" name="Rechthoek 90">
                <a:extLst>
                  <a:ext uri="{FF2B5EF4-FFF2-40B4-BE49-F238E27FC236}">
                    <a16:creationId xmlns:a16="http://schemas.microsoft.com/office/drawing/2014/main" id="{CC696C53-CCF7-424D-ABA7-86B554CF319E}"/>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92" name="Ovaal 91">
                <a:extLst>
                  <a:ext uri="{FF2B5EF4-FFF2-40B4-BE49-F238E27FC236}">
                    <a16:creationId xmlns:a16="http://schemas.microsoft.com/office/drawing/2014/main" id="{0CC76A35-83F9-49C0-9714-6B2C4F9F5E5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3" name="Rechthoek 92">
                <a:extLst>
                  <a:ext uri="{FF2B5EF4-FFF2-40B4-BE49-F238E27FC236}">
                    <a16:creationId xmlns:a16="http://schemas.microsoft.com/office/drawing/2014/main" id="{D538383B-2287-4C99-A6CE-30F3C4661B0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4" name="Groep 93">
                <a:extLst>
                  <a:ext uri="{FF2B5EF4-FFF2-40B4-BE49-F238E27FC236}">
                    <a16:creationId xmlns:a16="http://schemas.microsoft.com/office/drawing/2014/main" id="{5C501FBF-EC33-4C90-9E52-CBFD5D12AFF8}"/>
                  </a:ext>
                </a:extLst>
              </p:cNvPr>
              <p:cNvGrpSpPr/>
              <p:nvPr userDrawn="1"/>
            </p:nvGrpSpPr>
            <p:grpSpPr>
              <a:xfrm>
                <a:off x="-3316179" y="1231351"/>
                <a:ext cx="294789" cy="318834"/>
                <a:chOff x="14466489" y="1001522"/>
                <a:chExt cx="290627" cy="314333"/>
              </a:xfrm>
            </p:grpSpPr>
            <p:sp>
              <p:nvSpPr>
                <p:cNvPr id="140" name="Rechthoek 139">
                  <a:extLst>
                    <a:ext uri="{FF2B5EF4-FFF2-40B4-BE49-F238E27FC236}">
                      <a16:creationId xmlns:a16="http://schemas.microsoft.com/office/drawing/2014/main" id="{49189152-4123-46D8-9C6C-333BC909C82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1" name="Ovaal 140">
                  <a:extLst>
                    <a:ext uri="{FF2B5EF4-FFF2-40B4-BE49-F238E27FC236}">
                      <a16:creationId xmlns:a16="http://schemas.microsoft.com/office/drawing/2014/main" id="{9D249E8F-23FD-43C2-8C68-50565AC888A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2" name="Vrije vorm: vorm 141">
                  <a:extLst>
                    <a:ext uri="{FF2B5EF4-FFF2-40B4-BE49-F238E27FC236}">
                      <a16:creationId xmlns:a16="http://schemas.microsoft.com/office/drawing/2014/main" id="{9A89EED3-EF7F-485E-9CA7-719E9C5204C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43" name="Rechthoek: afgeronde hoeken 142">
                  <a:extLst>
                    <a:ext uri="{FF2B5EF4-FFF2-40B4-BE49-F238E27FC236}">
                      <a16:creationId xmlns:a16="http://schemas.microsoft.com/office/drawing/2014/main" id="{58175F18-4D2D-4F34-88A1-D057BCAF6FC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44" name="Rechte verbindingslijn 143">
                  <a:extLst>
                    <a:ext uri="{FF2B5EF4-FFF2-40B4-BE49-F238E27FC236}">
                      <a16:creationId xmlns:a16="http://schemas.microsoft.com/office/drawing/2014/main" id="{CF80F2E0-5E97-4E64-A65B-DDA8F8A98F1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Rechte verbindingslijn 144">
                  <a:extLst>
                    <a:ext uri="{FF2B5EF4-FFF2-40B4-BE49-F238E27FC236}">
                      <a16:creationId xmlns:a16="http://schemas.microsoft.com/office/drawing/2014/main" id="{5D8AEECD-F5B0-4252-9E9B-22C54E8CBFE2}"/>
                    </a:ext>
                  </a:extLst>
                </p:cNvPr>
                <p:cNvCxnSpPr>
                  <a:cxnSpLocks/>
                  <a:stCxn id="14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5" name="Ovaal 94">
                <a:extLst>
                  <a:ext uri="{FF2B5EF4-FFF2-40B4-BE49-F238E27FC236}">
                    <a16:creationId xmlns:a16="http://schemas.microsoft.com/office/drawing/2014/main" id="{B1729DF9-3379-4774-B2AB-152B96E51B5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5A4EEE2E-7BFD-4717-B5DA-59771A565C2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7" name="Groep 96">
                <a:extLst>
                  <a:ext uri="{FF2B5EF4-FFF2-40B4-BE49-F238E27FC236}">
                    <a16:creationId xmlns:a16="http://schemas.microsoft.com/office/drawing/2014/main" id="{59203319-180F-4AE1-902A-7349742DA16D}"/>
                  </a:ext>
                </a:extLst>
              </p:cNvPr>
              <p:cNvGrpSpPr/>
              <p:nvPr userDrawn="1"/>
            </p:nvGrpSpPr>
            <p:grpSpPr>
              <a:xfrm>
                <a:off x="-3311319" y="2164285"/>
                <a:ext cx="825500" cy="209550"/>
                <a:chOff x="13504624" y="2482850"/>
                <a:chExt cx="825500" cy="209550"/>
              </a:xfrm>
            </p:grpSpPr>
            <p:sp>
              <p:nvSpPr>
                <p:cNvPr id="137" name="Rechthoek 136">
                  <a:extLst>
                    <a:ext uri="{FF2B5EF4-FFF2-40B4-BE49-F238E27FC236}">
                      <a16:creationId xmlns:a16="http://schemas.microsoft.com/office/drawing/2014/main" id="{B1F7012C-3FE2-4C28-85C8-C0757C86381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8" name="Rechte verbindingslijn 137">
                  <a:extLst>
                    <a:ext uri="{FF2B5EF4-FFF2-40B4-BE49-F238E27FC236}">
                      <a16:creationId xmlns:a16="http://schemas.microsoft.com/office/drawing/2014/main" id="{ED6F6EF3-BCE5-42B8-ACA4-BD79508DF02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9" name="Gelijkbenige driehoek 138">
                  <a:extLst>
                    <a:ext uri="{FF2B5EF4-FFF2-40B4-BE49-F238E27FC236}">
                      <a16:creationId xmlns:a16="http://schemas.microsoft.com/office/drawing/2014/main" id="{53A7F070-0046-4927-BD61-AEF71C19BB8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98" name="Ovaal 97">
                <a:extLst>
                  <a:ext uri="{FF2B5EF4-FFF2-40B4-BE49-F238E27FC236}">
                    <a16:creationId xmlns:a16="http://schemas.microsoft.com/office/drawing/2014/main" id="{7BD6F98C-060C-4D15-A8C5-23FE3D3D4DD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9" name="Rechthoek 98">
                <a:extLst>
                  <a:ext uri="{FF2B5EF4-FFF2-40B4-BE49-F238E27FC236}">
                    <a16:creationId xmlns:a16="http://schemas.microsoft.com/office/drawing/2014/main" id="{20CEE246-5668-4733-8DCC-68B4EDD1CED6}"/>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0" name="Ovaal 99">
                <a:extLst>
                  <a:ext uri="{FF2B5EF4-FFF2-40B4-BE49-F238E27FC236}">
                    <a16:creationId xmlns:a16="http://schemas.microsoft.com/office/drawing/2014/main" id="{F09F3E81-8F2C-46EF-843D-688BAFC7D573}"/>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1" name="Rechthoek 100">
                <a:extLst>
                  <a:ext uri="{FF2B5EF4-FFF2-40B4-BE49-F238E27FC236}">
                    <a16:creationId xmlns:a16="http://schemas.microsoft.com/office/drawing/2014/main" id="{FD1CBF51-D2F6-4A08-8FA9-C45027259F38}"/>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2" name="Groep 101">
                <a:extLst>
                  <a:ext uri="{FF2B5EF4-FFF2-40B4-BE49-F238E27FC236}">
                    <a16:creationId xmlns:a16="http://schemas.microsoft.com/office/drawing/2014/main" id="{4857B2AB-0AA4-4834-95A0-15F44EFA53BB}"/>
                  </a:ext>
                </a:extLst>
              </p:cNvPr>
              <p:cNvGrpSpPr/>
              <p:nvPr userDrawn="1"/>
            </p:nvGrpSpPr>
            <p:grpSpPr>
              <a:xfrm>
                <a:off x="-3408294" y="4834615"/>
                <a:ext cx="622283" cy="612919"/>
                <a:chOff x="12617641" y="3403239"/>
                <a:chExt cx="752963" cy="741634"/>
              </a:xfrm>
            </p:grpSpPr>
            <p:grpSp>
              <p:nvGrpSpPr>
                <p:cNvPr id="121" name="Groep 120">
                  <a:extLst>
                    <a:ext uri="{FF2B5EF4-FFF2-40B4-BE49-F238E27FC236}">
                      <a16:creationId xmlns:a16="http://schemas.microsoft.com/office/drawing/2014/main" id="{E0565A32-4967-4F04-8664-55F4020AB4BC}"/>
                    </a:ext>
                  </a:extLst>
                </p:cNvPr>
                <p:cNvGrpSpPr/>
                <p:nvPr userDrawn="1"/>
              </p:nvGrpSpPr>
              <p:grpSpPr>
                <a:xfrm>
                  <a:off x="12771550" y="3403239"/>
                  <a:ext cx="467156" cy="448491"/>
                  <a:chOff x="12782177" y="3403239"/>
                  <a:chExt cx="467156" cy="448491"/>
                </a:xfrm>
              </p:grpSpPr>
              <p:grpSp>
                <p:nvGrpSpPr>
                  <p:cNvPr id="124" name="Groep 123">
                    <a:extLst>
                      <a:ext uri="{FF2B5EF4-FFF2-40B4-BE49-F238E27FC236}">
                        <a16:creationId xmlns:a16="http://schemas.microsoft.com/office/drawing/2014/main" id="{3AEBE43E-F9C7-498E-8DE7-03D63FF183D4}"/>
                      </a:ext>
                    </a:extLst>
                  </p:cNvPr>
                  <p:cNvGrpSpPr/>
                  <p:nvPr userDrawn="1"/>
                </p:nvGrpSpPr>
                <p:grpSpPr>
                  <a:xfrm>
                    <a:off x="12782177" y="3403239"/>
                    <a:ext cx="412972" cy="396132"/>
                    <a:chOff x="13554906" y="3320109"/>
                    <a:chExt cx="443912" cy="425811"/>
                  </a:xfrm>
                </p:grpSpPr>
                <p:grpSp>
                  <p:nvGrpSpPr>
                    <p:cNvPr id="131" name="Groep 130">
                      <a:extLst>
                        <a:ext uri="{FF2B5EF4-FFF2-40B4-BE49-F238E27FC236}">
                          <a16:creationId xmlns:a16="http://schemas.microsoft.com/office/drawing/2014/main" id="{1CADCC1E-EB9A-4012-8C87-9276E1F1B4B1}"/>
                        </a:ext>
                      </a:extLst>
                    </p:cNvPr>
                    <p:cNvGrpSpPr/>
                    <p:nvPr userDrawn="1"/>
                  </p:nvGrpSpPr>
                  <p:grpSpPr>
                    <a:xfrm>
                      <a:off x="13554906" y="3320109"/>
                      <a:ext cx="443912" cy="425811"/>
                      <a:chOff x="12909684" y="1276143"/>
                      <a:chExt cx="443912" cy="425811"/>
                    </a:xfrm>
                  </p:grpSpPr>
                  <p:sp>
                    <p:nvSpPr>
                      <p:cNvPr id="134" name="Rechthoek 133">
                        <a:extLst>
                          <a:ext uri="{FF2B5EF4-FFF2-40B4-BE49-F238E27FC236}">
                            <a16:creationId xmlns:a16="http://schemas.microsoft.com/office/drawing/2014/main" id="{5AA6FFDC-F903-428C-B7ED-981DE2FF8E4E}"/>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35699434-CF38-4F44-B929-48302AFC9B7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6" name="Ovaal 135">
                        <a:extLst>
                          <a:ext uri="{FF2B5EF4-FFF2-40B4-BE49-F238E27FC236}">
                            <a16:creationId xmlns:a16="http://schemas.microsoft.com/office/drawing/2014/main" id="{B95874C4-19B9-486C-8F6B-F2767A5F606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32" name="Afbeelding 131">
                      <a:extLst>
                        <a:ext uri="{FF2B5EF4-FFF2-40B4-BE49-F238E27FC236}">
                          <a16:creationId xmlns:a16="http://schemas.microsoft.com/office/drawing/2014/main" id="{43FA60EF-A197-4020-A498-5A9E84F56DD0}"/>
                        </a:ext>
                      </a:extLst>
                    </p:cNvPr>
                    <p:cNvPicPr>
                      <a:picLocks noChangeAspect="1"/>
                    </p:cNvPicPr>
                    <p:nvPr userDrawn="1"/>
                  </p:nvPicPr>
                  <p:blipFill>
                    <a:blip r:embed="rId6">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33" name="Afbeelding 132">
                      <a:extLst>
                        <a:ext uri="{FF2B5EF4-FFF2-40B4-BE49-F238E27FC236}">
                          <a16:creationId xmlns:a16="http://schemas.microsoft.com/office/drawing/2014/main" id="{471B94E7-E4C3-42E1-8A11-00B41FE734AD}"/>
                        </a:ext>
                      </a:extLst>
                    </p:cNvPr>
                    <p:cNvPicPr>
                      <a:picLocks noChangeAspect="1"/>
                    </p:cNvPicPr>
                    <p:nvPr userDrawn="1"/>
                  </p:nvPicPr>
                  <p:blipFill>
                    <a:blip r:embed="rId6">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5" name="Groep 124">
                    <a:extLst>
                      <a:ext uri="{FF2B5EF4-FFF2-40B4-BE49-F238E27FC236}">
                        <a16:creationId xmlns:a16="http://schemas.microsoft.com/office/drawing/2014/main" id="{69B912CA-D145-41C7-9EED-072FEA52808D}"/>
                      </a:ext>
                    </a:extLst>
                  </p:cNvPr>
                  <p:cNvGrpSpPr/>
                  <p:nvPr userDrawn="1"/>
                </p:nvGrpSpPr>
                <p:grpSpPr>
                  <a:xfrm>
                    <a:off x="13103513" y="3705268"/>
                    <a:ext cx="145820" cy="146462"/>
                    <a:chOff x="13096169" y="3602278"/>
                    <a:chExt cx="145820" cy="146462"/>
                  </a:xfrm>
                </p:grpSpPr>
                <p:sp>
                  <p:nvSpPr>
                    <p:cNvPr id="129" name="Rechthoek 128">
                      <a:extLst>
                        <a:ext uri="{FF2B5EF4-FFF2-40B4-BE49-F238E27FC236}">
                          <a16:creationId xmlns:a16="http://schemas.microsoft.com/office/drawing/2014/main" id="{8D82A24C-761A-4004-9D2D-CC3EC71CB5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C52A7EEE-9EA1-4EA9-90D0-953CC5746C5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6" name="Groep 125">
                    <a:extLst>
                      <a:ext uri="{FF2B5EF4-FFF2-40B4-BE49-F238E27FC236}">
                        <a16:creationId xmlns:a16="http://schemas.microsoft.com/office/drawing/2014/main" id="{B6DBBDE1-F0A8-4DD4-913C-A408DD4A436A}"/>
                      </a:ext>
                    </a:extLst>
                  </p:cNvPr>
                  <p:cNvGrpSpPr/>
                  <p:nvPr userDrawn="1"/>
                </p:nvGrpSpPr>
                <p:grpSpPr>
                  <a:xfrm rot="10800000">
                    <a:off x="13061402" y="3665637"/>
                    <a:ext cx="145820" cy="146462"/>
                    <a:chOff x="13096169" y="3602278"/>
                    <a:chExt cx="145820" cy="146462"/>
                  </a:xfrm>
                </p:grpSpPr>
                <p:sp>
                  <p:nvSpPr>
                    <p:cNvPr id="127" name="Rechthoek 126">
                      <a:extLst>
                        <a:ext uri="{FF2B5EF4-FFF2-40B4-BE49-F238E27FC236}">
                          <a16:creationId xmlns:a16="http://schemas.microsoft.com/office/drawing/2014/main" id="{1352287F-0058-4169-BDD5-F01AA15D0F5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BD686C26-5DA8-4493-A512-D5B098F4470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22" name="Rechthoek 121">
                  <a:extLst>
                    <a:ext uri="{FF2B5EF4-FFF2-40B4-BE49-F238E27FC236}">
                      <a16:creationId xmlns:a16="http://schemas.microsoft.com/office/drawing/2014/main" id="{AFC7C629-E014-4B11-9A07-B3BF23BDA89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23" name="Gelijkbenige driehoek 122">
                  <a:extLst>
                    <a:ext uri="{FF2B5EF4-FFF2-40B4-BE49-F238E27FC236}">
                      <a16:creationId xmlns:a16="http://schemas.microsoft.com/office/drawing/2014/main" id="{D8A7A5AD-E24D-47C6-8D8C-FB929D50F9C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3" name="Groep 102">
                <a:extLst>
                  <a:ext uri="{FF2B5EF4-FFF2-40B4-BE49-F238E27FC236}">
                    <a16:creationId xmlns:a16="http://schemas.microsoft.com/office/drawing/2014/main" id="{94335EAC-9D1E-4813-A9D0-1CFEA06CF32E}"/>
                  </a:ext>
                </a:extLst>
              </p:cNvPr>
              <p:cNvGrpSpPr/>
              <p:nvPr userDrawn="1"/>
            </p:nvGrpSpPr>
            <p:grpSpPr>
              <a:xfrm>
                <a:off x="-3314821" y="2981448"/>
                <a:ext cx="1558053" cy="563933"/>
                <a:chOff x="-3314821" y="2981448"/>
                <a:chExt cx="1558053" cy="563933"/>
              </a:xfrm>
            </p:grpSpPr>
            <p:sp>
              <p:nvSpPr>
                <p:cNvPr id="107" name="Rechthoek 106">
                  <a:extLst>
                    <a:ext uri="{FF2B5EF4-FFF2-40B4-BE49-F238E27FC236}">
                      <a16:creationId xmlns:a16="http://schemas.microsoft.com/office/drawing/2014/main" id="{92E1BB1C-3359-4329-B37C-A7DFB56A8DB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7C6C62B8-9F0E-47A2-8422-2CDC6D2CD1FF}"/>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9" name="Tekstvak 108">
                  <a:extLst>
                    <a:ext uri="{FF2B5EF4-FFF2-40B4-BE49-F238E27FC236}">
                      <a16:creationId xmlns:a16="http://schemas.microsoft.com/office/drawing/2014/main" id="{02FE1995-8B2E-440C-B7F6-B078A80B7357}"/>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10" name="Tekstvak 109">
                  <a:extLst>
                    <a:ext uri="{FF2B5EF4-FFF2-40B4-BE49-F238E27FC236}">
                      <a16:creationId xmlns:a16="http://schemas.microsoft.com/office/drawing/2014/main" id="{8C10EE6E-3F66-4E5E-8AED-893928ABF0F7}"/>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11" name="Vrije vorm: vorm 110">
                  <a:extLst>
                    <a:ext uri="{FF2B5EF4-FFF2-40B4-BE49-F238E27FC236}">
                      <a16:creationId xmlns:a16="http://schemas.microsoft.com/office/drawing/2014/main" id="{E3EB92F0-7B12-404D-A053-D9440D6A32E0}"/>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12" name="Gelijkbenige driehoek 111">
                  <a:extLst>
                    <a:ext uri="{FF2B5EF4-FFF2-40B4-BE49-F238E27FC236}">
                      <a16:creationId xmlns:a16="http://schemas.microsoft.com/office/drawing/2014/main" id="{CB1DCC74-2D98-48D1-9A8E-C0311886AB37}"/>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3" name="Groep 112">
                  <a:extLst>
                    <a:ext uri="{FF2B5EF4-FFF2-40B4-BE49-F238E27FC236}">
                      <a16:creationId xmlns:a16="http://schemas.microsoft.com/office/drawing/2014/main" id="{948CF875-74F1-498D-A330-F56B1B673A21}"/>
                    </a:ext>
                  </a:extLst>
                </p:cNvPr>
                <p:cNvGrpSpPr/>
                <p:nvPr userDrawn="1"/>
              </p:nvGrpSpPr>
              <p:grpSpPr>
                <a:xfrm>
                  <a:off x="-3257052" y="3032066"/>
                  <a:ext cx="182309" cy="163794"/>
                  <a:chOff x="12832541" y="3162395"/>
                  <a:chExt cx="219532" cy="197236"/>
                </a:xfrm>
              </p:grpSpPr>
              <p:sp>
                <p:nvSpPr>
                  <p:cNvPr id="118" name="Rechthoek 117">
                    <a:extLst>
                      <a:ext uri="{FF2B5EF4-FFF2-40B4-BE49-F238E27FC236}">
                        <a16:creationId xmlns:a16="http://schemas.microsoft.com/office/drawing/2014/main" id="{982F3385-23B4-4553-B385-73D90C6888E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3461C040-3EEC-431E-A061-88350135CCE0}"/>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D9AA326C-A93B-4A28-8047-CE4318A27F3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A09C5DCC-53F0-4590-851B-617D130E303D}"/>
                    </a:ext>
                  </a:extLst>
                </p:cNvPr>
                <p:cNvGrpSpPr/>
                <p:nvPr userDrawn="1"/>
              </p:nvGrpSpPr>
              <p:grpSpPr>
                <a:xfrm>
                  <a:off x="-3257053" y="3276580"/>
                  <a:ext cx="182309" cy="163794"/>
                  <a:chOff x="12832541" y="3162395"/>
                  <a:chExt cx="219532" cy="197236"/>
                </a:xfrm>
              </p:grpSpPr>
              <p:sp>
                <p:nvSpPr>
                  <p:cNvPr id="115" name="Rechthoek 114">
                    <a:extLst>
                      <a:ext uri="{FF2B5EF4-FFF2-40B4-BE49-F238E27FC236}">
                        <a16:creationId xmlns:a16="http://schemas.microsoft.com/office/drawing/2014/main" id="{DFF78D53-A3F9-420A-B540-81258F4A689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40A68EE5-E297-4D17-8316-7ED6D5D68E1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E242603B-4D82-4E25-B451-E2BFFB0491AB}"/>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104" name="ICOON_info">
                <a:extLst>
                  <a:ext uri="{FF2B5EF4-FFF2-40B4-BE49-F238E27FC236}">
                    <a16:creationId xmlns:a16="http://schemas.microsoft.com/office/drawing/2014/main" id="{34A75095-BCCA-4B14-88D3-61DF515EE10E}"/>
                  </a:ext>
                </a:extLst>
              </p:cNvPr>
              <p:cNvGrpSpPr/>
              <p:nvPr userDrawn="1"/>
            </p:nvGrpSpPr>
            <p:grpSpPr>
              <a:xfrm>
                <a:off x="-376736" y="5498637"/>
                <a:ext cx="283685" cy="283685"/>
                <a:chOff x="-510741" y="5913713"/>
                <a:chExt cx="267555" cy="267555"/>
              </a:xfrm>
            </p:grpSpPr>
            <p:sp>
              <p:nvSpPr>
                <p:cNvPr id="105" name="Ovaal 104">
                  <a:extLst>
                    <a:ext uri="{FF2B5EF4-FFF2-40B4-BE49-F238E27FC236}">
                      <a16:creationId xmlns:a16="http://schemas.microsoft.com/office/drawing/2014/main" id="{5474A222-F10E-4604-8980-81B18782592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6" name="Graphic 163" descr="Informatie">
                  <a:extLst>
                    <a:ext uri="{FF2B5EF4-FFF2-40B4-BE49-F238E27FC236}">
                      <a16:creationId xmlns:a16="http://schemas.microsoft.com/office/drawing/2014/main" id="{95B7521C-964A-4120-98AF-E4CFC44DA2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grpSp>
        <p:nvGrpSpPr>
          <p:cNvPr id="147" name="INSTRUCTIE">
            <a:extLst>
              <a:ext uri="{FF2B5EF4-FFF2-40B4-BE49-F238E27FC236}">
                <a16:creationId xmlns:a16="http://schemas.microsoft.com/office/drawing/2014/main" id="{9617C24C-D031-4EC7-8C43-BEA94778D817}"/>
              </a:ext>
            </a:extLst>
          </p:cNvPr>
          <p:cNvGrpSpPr/>
          <p:nvPr userDrawn="1"/>
        </p:nvGrpSpPr>
        <p:grpSpPr>
          <a:xfrm>
            <a:off x="5846" y="7033211"/>
            <a:ext cx="3727954" cy="1728407"/>
            <a:chOff x="5846" y="7033211"/>
            <a:chExt cx="3727954" cy="1728407"/>
          </a:xfrm>
        </p:grpSpPr>
        <p:sp>
          <p:nvSpPr>
            <p:cNvPr id="148" name="Rechthoek 147">
              <a:extLst>
                <a:ext uri="{FF2B5EF4-FFF2-40B4-BE49-F238E27FC236}">
                  <a16:creationId xmlns:a16="http://schemas.microsoft.com/office/drawing/2014/main" id="{2C80AA4D-81D8-489F-9941-9B6B09BDC06F}"/>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49" name="Ovaal 148">
              <a:extLst>
                <a:ext uri="{FF2B5EF4-FFF2-40B4-BE49-F238E27FC236}">
                  <a16:creationId xmlns:a16="http://schemas.microsoft.com/office/drawing/2014/main" id="{6C2056B9-C71F-4481-ACAF-24FD84D354D4}"/>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0" name="Rechthoek 149">
              <a:extLst>
                <a:ext uri="{FF2B5EF4-FFF2-40B4-BE49-F238E27FC236}">
                  <a16:creationId xmlns:a16="http://schemas.microsoft.com/office/drawing/2014/main" id="{5424C004-CA63-4558-A84E-5FB3BB774F80}"/>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1" name="Ovaal 150">
              <a:extLst>
                <a:ext uri="{FF2B5EF4-FFF2-40B4-BE49-F238E27FC236}">
                  <a16:creationId xmlns:a16="http://schemas.microsoft.com/office/drawing/2014/main" id="{79FCCE53-2F65-4DBF-8A59-13ED8E1F9955}"/>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2" name="Rechthoek 151">
              <a:extLst>
                <a:ext uri="{FF2B5EF4-FFF2-40B4-BE49-F238E27FC236}">
                  <a16:creationId xmlns:a16="http://schemas.microsoft.com/office/drawing/2014/main" id="{E7BD35B2-D1A1-4735-8002-811AC3B4BDCB}"/>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53" name="Groep 152">
              <a:extLst>
                <a:ext uri="{FF2B5EF4-FFF2-40B4-BE49-F238E27FC236}">
                  <a16:creationId xmlns:a16="http://schemas.microsoft.com/office/drawing/2014/main" id="{1078B293-FF4F-45F8-A43D-52D6481B5E81}"/>
                </a:ext>
              </a:extLst>
            </p:cNvPr>
            <p:cNvGrpSpPr/>
            <p:nvPr userDrawn="1"/>
          </p:nvGrpSpPr>
          <p:grpSpPr>
            <a:xfrm>
              <a:off x="2939884" y="7739834"/>
              <a:ext cx="681133" cy="750023"/>
              <a:chOff x="-910573" y="4987990"/>
              <a:chExt cx="681133" cy="750023"/>
            </a:xfrm>
          </p:grpSpPr>
          <p:grpSp>
            <p:nvGrpSpPr>
              <p:cNvPr id="154" name="Groep 153">
                <a:extLst>
                  <a:ext uri="{FF2B5EF4-FFF2-40B4-BE49-F238E27FC236}">
                    <a16:creationId xmlns:a16="http://schemas.microsoft.com/office/drawing/2014/main" id="{4FAC09C2-4DDF-4423-A086-34E5CC074768}"/>
                  </a:ext>
                </a:extLst>
              </p:cNvPr>
              <p:cNvGrpSpPr/>
              <p:nvPr userDrawn="1"/>
            </p:nvGrpSpPr>
            <p:grpSpPr>
              <a:xfrm>
                <a:off x="-713542" y="4987990"/>
                <a:ext cx="287071" cy="379107"/>
                <a:chOff x="-4050578" y="288410"/>
                <a:chExt cx="322125" cy="379107"/>
              </a:xfrm>
            </p:grpSpPr>
            <p:sp>
              <p:nvSpPr>
                <p:cNvPr id="156" name="Rechthoek met één afgeknipte en afgeronde hoek 47">
                  <a:extLst>
                    <a:ext uri="{FF2B5EF4-FFF2-40B4-BE49-F238E27FC236}">
                      <a16:creationId xmlns:a16="http://schemas.microsoft.com/office/drawing/2014/main" id="{4B32B43D-FA2F-49BF-8337-8AFAFF58B194}"/>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7" name="Rechthoekige driehoek 156">
                  <a:extLst>
                    <a:ext uri="{FF2B5EF4-FFF2-40B4-BE49-F238E27FC236}">
                      <a16:creationId xmlns:a16="http://schemas.microsoft.com/office/drawing/2014/main" id="{C4D43CF6-C799-4697-85DF-1A0C5BF17A5F}"/>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8" name="Rechthoek 157">
                  <a:extLst>
                    <a:ext uri="{FF2B5EF4-FFF2-40B4-BE49-F238E27FC236}">
                      <a16:creationId xmlns:a16="http://schemas.microsoft.com/office/drawing/2014/main" id="{5A3AB47C-20F9-4E4A-8955-4409E23E784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9" name="Rechthoek 158">
                  <a:extLst>
                    <a:ext uri="{FF2B5EF4-FFF2-40B4-BE49-F238E27FC236}">
                      <a16:creationId xmlns:a16="http://schemas.microsoft.com/office/drawing/2014/main" id="{45573C40-8182-48D8-A287-7035FFE5EB33}"/>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55" name="Rechthoek 154">
                <a:extLst>
                  <a:ext uri="{FF2B5EF4-FFF2-40B4-BE49-F238E27FC236}">
                    <a16:creationId xmlns:a16="http://schemas.microsoft.com/office/drawing/2014/main" id="{6BB84D0B-BE4D-4BAF-BFD1-505913286336}"/>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6" name="HAAK LIJN">
            <a:extLst>
              <a:ext uri="{FF2B5EF4-FFF2-40B4-BE49-F238E27FC236}">
                <a16:creationId xmlns:a16="http://schemas.microsoft.com/office/drawing/2014/main" id="{D7882384-1712-41E6-9D6B-F217C844E4E0}"/>
              </a:ext>
            </a:extLst>
          </p:cNvPr>
          <p:cNvGrpSpPr/>
          <p:nvPr userDrawn="1"/>
        </p:nvGrpSpPr>
        <p:grpSpPr>
          <a:xfrm>
            <a:off x="540812" y="0"/>
            <a:ext cx="76800" cy="6858000"/>
            <a:chOff x="578912" y="0"/>
            <a:chExt cx="76800" cy="6858000"/>
          </a:xfrm>
        </p:grpSpPr>
        <p:cxnSp>
          <p:nvCxnSpPr>
            <p:cNvPr id="7" name="LIJN">
              <a:extLst>
                <a:ext uri="{FF2B5EF4-FFF2-40B4-BE49-F238E27FC236}">
                  <a16:creationId xmlns:a16="http://schemas.microsoft.com/office/drawing/2014/main" id="{CA66AB2C-0DEF-41A4-8A9D-6D155CA2B075}"/>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F6C0404-AD63-455B-AFF8-AC0BC74B32E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10" name="LIJN">
              <a:extLst>
                <a:ext uri="{FF2B5EF4-FFF2-40B4-BE49-F238E27FC236}">
                  <a16:creationId xmlns:a16="http://schemas.microsoft.com/office/drawing/2014/main" id="{C2999465-7311-4A1D-8A5A-A0092EF9741F}"/>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2" name="Tijdelijke aanduiding voor afbeelding 8">
            <a:extLst>
              <a:ext uri="{FF2B5EF4-FFF2-40B4-BE49-F238E27FC236}">
                <a16:creationId xmlns:a16="http://schemas.microsoft.com/office/drawing/2014/main" id="{8BD98969-41D6-49E7-8A6D-7119EAC93FB3}"/>
              </a:ext>
            </a:extLst>
          </p:cNvPr>
          <p:cNvSpPr>
            <a:spLocks noGrp="1"/>
          </p:cNvSpPr>
          <p:nvPr>
            <p:ph type="pic" sz="quarter" idx="14" hasCustomPrompt="1"/>
          </p:nvPr>
        </p:nvSpPr>
        <p:spPr>
          <a:xfrm>
            <a:off x="4221626" y="1434"/>
            <a:ext cx="7970374"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17" name="Tijdelijke aanduiding voor verticale tekst 2">
            <a:extLst>
              <a:ext uri="{FF2B5EF4-FFF2-40B4-BE49-F238E27FC236}">
                <a16:creationId xmlns:a16="http://schemas.microsoft.com/office/drawing/2014/main" id="{88E18419-1C58-41CE-97BB-2A5F5D6DB9F2}"/>
              </a:ext>
            </a:extLst>
          </p:cNvPr>
          <p:cNvSpPr>
            <a:spLocks noGrp="1"/>
          </p:cNvSpPr>
          <p:nvPr>
            <p:ph type="body" orient="vert" idx="1" hasCustomPrompt="1"/>
          </p:nvPr>
        </p:nvSpPr>
        <p:spPr>
          <a:xfrm>
            <a:off x="777233" y="563700"/>
            <a:ext cx="3993654" cy="5730594"/>
          </a:xfrm>
          <a:gradFill>
            <a:gsLst>
              <a:gs pos="75000">
                <a:schemeClr val="bg1"/>
              </a:gs>
              <a:gs pos="100000">
                <a:schemeClr val="bg1">
                  <a:alpha val="75000"/>
                </a:schemeClr>
              </a:gs>
            </a:gsLst>
            <a:lin ang="0" scaled="1"/>
          </a:gradFill>
        </p:spPr>
        <p:txBody>
          <a:bodyPr vert="horz" lIns="0" tIns="1296000" rIns="216000" bIns="144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146" name="Logo">
            <a:extLst>
              <a:ext uri="{FF2B5EF4-FFF2-40B4-BE49-F238E27FC236}">
                <a16:creationId xmlns:a16="http://schemas.microsoft.com/office/drawing/2014/main" id="{37D9BEDA-95C5-4F02-84C8-119FE3496BD4}"/>
              </a:ext>
            </a:extLst>
          </p:cNvPr>
          <p:cNvSpPr>
            <a:spLocks noGrp="1"/>
          </p:cNvSpPr>
          <p:nvPr>
            <p:ph type="body" orient="vert" idx="15" hasCustomPrompt="1"/>
          </p:nvPr>
        </p:nvSpPr>
        <p:spPr>
          <a:xfrm>
            <a:off x="10549612" y="6480355"/>
            <a:ext cx="1060019" cy="185413"/>
          </a:xfrm>
          <a:blipFill>
            <a:blip r:embed="rId9"/>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 name="Dianummer">
            <a:extLst>
              <a:ext uri="{FF2B5EF4-FFF2-40B4-BE49-F238E27FC236}">
                <a16:creationId xmlns:a16="http://schemas.microsoft.com/office/drawing/2014/main" id="{2B7207A5-0C51-46E7-8409-7885FAC1D3DA}"/>
              </a:ext>
            </a:extLst>
          </p:cNvPr>
          <p:cNvSpPr>
            <a:spLocks noGrp="1"/>
          </p:cNvSpPr>
          <p:nvPr>
            <p:ph type="sldNum" sz="quarter" idx="17"/>
          </p:nvPr>
        </p:nvSpPr>
        <p:spPr/>
        <p:txBody>
          <a:bodyPr/>
          <a:lstStyle>
            <a:lvl1pPr>
              <a:defRPr>
                <a:solidFill>
                  <a:schemeClr val="bg1"/>
                </a:solidFill>
              </a:defRPr>
            </a:lvl1pPr>
          </a:lstStyle>
          <a:p>
            <a:fld id="{5EC93C5F-DB18-4797-88B9-B8B0D60519FD}" type="slidenum">
              <a:rPr lang="nl-NL" smtClean="0"/>
              <a:pPr/>
              <a:t>‹nr.›</a:t>
            </a:fld>
            <a:endParaRPr lang="nl-NL" dirty="0"/>
          </a:p>
        </p:txBody>
      </p:sp>
      <p:sp>
        <p:nvSpPr>
          <p:cNvPr id="4" name="Datum" hidden="1">
            <a:extLst>
              <a:ext uri="{FF2B5EF4-FFF2-40B4-BE49-F238E27FC236}">
                <a16:creationId xmlns:a16="http://schemas.microsoft.com/office/drawing/2014/main" id="{E4B0D260-31F6-45E7-8CE3-AE57A0BA951C}"/>
              </a:ext>
            </a:extLst>
          </p:cNvPr>
          <p:cNvSpPr>
            <a:spLocks noGrp="1"/>
          </p:cNvSpPr>
          <p:nvPr>
            <p:ph type="dt" sz="half" idx="18"/>
          </p:nvPr>
        </p:nvSpPr>
        <p:spPr/>
        <p:txBody>
          <a:bodyPr/>
          <a:lstStyle/>
          <a:p>
            <a:endParaRPr lang="nl-NL" dirty="0"/>
          </a:p>
        </p:txBody>
      </p:sp>
      <p:sp>
        <p:nvSpPr>
          <p:cNvPr id="2" name="Voettekst">
            <a:extLst>
              <a:ext uri="{FF2B5EF4-FFF2-40B4-BE49-F238E27FC236}">
                <a16:creationId xmlns:a16="http://schemas.microsoft.com/office/drawing/2014/main" id="{CF2C8389-F9C2-4D34-9675-D3F1B363A614}"/>
              </a:ext>
            </a:extLst>
          </p:cNvPr>
          <p:cNvSpPr>
            <a:spLocks noGrp="1"/>
          </p:cNvSpPr>
          <p:nvPr>
            <p:ph type="ftr" sz="quarter" idx="16"/>
          </p:nvPr>
        </p:nvSpPr>
        <p:spPr/>
        <p:txBody>
          <a:bodyPr/>
          <a:lstStyle/>
          <a:p>
            <a:endParaRPr lang="nl-NL" dirty="0"/>
          </a:p>
        </p:txBody>
      </p:sp>
      <p:sp>
        <p:nvSpPr>
          <p:cNvPr id="13" name="Ondertitel">
            <a:extLst>
              <a:ext uri="{FF2B5EF4-FFF2-40B4-BE49-F238E27FC236}">
                <a16:creationId xmlns:a16="http://schemas.microsoft.com/office/drawing/2014/main" id="{E7103454-A8D4-4EB6-8BE7-429690CF0791}"/>
              </a:ext>
            </a:extLst>
          </p:cNvPr>
          <p:cNvSpPr>
            <a:spLocks noGrp="1"/>
          </p:cNvSpPr>
          <p:nvPr>
            <p:ph type="subTitle" idx="10" hasCustomPrompt="1"/>
          </p:nvPr>
        </p:nvSpPr>
        <p:spPr>
          <a:xfrm>
            <a:off x="777243" y="924516"/>
            <a:ext cx="3816083"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Light subtitel</a:t>
            </a:r>
            <a:endParaRPr lang="nl-NL" dirty="0"/>
          </a:p>
        </p:txBody>
      </p:sp>
      <p:sp>
        <p:nvSpPr>
          <p:cNvPr id="5" name="Titel">
            <a:extLst>
              <a:ext uri="{FF2B5EF4-FFF2-40B4-BE49-F238E27FC236}">
                <a16:creationId xmlns:a16="http://schemas.microsoft.com/office/drawing/2014/main" id="{A3A6F5FC-F7A7-4338-872F-3F8BF725E3A4}"/>
              </a:ext>
            </a:extLst>
          </p:cNvPr>
          <p:cNvSpPr>
            <a:spLocks noGrp="1"/>
          </p:cNvSpPr>
          <p:nvPr>
            <p:ph type="title" hasCustomPrompt="1"/>
          </p:nvPr>
        </p:nvSpPr>
        <p:spPr>
          <a:xfrm>
            <a:off x="777245" y="619124"/>
            <a:ext cx="3816082" cy="268289"/>
          </a:xfrm>
        </p:spPr>
        <p:txBody>
          <a:bodyPr/>
          <a:lstStyle/>
          <a:p>
            <a:r>
              <a:rPr lang="nl-NL" dirty="0"/>
              <a:t>Eerste titel bold</a:t>
            </a:r>
          </a:p>
        </p:txBody>
      </p:sp>
    </p:spTree>
    <p:extLst>
      <p:ext uri="{BB962C8B-B14F-4D97-AF65-F5344CB8AC3E}">
        <p14:creationId xmlns:p14="http://schemas.microsoft.com/office/powerpoint/2010/main" val="1497458301"/>
      </p:ext>
    </p:extLst>
  </p:cSld>
  <p:clrMapOvr>
    <a:masterClrMapping/>
  </p:clrMapOvr>
  <p:transition spd="slow">
    <p:push dir="u"/>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AAK HOOG">
    <p:spTree>
      <p:nvGrpSpPr>
        <p:cNvPr id="1" name=""/>
        <p:cNvGrpSpPr/>
        <p:nvPr/>
      </p:nvGrpSpPr>
      <p:grpSpPr>
        <a:xfrm>
          <a:off x="0" y="0"/>
          <a:ext cx="0" cy="0"/>
          <a:chOff x="0" y="0"/>
          <a:chExt cx="0" cy="0"/>
        </a:xfrm>
      </p:grpSpPr>
      <p:sp>
        <p:nvSpPr>
          <p:cNvPr id="12" name="INFO">
            <a:extLst>
              <a:ext uri="{FF2B5EF4-FFF2-40B4-BE49-F238E27FC236}">
                <a16:creationId xmlns:a16="http://schemas.microsoft.com/office/drawing/2014/main" id="{D2D6917A-A3A5-482F-A0D3-BD7F10CD032E}"/>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AFBEELDING, HAAK HOOG</a:t>
            </a:r>
          </a:p>
        </p:txBody>
      </p:sp>
      <p:grpSp>
        <p:nvGrpSpPr>
          <p:cNvPr id="21" name="INSTRUCTIE">
            <a:extLst>
              <a:ext uri="{FF2B5EF4-FFF2-40B4-BE49-F238E27FC236}">
                <a16:creationId xmlns:a16="http://schemas.microsoft.com/office/drawing/2014/main" id="{DCE34B67-7690-4830-B809-AC4C445C3224}"/>
              </a:ext>
            </a:extLst>
          </p:cNvPr>
          <p:cNvGrpSpPr/>
          <p:nvPr userDrawn="1"/>
        </p:nvGrpSpPr>
        <p:grpSpPr>
          <a:xfrm>
            <a:off x="12274716" y="-980090"/>
            <a:ext cx="3695970" cy="1277747"/>
            <a:chOff x="-3889316" y="-1461517"/>
            <a:chExt cx="3695970" cy="1277747"/>
          </a:xfrm>
        </p:grpSpPr>
        <p:sp>
          <p:nvSpPr>
            <p:cNvPr id="22" name="Rechthoek 21">
              <a:extLst>
                <a:ext uri="{FF2B5EF4-FFF2-40B4-BE49-F238E27FC236}">
                  <a16:creationId xmlns:a16="http://schemas.microsoft.com/office/drawing/2014/main" id="{9581B927-37CE-45EA-B8E9-1D2CC67E5DDB}"/>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23" name="Rechthoek 22">
              <a:extLst>
                <a:ext uri="{FF2B5EF4-FFF2-40B4-BE49-F238E27FC236}">
                  <a16:creationId xmlns:a16="http://schemas.microsoft.com/office/drawing/2014/main" id="{D4E9038E-1A82-4986-AA83-B64B00D1B662}"/>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4" name="Gelijkbenige driehoek 23">
              <a:extLst>
                <a:ext uri="{FF2B5EF4-FFF2-40B4-BE49-F238E27FC236}">
                  <a16:creationId xmlns:a16="http://schemas.microsoft.com/office/drawing/2014/main" id="{52AA11A8-C823-48F0-9B6D-1587283BF8C5}"/>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17" name="INSTRUCTIE">
            <a:extLst>
              <a:ext uri="{FF2B5EF4-FFF2-40B4-BE49-F238E27FC236}">
                <a16:creationId xmlns:a16="http://schemas.microsoft.com/office/drawing/2014/main" id="{B0E852C0-5EF7-4091-BF56-CF9CCF4AE3B0}"/>
              </a:ext>
            </a:extLst>
          </p:cNvPr>
          <p:cNvGrpSpPr/>
          <p:nvPr userDrawn="1"/>
        </p:nvGrpSpPr>
        <p:grpSpPr>
          <a:xfrm>
            <a:off x="5846" y="7033211"/>
            <a:ext cx="3727954" cy="1728407"/>
            <a:chOff x="5846" y="7033211"/>
            <a:chExt cx="3727954" cy="1728407"/>
          </a:xfrm>
        </p:grpSpPr>
        <p:sp>
          <p:nvSpPr>
            <p:cNvPr id="18" name="Rechthoek 17">
              <a:extLst>
                <a:ext uri="{FF2B5EF4-FFF2-40B4-BE49-F238E27FC236}">
                  <a16:creationId xmlns:a16="http://schemas.microsoft.com/office/drawing/2014/main" id="{3CD3F87E-8AFE-4014-B5A3-E2A879556433}"/>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9" name="Ovaal 18">
              <a:extLst>
                <a:ext uri="{FF2B5EF4-FFF2-40B4-BE49-F238E27FC236}">
                  <a16:creationId xmlns:a16="http://schemas.microsoft.com/office/drawing/2014/main" id="{D45CBB51-A5DE-4E2E-9371-ABBA5514F536}"/>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64C7976D-6768-45BA-B218-D94B75F09258}"/>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9" name="Ovaal 28">
              <a:extLst>
                <a:ext uri="{FF2B5EF4-FFF2-40B4-BE49-F238E27FC236}">
                  <a16:creationId xmlns:a16="http://schemas.microsoft.com/office/drawing/2014/main" id="{BF5F41D7-766E-42FF-8D45-F58D63AAB361}"/>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0" name="Rechthoek 29">
              <a:extLst>
                <a:ext uri="{FF2B5EF4-FFF2-40B4-BE49-F238E27FC236}">
                  <a16:creationId xmlns:a16="http://schemas.microsoft.com/office/drawing/2014/main" id="{2CE8E400-B9B7-4DF0-B077-E259D81E229A}"/>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31" name="Groep 30">
              <a:extLst>
                <a:ext uri="{FF2B5EF4-FFF2-40B4-BE49-F238E27FC236}">
                  <a16:creationId xmlns:a16="http://schemas.microsoft.com/office/drawing/2014/main" id="{F5FCE514-7248-4F5B-8CDA-999957F963D0}"/>
                </a:ext>
              </a:extLst>
            </p:cNvPr>
            <p:cNvGrpSpPr/>
            <p:nvPr userDrawn="1"/>
          </p:nvGrpSpPr>
          <p:grpSpPr>
            <a:xfrm>
              <a:off x="2939884" y="7739834"/>
              <a:ext cx="681133" cy="750023"/>
              <a:chOff x="-910573" y="4987990"/>
              <a:chExt cx="681133" cy="750023"/>
            </a:xfrm>
          </p:grpSpPr>
          <p:grpSp>
            <p:nvGrpSpPr>
              <p:cNvPr id="32" name="Groep 31">
                <a:extLst>
                  <a:ext uri="{FF2B5EF4-FFF2-40B4-BE49-F238E27FC236}">
                    <a16:creationId xmlns:a16="http://schemas.microsoft.com/office/drawing/2014/main" id="{498E0544-265C-4AC9-843E-ADC35C98C828}"/>
                  </a:ext>
                </a:extLst>
              </p:cNvPr>
              <p:cNvGrpSpPr/>
              <p:nvPr userDrawn="1"/>
            </p:nvGrpSpPr>
            <p:grpSpPr>
              <a:xfrm>
                <a:off x="-713542" y="4987990"/>
                <a:ext cx="287071" cy="379107"/>
                <a:chOff x="-4050578" y="288410"/>
                <a:chExt cx="322125" cy="379107"/>
              </a:xfrm>
            </p:grpSpPr>
            <p:sp>
              <p:nvSpPr>
                <p:cNvPr id="34" name="Rechthoek met één afgeknipte en afgeronde hoek 47">
                  <a:extLst>
                    <a:ext uri="{FF2B5EF4-FFF2-40B4-BE49-F238E27FC236}">
                      <a16:creationId xmlns:a16="http://schemas.microsoft.com/office/drawing/2014/main" id="{4A968FBB-E546-401B-A917-0BA8252FDFA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5" name="Rechthoekige driehoek 34">
                  <a:extLst>
                    <a:ext uri="{FF2B5EF4-FFF2-40B4-BE49-F238E27FC236}">
                      <a16:creationId xmlns:a16="http://schemas.microsoft.com/office/drawing/2014/main" id="{E2EC10EA-DF87-4A62-B378-B3D73B0622AC}"/>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 name="Rechthoek 35">
                  <a:extLst>
                    <a:ext uri="{FF2B5EF4-FFF2-40B4-BE49-F238E27FC236}">
                      <a16:creationId xmlns:a16="http://schemas.microsoft.com/office/drawing/2014/main" id="{E3AF510A-D210-4703-ABDE-16B5343F7E85}"/>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7" name="Rechthoek 36">
                  <a:extLst>
                    <a:ext uri="{FF2B5EF4-FFF2-40B4-BE49-F238E27FC236}">
                      <a16:creationId xmlns:a16="http://schemas.microsoft.com/office/drawing/2014/main" id="{E3A9C44C-1095-4BE3-BAC4-D09565C46A1C}"/>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33" name="Rechthoek 32">
                <a:extLst>
                  <a:ext uri="{FF2B5EF4-FFF2-40B4-BE49-F238E27FC236}">
                    <a16:creationId xmlns:a16="http://schemas.microsoft.com/office/drawing/2014/main" id="{B767575B-D422-4BF2-9195-D8330C527628}"/>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9" name="Tijdelijke aanduiding voor verticale tekst 2">
            <a:extLst>
              <a:ext uri="{FF2B5EF4-FFF2-40B4-BE49-F238E27FC236}">
                <a16:creationId xmlns:a16="http://schemas.microsoft.com/office/drawing/2014/main" id="{306BD5D3-3967-499E-87C9-6F3A334CE769}"/>
              </a:ext>
            </a:extLst>
          </p:cNvPr>
          <p:cNvSpPr>
            <a:spLocks noGrp="1"/>
          </p:cNvSpPr>
          <p:nvPr>
            <p:ph type="body" orient="vert" idx="18" hasCustomPrompt="1"/>
          </p:nvPr>
        </p:nvSpPr>
        <p:spPr>
          <a:xfrm>
            <a:off x="0" y="0"/>
            <a:ext cx="7585700" cy="6858000"/>
          </a:xfrm>
          <a:gradFill>
            <a:gsLst>
              <a:gs pos="0">
                <a:schemeClr val="tx1">
                  <a:alpha val="3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lvl1pPr marL="0" indent="0">
              <a:buFontTx/>
              <a:buNone/>
              <a:defRPr lang="nl-NL" sz="1050" i="1" dirty="0">
                <a:solidFill>
                  <a:schemeClr val="lt1"/>
                </a:solidFill>
              </a:defRPr>
            </a:lvl1pPr>
          </a:lstStyle>
          <a:p>
            <a:pPr marL="0" lvl="0" algn="ctr" defTabSz="914400"/>
            <a:r>
              <a:rPr lang="nl-NL" dirty="0"/>
              <a:t>    </a:t>
            </a:r>
          </a:p>
        </p:txBody>
      </p:sp>
      <p:sp>
        <p:nvSpPr>
          <p:cNvPr id="25" name="Tijdelijke aanduiding voor tekst 146">
            <a:extLst>
              <a:ext uri="{FF2B5EF4-FFF2-40B4-BE49-F238E27FC236}">
                <a16:creationId xmlns:a16="http://schemas.microsoft.com/office/drawing/2014/main" id="{31D9F5AF-1CE4-492D-9595-51DA14E36D64}"/>
              </a:ext>
            </a:extLst>
          </p:cNvPr>
          <p:cNvSpPr>
            <a:spLocks noGrp="1"/>
          </p:cNvSpPr>
          <p:nvPr userDrawn="1">
            <p:ph type="body" sz="quarter" idx="15" hasCustomPrompt="1"/>
          </p:nvPr>
        </p:nvSpPr>
        <p:spPr>
          <a:xfrm>
            <a:off x="550570" y="652464"/>
            <a:ext cx="62838" cy="182400"/>
          </a:xfrm>
          <a:custGeom>
            <a:avLst/>
            <a:gdLst>
              <a:gd name="connsiteX0" fmla="*/ 17352 w 62838"/>
              <a:gd name="connsiteY0" fmla="*/ 0 h 182400"/>
              <a:gd name="connsiteX1" fmla="*/ 62520 w 62838"/>
              <a:gd name="connsiteY1" fmla="*/ 91200 h 182400"/>
              <a:gd name="connsiteX2" fmla="*/ 21864 w 62838"/>
              <a:gd name="connsiteY2" fmla="*/ 182400 h 182400"/>
              <a:gd name="connsiteX3" fmla="*/ 8308 w 62838"/>
              <a:gd name="connsiteY3" fmla="*/ 145920 h 182400"/>
              <a:gd name="connsiteX4" fmla="*/ 26385 w 62838"/>
              <a:gd name="connsiteY4" fmla="*/ 91200 h 182400"/>
              <a:gd name="connsiteX5" fmla="*/ 3796 w 62838"/>
              <a:gd name="connsiteY5" fmla="*/ 36480 h 182400"/>
              <a:gd name="connsiteX6" fmla="*/ 17352 w 62838"/>
              <a:gd name="connsiteY6" fmla="*/ 0 h 18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8" h="182400">
                <a:moveTo>
                  <a:pt x="17352" y="0"/>
                </a:moveTo>
                <a:cubicBezTo>
                  <a:pt x="17352" y="0"/>
                  <a:pt x="62520" y="69312"/>
                  <a:pt x="62520" y="91200"/>
                </a:cubicBezTo>
                <a:cubicBezTo>
                  <a:pt x="67041" y="113088"/>
                  <a:pt x="21864" y="182400"/>
                  <a:pt x="21864" y="182400"/>
                </a:cubicBezTo>
                <a:cubicBezTo>
                  <a:pt x="21864" y="182400"/>
                  <a:pt x="-5237" y="175104"/>
                  <a:pt x="8308" y="145920"/>
                </a:cubicBezTo>
                <a:cubicBezTo>
                  <a:pt x="17352" y="116736"/>
                  <a:pt x="26385" y="91200"/>
                  <a:pt x="26385" y="91200"/>
                </a:cubicBezTo>
                <a:lnTo>
                  <a:pt x="3796" y="36480"/>
                </a:lnTo>
                <a:cubicBezTo>
                  <a:pt x="-9759" y="3648"/>
                  <a:pt x="17352" y="0"/>
                  <a:pt x="17352" y="0"/>
                </a:cubicBezTo>
                <a:close/>
              </a:path>
            </a:pathLst>
          </a:custGeom>
          <a:solidFill>
            <a:schemeClr val="bg1"/>
          </a:solidFill>
          <a:ln w="12700">
            <a:noFill/>
          </a:ln>
        </p:spPr>
        <p:txBody>
          <a:bodyPr wrap="square">
            <a:noAutofit/>
          </a:bodyPr>
          <a:lstStyle>
            <a:lvl1pPr marL="0" indent="0">
              <a:buFont typeface="Arial" panose="020B0604020202020204" pitchFamily="34" charset="0"/>
              <a:buNone/>
              <a:defRPr/>
            </a:lvl1pPr>
          </a:lstStyle>
          <a:p>
            <a:pPr lvl="0"/>
            <a:r>
              <a:rPr lang="nl-NL" dirty="0"/>
              <a:t> </a:t>
            </a:r>
          </a:p>
        </p:txBody>
      </p:sp>
      <p:sp>
        <p:nvSpPr>
          <p:cNvPr id="26" name="Tijdelijke aanduiding voor tekst 25">
            <a:extLst>
              <a:ext uri="{FF2B5EF4-FFF2-40B4-BE49-F238E27FC236}">
                <a16:creationId xmlns:a16="http://schemas.microsoft.com/office/drawing/2014/main" id="{6CA30C58-356F-4E30-A02E-60F3A8720228}"/>
              </a:ext>
            </a:extLst>
          </p:cNvPr>
          <p:cNvSpPr>
            <a:spLocks noGrp="1"/>
          </p:cNvSpPr>
          <p:nvPr userDrawn="1">
            <p:ph type="body" sz="quarter" idx="16" hasCustomPrompt="1"/>
          </p:nvPr>
        </p:nvSpPr>
        <p:spPr>
          <a:xfrm flipH="1">
            <a:off x="576831" y="900113"/>
            <a:ext cx="7200" cy="5958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27" name="Tijdelijke aanduiding voor tekst 25">
            <a:extLst>
              <a:ext uri="{FF2B5EF4-FFF2-40B4-BE49-F238E27FC236}">
                <a16:creationId xmlns:a16="http://schemas.microsoft.com/office/drawing/2014/main" id="{AEF8CBF0-1080-4328-90E3-E6A453C76D1C}"/>
              </a:ext>
            </a:extLst>
          </p:cNvPr>
          <p:cNvSpPr>
            <a:spLocks noGrp="1"/>
          </p:cNvSpPr>
          <p:nvPr>
            <p:ph type="body" sz="quarter" idx="19" hasCustomPrompt="1"/>
          </p:nvPr>
        </p:nvSpPr>
        <p:spPr>
          <a:xfrm flipH="1">
            <a:off x="572012" y="0"/>
            <a:ext cx="7200" cy="594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28" name="Logo">
            <a:extLst>
              <a:ext uri="{FF2B5EF4-FFF2-40B4-BE49-F238E27FC236}">
                <a16:creationId xmlns:a16="http://schemas.microsoft.com/office/drawing/2014/main" id="{55C5D643-B0DA-4055-86A8-0F037C18CC31}"/>
              </a:ext>
            </a:extLst>
          </p:cNvPr>
          <p:cNvSpPr>
            <a:spLocks noGrp="1"/>
          </p:cNvSpPr>
          <p:nvPr>
            <p:ph type="body" orient="vert" idx="20" hasCustomPrompt="1"/>
          </p:nvPr>
        </p:nvSpPr>
        <p:spPr>
          <a:xfrm>
            <a:off x="10549612" y="6480355"/>
            <a:ext cx="1060019" cy="185413"/>
          </a:xfrm>
          <a:blipFill>
            <a:blip r:embed="rId2"/>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 name="Dianummer">
            <a:extLst>
              <a:ext uri="{FF2B5EF4-FFF2-40B4-BE49-F238E27FC236}">
                <a16:creationId xmlns:a16="http://schemas.microsoft.com/office/drawing/2014/main" id="{48DD1861-5D02-4224-9D47-C736F5593874}"/>
              </a:ext>
            </a:extLst>
          </p:cNvPr>
          <p:cNvSpPr>
            <a:spLocks noGrp="1"/>
          </p:cNvSpPr>
          <p:nvPr>
            <p:ph type="sldNum" sz="quarter" idx="22"/>
          </p:nvPr>
        </p:nvSpPr>
        <p:spPr/>
        <p:txBody>
          <a:bodyPr/>
          <a:lstStyle>
            <a:lvl1pPr>
              <a:defRPr>
                <a:solidFill>
                  <a:schemeClr val="bg1"/>
                </a:solidFill>
              </a:defRPr>
            </a:lvl1pPr>
          </a:lstStyle>
          <a:p>
            <a:fld id="{5EC93C5F-DB18-4797-88B9-B8B0D60519FD}" type="slidenum">
              <a:rPr lang="nl-NL" smtClean="0"/>
              <a:pPr/>
              <a:t>‹nr.›</a:t>
            </a:fld>
            <a:endParaRPr lang="nl-NL" dirty="0"/>
          </a:p>
        </p:txBody>
      </p:sp>
      <p:sp>
        <p:nvSpPr>
          <p:cNvPr id="5" name="Datum" hidden="1">
            <a:extLst>
              <a:ext uri="{FF2B5EF4-FFF2-40B4-BE49-F238E27FC236}">
                <a16:creationId xmlns:a16="http://schemas.microsoft.com/office/drawing/2014/main" id="{8DE891B5-5E37-4385-B527-E422877A67F2}"/>
              </a:ext>
            </a:extLst>
          </p:cNvPr>
          <p:cNvSpPr>
            <a:spLocks noGrp="1"/>
          </p:cNvSpPr>
          <p:nvPr>
            <p:ph type="dt" sz="half" idx="23"/>
          </p:nvPr>
        </p:nvSpPr>
        <p:spPr/>
        <p:txBody>
          <a:bodyPr/>
          <a:lstStyle>
            <a:lvl1pPr>
              <a:defRPr>
                <a:solidFill>
                  <a:schemeClr val="bg1"/>
                </a:solidFill>
              </a:defRPr>
            </a:lvl1pPr>
          </a:lstStyle>
          <a:p>
            <a:endParaRPr lang="nl-NL" dirty="0"/>
          </a:p>
        </p:txBody>
      </p:sp>
      <p:sp>
        <p:nvSpPr>
          <p:cNvPr id="2" name="Voettekst">
            <a:extLst>
              <a:ext uri="{FF2B5EF4-FFF2-40B4-BE49-F238E27FC236}">
                <a16:creationId xmlns:a16="http://schemas.microsoft.com/office/drawing/2014/main" id="{15E3676A-D700-48A0-9803-EC20262D46E9}"/>
              </a:ext>
            </a:extLst>
          </p:cNvPr>
          <p:cNvSpPr>
            <a:spLocks noGrp="1"/>
          </p:cNvSpPr>
          <p:nvPr>
            <p:ph type="ftr" sz="quarter" idx="21"/>
          </p:nvPr>
        </p:nvSpPr>
        <p:spPr/>
        <p:txBody>
          <a:bodyPr/>
          <a:lstStyle>
            <a:lvl1pPr>
              <a:defRPr>
                <a:solidFill>
                  <a:schemeClr val="bg1"/>
                </a:solidFill>
              </a:defRPr>
            </a:lvl1pPr>
          </a:lstStyle>
          <a:p>
            <a:endParaRPr lang="nl-NL" dirty="0"/>
          </a:p>
        </p:txBody>
      </p:sp>
      <p:sp>
        <p:nvSpPr>
          <p:cNvPr id="11" name="Ondertitel">
            <a:extLst>
              <a:ext uri="{FF2B5EF4-FFF2-40B4-BE49-F238E27FC236}">
                <a16:creationId xmlns:a16="http://schemas.microsoft.com/office/drawing/2014/main" id="{F6910D76-D499-4C78-8F33-CDD881528D6A}"/>
              </a:ext>
            </a:extLst>
          </p:cNvPr>
          <p:cNvSpPr>
            <a:spLocks noGrp="1"/>
          </p:cNvSpPr>
          <p:nvPr>
            <p:ph type="subTitle" idx="10" hasCustomPrompt="1"/>
          </p:nvPr>
        </p:nvSpPr>
        <p:spPr>
          <a:xfrm>
            <a:off x="777244" y="1300566"/>
            <a:ext cx="10827096" cy="349200"/>
          </a:xfrm>
        </p:spPr>
        <p:txBody>
          <a:bodyPr/>
          <a:lstStyle>
            <a:lvl1pPr marL="0" indent="0" algn="l">
              <a:buNone/>
              <a:defRPr sz="3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4" name="Titel">
            <a:extLst>
              <a:ext uri="{FF2B5EF4-FFF2-40B4-BE49-F238E27FC236}">
                <a16:creationId xmlns:a16="http://schemas.microsoft.com/office/drawing/2014/main" id="{291F2DBB-1D04-4179-B672-36006C97FF23}"/>
              </a:ext>
            </a:extLst>
          </p:cNvPr>
          <p:cNvSpPr>
            <a:spLocks noGrp="1"/>
          </p:cNvSpPr>
          <p:nvPr>
            <p:ph type="title" hasCustomPrompt="1"/>
          </p:nvPr>
        </p:nvSpPr>
        <p:spPr>
          <a:xfrm>
            <a:off x="777244" y="619124"/>
            <a:ext cx="10832144" cy="676793"/>
          </a:xfrm>
        </p:spPr>
        <p:txBody>
          <a:bodyPr bIns="792000"/>
          <a:lstStyle>
            <a:lvl1pPr>
              <a:defRPr>
                <a:solidFill>
                  <a:schemeClr val="bg1"/>
                </a:solidFill>
              </a:defRPr>
            </a:lvl1pPr>
          </a:lstStyle>
          <a:p>
            <a:r>
              <a:rPr lang="nl-NL" dirty="0"/>
              <a:t>Eerste titel bold, </a:t>
            </a:r>
            <a:br>
              <a:rPr lang="nl-NL" dirty="0"/>
            </a:br>
            <a:r>
              <a:rPr lang="nl-NL" dirty="0"/>
              <a:t>max 2 regels</a:t>
            </a:r>
          </a:p>
        </p:txBody>
      </p:sp>
    </p:spTree>
    <p:extLst>
      <p:ext uri="{BB962C8B-B14F-4D97-AF65-F5344CB8AC3E}">
        <p14:creationId xmlns:p14="http://schemas.microsoft.com/office/powerpoint/2010/main" val="3760956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AAK LAAG">
    <p:spTree>
      <p:nvGrpSpPr>
        <p:cNvPr id="1" name=""/>
        <p:cNvGrpSpPr/>
        <p:nvPr/>
      </p:nvGrpSpPr>
      <p:grpSpPr>
        <a:xfrm>
          <a:off x="0" y="0"/>
          <a:ext cx="0" cy="0"/>
          <a:chOff x="0" y="0"/>
          <a:chExt cx="0" cy="0"/>
        </a:xfrm>
      </p:grpSpPr>
      <p:sp>
        <p:nvSpPr>
          <p:cNvPr id="12" name="INFO">
            <a:extLst>
              <a:ext uri="{FF2B5EF4-FFF2-40B4-BE49-F238E27FC236}">
                <a16:creationId xmlns:a16="http://schemas.microsoft.com/office/drawing/2014/main" id="{D2D6917A-A3A5-482F-A0D3-BD7F10CD032E}"/>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AFBEELDING, HAAK LAAG</a:t>
            </a:r>
          </a:p>
        </p:txBody>
      </p:sp>
      <p:grpSp>
        <p:nvGrpSpPr>
          <p:cNvPr id="21" name="INSTRUCTIE">
            <a:extLst>
              <a:ext uri="{FF2B5EF4-FFF2-40B4-BE49-F238E27FC236}">
                <a16:creationId xmlns:a16="http://schemas.microsoft.com/office/drawing/2014/main" id="{DCE34B67-7690-4830-B809-AC4C445C3224}"/>
              </a:ext>
            </a:extLst>
          </p:cNvPr>
          <p:cNvGrpSpPr/>
          <p:nvPr userDrawn="1"/>
        </p:nvGrpSpPr>
        <p:grpSpPr>
          <a:xfrm>
            <a:off x="12274716" y="-980090"/>
            <a:ext cx="3695970" cy="1277747"/>
            <a:chOff x="-3889316" y="-1461517"/>
            <a:chExt cx="3695970" cy="1277747"/>
          </a:xfrm>
        </p:grpSpPr>
        <p:sp>
          <p:nvSpPr>
            <p:cNvPr id="22" name="Rechthoek 21">
              <a:extLst>
                <a:ext uri="{FF2B5EF4-FFF2-40B4-BE49-F238E27FC236}">
                  <a16:creationId xmlns:a16="http://schemas.microsoft.com/office/drawing/2014/main" id="{9581B927-37CE-45EA-B8E9-1D2CC67E5DDB}"/>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23" name="Rechthoek 22">
              <a:extLst>
                <a:ext uri="{FF2B5EF4-FFF2-40B4-BE49-F238E27FC236}">
                  <a16:creationId xmlns:a16="http://schemas.microsoft.com/office/drawing/2014/main" id="{D4E9038E-1A82-4986-AA83-B64B00D1B662}"/>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4" name="Gelijkbenige driehoek 23">
              <a:extLst>
                <a:ext uri="{FF2B5EF4-FFF2-40B4-BE49-F238E27FC236}">
                  <a16:creationId xmlns:a16="http://schemas.microsoft.com/office/drawing/2014/main" id="{52AA11A8-C823-48F0-9B6D-1587283BF8C5}"/>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18" name="INSTRUCTIE">
            <a:extLst>
              <a:ext uri="{FF2B5EF4-FFF2-40B4-BE49-F238E27FC236}">
                <a16:creationId xmlns:a16="http://schemas.microsoft.com/office/drawing/2014/main" id="{ED5FACA9-2E52-44C0-B850-E19F11A46E17}"/>
              </a:ext>
            </a:extLst>
          </p:cNvPr>
          <p:cNvGrpSpPr/>
          <p:nvPr userDrawn="1"/>
        </p:nvGrpSpPr>
        <p:grpSpPr>
          <a:xfrm>
            <a:off x="5846" y="7033211"/>
            <a:ext cx="3727954" cy="1728407"/>
            <a:chOff x="5846" y="7033211"/>
            <a:chExt cx="3727954" cy="1728407"/>
          </a:xfrm>
        </p:grpSpPr>
        <p:sp>
          <p:nvSpPr>
            <p:cNvPr id="19" name="Rechthoek 18">
              <a:extLst>
                <a:ext uri="{FF2B5EF4-FFF2-40B4-BE49-F238E27FC236}">
                  <a16:creationId xmlns:a16="http://schemas.microsoft.com/office/drawing/2014/main" id="{068DB4EF-EEFA-4CBE-90C7-4E33468EC037}"/>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20" name="Ovaal 19">
              <a:extLst>
                <a:ext uri="{FF2B5EF4-FFF2-40B4-BE49-F238E27FC236}">
                  <a16:creationId xmlns:a16="http://schemas.microsoft.com/office/drawing/2014/main" id="{FA668303-CDC9-495B-9D60-F9A3453CC0FF}"/>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8" name="Rechthoek 27">
              <a:extLst>
                <a:ext uri="{FF2B5EF4-FFF2-40B4-BE49-F238E27FC236}">
                  <a16:creationId xmlns:a16="http://schemas.microsoft.com/office/drawing/2014/main" id="{6F21CBB9-A01B-488C-BF39-28ADE275A5DD}"/>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9" name="Ovaal 28">
              <a:extLst>
                <a:ext uri="{FF2B5EF4-FFF2-40B4-BE49-F238E27FC236}">
                  <a16:creationId xmlns:a16="http://schemas.microsoft.com/office/drawing/2014/main" id="{FA52DB56-9675-400E-B64C-648761E67373}"/>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0" name="Rechthoek 29">
              <a:extLst>
                <a:ext uri="{FF2B5EF4-FFF2-40B4-BE49-F238E27FC236}">
                  <a16:creationId xmlns:a16="http://schemas.microsoft.com/office/drawing/2014/main" id="{05D07A17-0000-473F-B485-E71EB3A4990C}"/>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31" name="Groep 30">
              <a:extLst>
                <a:ext uri="{FF2B5EF4-FFF2-40B4-BE49-F238E27FC236}">
                  <a16:creationId xmlns:a16="http://schemas.microsoft.com/office/drawing/2014/main" id="{E8FEE4B9-428C-42B4-850F-6BC87CBC1518}"/>
                </a:ext>
              </a:extLst>
            </p:cNvPr>
            <p:cNvGrpSpPr/>
            <p:nvPr userDrawn="1"/>
          </p:nvGrpSpPr>
          <p:grpSpPr>
            <a:xfrm>
              <a:off x="2939884" y="7739834"/>
              <a:ext cx="681133" cy="750023"/>
              <a:chOff x="-910573" y="4987990"/>
              <a:chExt cx="681133" cy="750023"/>
            </a:xfrm>
          </p:grpSpPr>
          <p:grpSp>
            <p:nvGrpSpPr>
              <p:cNvPr id="32" name="Groep 31">
                <a:extLst>
                  <a:ext uri="{FF2B5EF4-FFF2-40B4-BE49-F238E27FC236}">
                    <a16:creationId xmlns:a16="http://schemas.microsoft.com/office/drawing/2014/main" id="{E8C7BBE3-9EB0-4167-8B0D-0902737D36C0}"/>
                  </a:ext>
                </a:extLst>
              </p:cNvPr>
              <p:cNvGrpSpPr/>
              <p:nvPr userDrawn="1"/>
            </p:nvGrpSpPr>
            <p:grpSpPr>
              <a:xfrm>
                <a:off x="-713542" y="4987990"/>
                <a:ext cx="287071" cy="379107"/>
                <a:chOff x="-4050578" y="288410"/>
                <a:chExt cx="322125" cy="379107"/>
              </a:xfrm>
            </p:grpSpPr>
            <p:sp>
              <p:nvSpPr>
                <p:cNvPr id="34" name="Rechthoek met één afgeknipte en afgeronde hoek 47">
                  <a:extLst>
                    <a:ext uri="{FF2B5EF4-FFF2-40B4-BE49-F238E27FC236}">
                      <a16:creationId xmlns:a16="http://schemas.microsoft.com/office/drawing/2014/main" id="{F8D20695-902A-4E04-A7A5-A7E6F7CDCEE8}"/>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5" name="Rechthoekige driehoek 34">
                  <a:extLst>
                    <a:ext uri="{FF2B5EF4-FFF2-40B4-BE49-F238E27FC236}">
                      <a16:creationId xmlns:a16="http://schemas.microsoft.com/office/drawing/2014/main" id="{0F2A5A70-D318-4BC3-AEED-94CE58F44901}"/>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 name="Rechthoek 35">
                  <a:extLst>
                    <a:ext uri="{FF2B5EF4-FFF2-40B4-BE49-F238E27FC236}">
                      <a16:creationId xmlns:a16="http://schemas.microsoft.com/office/drawing/2014/main" id="{A5A33189-1A50-4382-942D-9AA4C73C20F2}"/>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7" name="Rechthoek 36">
                  <a:extLst>
                    <a:ext uri="{FF2B5EF4-FFF2-40B4-BE49-F238E27FC236}">
                      <a16:creationId xmlns:a16="http://schemas.microsoft.com/office/drawing/2014/main" id="{61DE34A7-EDEB-42C5-84D1-2DCF0A69B033}"/>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33" name="Rechthoek 32">
                <a:extLst>
                  <a:ext uri="{FF2B5EF4-FFF2-40B4-BE49-F238E27FC236}">
                    <a16:creationId xmlns:a16="http://schemas.microsoft.com/office/drawing/2014/main" id="{75E8CFCC-955D-4469-B982-8A0EC7043938}"/>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9" name="Tijdelijke aanduiding voor verticale tekst 2">
            <a:extLst>
              <a:ext uri="{FF2B5EF4-FFF2-40B4-BE49-F238E27FC236}">
                <a16:creationId xmlns:a16="http://schemas.microsoft.com/office/drawing/2014/main" id="{306BD5D3-3967-499E-87C9-6F3A334CE769}"/>
              </a:ext>
            </a:extLst>
          </p:cNvPr>
          <p:cNvSpPr>
            <a:spLocks noGrp="1"/>
          </p:cNvSpPr>
          <p:nvPr>
            <p:ph type="body" orient="vert" idx="18" hasCustomPrompt="1"/>
          </p:nvPr>
        </p:nvSpPr>
        <p:spPr>
          <a:xfrm>
            <a:off x="0" y="0"/>
            <a:ext cx="7585700" cy="6858000"/>
          </a:xfrm>
          <a:gradFill>
            <a:gsLst>
              <a:gs pos="0">
                <a:schemeClr val="tx1">
                  <a:alpha val="3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lvl1pPr marL="0" indent="0">
              <a:buFontTx/>
              <a:buNone/>
              <a:defRPr lang="nl-NL" sz="1050" i="1" dirty="0">
                <a:solidFill>
                  <a:schemeClr val="lt1"/>
                </a:solidFill>
              </a:defRPr>
            </a:lvl1pPr>
          </a:lstStyle>
          <a:p>
            <a:pPr marL="0" lvl="0" algn="ctr" defTabSz="914400"/>
            <a:r>
              <a:rPr lang="nl-NL" dirty="0"/>
              <a:t>    </a:t>
            </a:r>
          </a:p>
        </p:txBody>
      </p:sp>
      <p:sp>
        <p:nvSpPr>
          <p:cNvPr id="25" name="Tijdelijke aanduiding voor tekst 146">
            <a:extLst>
              <a:ext uri="{FF2B5EF4-FFF2-40B4-BE49-F238E27FC236}">
                <a16:creationId xmlns:a16="http://schemas.microsoft.com/office/drawing/2014/main" id="{31D9F5AF-1CE4-492D-9595-51DA14E36D64}"/>
              </a:ext>
            </a:extLst>
          </p:cNvPr>
          <p:cNvSpPr>
            <a:spLocks noGrp="1"/>
          </p:cNvSpPr>
          <p:nvPr userDrawn="1">
            <p:ph type="body" sz="quarter" idx="15" hasCustomPrompt="1"/>
          </p:nvPr>
        </p:nvSpPr>
        <p:spPr>
          <a:xfrm>
            <a:off x="550570" y="5331663"/>
            <a:ext cx="62838" cy="182400"/>
          </a:xfrm>
          <a:custGeom>
            <a:avLst/>
            <a:gdLst>
              <a:gd name="connsiteX0" fmla="*/ 17352 w 62838"/>
              <a:gd name="connsiteY0" fmla="*/ 0 h 182400"/>
              <a:gd name="connsiteX1" fmla="*/ 62520 w 62838"/>
              <a:gd name="connsiteY1" fmla="*/ 91200 h 182400"/>
              <a:gd name="connsiteX2" fmla="*/ 21864 w 62838"/>
              <a:gd name="connsiteY2" fmla="*/ 182400 h 182400"/>
              <a:gd name="connsiteX3" fmla="*/ 8308 w 62838"/>
              <a:gd name="connsiteY3" fmla="*/ 145920 h 182400"/>
              <a:gd name="connsiteX4" fmla="*/ 26385 w 62838"/>
              <a:gd name="connsiteY4" fmla="*/ 91200 h 182400"/>
              <a:gd name="connsiteX5" fmla="*/ 3796 w 62838"/>
              <a:gd name="connsiteY5" fmla="*/ 36480 h 182400"/>
              <a:gd name="connsiteX6" fmla="*/ 17352 w 62838"/>
              <a:gd name="connsiteY6" fmla="*/ 0 h 18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8" h="182400">
                <a:moveTo>
                  <a:pt x="17352" y="0"/>
                </a:moveTo>
                <a:cubicBezTo>
                  <a:pt x="17352" y="0"/>
                  <a:pt x="62520" y="69312"/>
                  <a:pt x="62520" y="91200"/>
                </a:cubicBezTo>
                <a:cubicBezTo>
                  <a:pt x="67041" y="113088"/>
                  <a:pt x="21864" y="182400"/>
                  <a:pt x="21864" y="182400"/>
                </a:cubicBezTo>
                <a:cubicBezTo>
                  <a:pt x="21864" y="182400"/>
                  <a:pt x="-5237" y="175104"/>
                  <a:pt x="8308" y="145920"/>
                </a:cubicBezTo>
                <a:cubicBezTo>
                  <a:pt x="17352" y="116736"/>
                  <a:pt x="26385" y="91200"/>
                  <a:pt x="26385" y="91200"/>
                </a:cubicBezTo>
                <a:lnTo>
                  <a:pt x="3796" y="36480"/>
                </a:lnTo>
                <a:cubicBezTo>
                  <a:pt x="-9759" y="3648"/>
                  <a:pt x="17352" y="0"/>
                  <a:pt x="17352" y="0"/>
                </a:cubicBezTo>
                <a:close/>
              </a:path>
            </a:pathLst>
          </a:custGeom>
          <a:solidFill>
            <a:schemeClr val="bg1"/>
          </a:solidFill>
          <a:ln w="12700">
            <a:noFill/>
          </a:ln>
        </p:spPr>
        <p:txBody>
          <a:bodyPr wrap="square">
            <a:noAutofit/>
          </a:bodyPr>
          <a:lstStyle>
            <a:lvl1pPr marL="0" indent="0">
              <a:buFont typeface="Arial" panose="020B0604020202020204" pitchFamily="34" charset="0"/>
              <a:buNone/>
              <a:defRPr/>
            </a:lvl1pPr>
          </a:lstStyle>
          <a:p>
            <a:pPr lvl="0"/>
            <a:r>
              <a:rPr lang="nl-NL" dirty="0"/>
              <a:t> </a:t>
            </a:r>
          </a:p>
        </p:txBody>
      </p:sp>
      <p:sp>
        <p:nvSpPr>
          <p:cNvPr id="26" name="Tijdelijke aanduiding voor tekst 25">
            <a:extLst>
              <a:ext uri="{FF2B5EF4-FFF2-40B4-BE49-F238E27FC236}">
                <a16:creationId xmlns:a16="http://schemas.microsoft.com/office/drawing/2014/main" id="{6CA30C58-356F-4E30-A02E-60F3A8720228}"/>
              </a:ext>
            </a:extLst>
          </p:cNvPr>
          <p:cNvSpPr>
            <a:spLocks noGrp="1"/>
          </p:cNvSpPr>
          <p:nvPr userDrawn="1">
            <p:ph type="body" sz="quarter" idx="16" hasCustomPrompt="1"/>
          </p:nvPr>
        </p:nvSpPr>
        <p:spPr>
          <a:xfrm flipH="1">
            <a:off x="576831" y="5569787"/>
            <a:ext cx="7200" cy="1296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27" name="Tijdelijke aanduiding voor tekst 25">
            <a:extLst>
              <a:ext uri="{FF2B5EF4-FFF2-40B4-BE49-F238E27FC236}">
                <a16:creationId xmlns:a16="http://schemas.microsoft.com/office/drawing/2014/main" id="{AEF8CBF0-1080-4328-90E3-E6A453C76D1C}"/>
              </a:ext>
            </a:extLst>
          </p:cNvPr>
          <p:cNvSpPr>
            <a:spLocks noGrp="1"/>
          </p:cNvSpPr>
          <p:nvPr>
            <p:ph type="body" sz="quarter" idx="19" hasCustomPrompt="1"/>
          </p:nvPr>
        </p:nvSpPr>
        <p:spPr>
          <a:xfrm flipH="1">
            <a:off x="572012" y="-16137"/>
            <a:ext cx="7200" cy="5292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17" name="Logo">
            <a:extLst>
              <a:ext uri="{FF2B5EF4-FFF2-40B4-BE49-F238E27FC236}">
                <a16:creationId xmlns:a16="http://schemas.microsoft.com/office/drawing/2014/main" id="{A753AD9E-D49F-4A7A-A441-1D683F4F694D}"/>
              </a:ext>
            </a:extLst>
          </p:cNvPr>
          <p:cNvSpPr>
            <a:spLocks noGrp="1"/>
          </p:cNvSpPr>
          <p:nvPr>
            <p:ph type="body" orient="vert" idx="20" hasCustomPrompt="1"/>
          </p:nvPr>
        </p:nvSpPr>
        <p:spPr>
          <a:xfrm>
            <a:off x="10549612" y="6480355"/>
            <a:ext cx="1060019" cy="185413"/>
          </a:xfrm>
          <a:blipFill>
            <a:blip r:embed="rId2"/>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4" name="Datum" hidden="1">
            <a:extLst>
              <a:ext uri="{FF2B5EF4-FFF2-40B4-BE49-F238E27FC236}">
                <a16:creationId xmlns:a16="http://schemas.microsoft.com/office/drawing/2014/main" id="{58A4B687-90AC-4E68-8260-4B5ABCBDDD47}"/>
              </a:ext>
            </a:extLst>
          </p:cNvPr>
          <p:cNvSpPr>
            <a:spLocks noGrp="1"/>
          </p:cNvSpPr>
          <p:nvPr>
            <p:ph type="dt" sz="half" idx="23"/>
          </p:nvPr>
        </p:nvSpPr>
        <p:spPr/>
        <p:txBody>
          <a:bodyPr/>
          <a:lstStyle>
            <a:lvl1pPr>
              <a:defRPr>
                <a:solidFill>
                  <a:schemeClr val="bg1"/>
                </a:solidFill>
              </a:defRPr>
            </a:lvl1pPr>
          </a:lstStyle>
          <a:p>
            <a:endParaRPr lang="nl-NL" dirty="0"/>
          </a:p>
        </p:txBody>
      </p:sp>
      <p:sp>
        <p:nvSpPr>
          <p:cNvPr id="2" name="Voettekst">
            <a:extLst>
              <a:ext uri="{FF2B5EF4-FFF2-40B4-BE49-F238E27FC236}">
                <a16:creationId xmlns:a16="http://schemas.microsoft.com/office/drawing/2014/main" id="{FFA5CE90-7880-47CA-A212-3D39FA8CE5EA}"/>
              </a:ext>
            </a:extLst>
          </p:cNvPr>
          <p:cNvSpPr>
            <a:spLocks noGrp="1"/>
          </p:cNvSpPr>
          <p:nvPr>
            <p:ph type="ftr" sz="quarter" idx="21"/>
          </p:nvPr>
        </p:nvSpPr>
        <p:spPr/>
        <p:txBody>
          <a:bodyPr/>
          <a:lstStyle>
            <a:lvl1pPr>
              <a:defRPr>
                <a:solidFill>
                  <a:schemeClr val="bg1"/>
                </a:solidFill>
              </a:defRPr>
            </a:lvl1pPr>
          </a:lstStyle>
          <a:p>
            <a:endParaRPr lang="nl-NL" dirty="0"/>
          </a:p>
        </p:txBody>
      </p:sp>
      <p:sp>
        <p:nvSpPr>
          <p:cNvPr id="3" name="Dianummer">
            <a:extLst>
              <a:ext uri="{FF2B5EF4-FFF2-40B4-BE49-F238E27FC236}">
                <a16:creationId xmlns:a16="http://schemas.microsoft.com/office/drawing/2014/main" id="{95C094FD-8A61-49A7-80BC-005282993F3A}"/>
              </a:ext>
            </a:extLst>
          </p:cNvPr>
          <p:cNvSpPr>
            <a:spLocks noGrp="1"/>
          </p:cNvSpPr>
          <p:nvPr>
            <p:ph type="sldNum" sz="quarter" idx="22"/>
          </p:nvPr>
        </p:nvSpPr>
        <p:spPr/>
        <p:txBody>
          <a:bodyPr/>
          <a:lstStyle>
            <a:lvl1pPr>
              <a:defRPr>
                <a:solidFill>
                  <a:schemeClr val="bg1"/>
                </a:solidFill>
              </a:defRPr>
            </a:lvl1pPr>
          </a:lstStyle>
          <a:p>
            <a:fld id="{5EC93C5F-DB18-4797-88B9-B8B0D60519FD}" type="slidenum">
              <a:rPr lang="nl-NL" smtClean="0"/>
              <a:pPr/>
              <a:t>‹nr.›</a:t>
            </a:fld>
            <a:endParaRPr lang="nl-NL" dirty="0"/>
          </a:p>
        </p:txBody>
      </p:sp>
      <p:sp>
        <p:nvSpPr>
          <p:cNvPr id="11" name="Ondertitel">
            <a:extLst>
              <a:ext uri="{FF2B5EF4-FFF2-40B4-BE49-F238E27FC236}">
                <a16:creationId xmlns:a16="http://schemas.microsoft.com/office/drawing/2014/main" id="{F6910D76-D499-4C78-8F33-CDD881528D6A}"/>
              </a:ext>
            </a:extLst>
          </p:cNvPr>
          <p:cNvSpPr>
            <a:spLocks noGrp="1"/>
          </p:cNvSpPr>
          <p:nvPr>
            <p:ph type="subTitle" idx="10" hasCustomPrompt="1"/>
          </p:nvPr>
        </p:nvSpPr>
        <p:spPr>
          <a:xfrm>
            <a:off x="777244" y="5950651"/>
            <a:ext cx="10827096" cy="337470"/>
          </a:xfrm>
        </p:spPr>
        <p:txBody>
          <a:bodyPr bIns="396000"/>
          <a:lstStyle>
            <a:lvl1pPr marL="0" indent="0" algn="l">
              <a:buNone/>
              <a:defRPr sz="3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5" name="Titel">
            <a:extLst>
              <a:ext uri="{FF2B5EF4-FFF2-40B4-BE49-F238E27FC236}">
                <a16:creationId xmlns:a16="http://schemas.microsoft.com/office/drawing/2014/main" id="{72BCEBAC-13F2-4EC4-8A78-58F0FD42F686}"/>
              </a:ext>
            </a:extLst>
          </p:cNvPr>
          <p:cNvSpPr>
            <a:spLocks noGrp="1"/>
          </p:cNvSpPr>
          <p:nvPr>
            <p:ph type="title" hasCustomPrompt="1"/>
          </p:nvPr>
        </p:nvSpPr>
        <p:spPr>
          <a:xfrm>
            <a:off x="777244" y="5275863"/>
            <a:ext cx="10828685" cy="674788"/>
          </a:xfrm>
        </p:spPr>
        <p:txBody>
          <a:bodyPr bIns="792000"/>
          <a:lstStyle>
            <a:lvl1pPr>
              <a:defRPr>
                <a:solidFill>
                  <a:schemeClr val="bg1"/>
                </a:solidFill>
              </a:defRPr>
            </a:lvl1pPr>
          </a:lstStyle>
          <a:p>
            <a:r>
              <a:rPr lang="nl-NL" dirty="0"/>
              <a:t>Eerste titel bold, </a:t>
            </a:r>
            <a:br>
              <a:rPr lang="nl-NL" dirty="0"/>
            </a:br>
            <a:r>
              <a:rPr lang="nl-NL" dirty="0"/>
              <a:t>max 2 regels</a:t>
            </a:r>
          </a:p>
        </p:txBody>
      </p:sp>
    </p:spTree>
    <p:extLst>
      <p:ext uri="{BB962C8B-B14F-4D97-AF65-F5344CB8AC3E}">
        <p14:creationId xmlns:p14="http://schemas.microsoft.com/office/powerpoint/2010/main" val="1270242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tmplLst>
          <p:tmpl>
            <p:tnLst>
              <p:par>
                <p:cTn presetID="10" presetClass="entr" presetSubtype="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hf sldNum="0" hdr="0" ftr="0" dt="0"/>
  <p:extLst>
    <p:ext uri="{DCECCB84-F9BA-43D5-87BE-67443E8EF086}">
      <p15:sldGuideLst xmlns:p15="http://schemas.microsoft.com/office/powerpoint/2012/main">
        <p15:guide id="1" orient="horz" pos="33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VERGELIJKING">
    <p:spTree>
      <p:nvGrpSpPr>
        <p:cNvPr id="1" name=""/>
        <p:cNvGrpSpPr/>
        <p:nvPr/>
      </p:nvGrpSpPr>
      <p:grpSpPr>
        <a:xfrm>
          <a:off x="0" y="0"/>
          <a:ext cx="0" cy="0"/>
          <a:chOff x="0" y="0"/>
          <a:chExt cx="0" cy="0"/>
        </a:xfrm>
      </p:grpSpPr>
      <p:sp>
        <p:nvSpPr>
          <p:cNvPr id="12" name="INFO">
            <a:extLst>
              <a:ext uri="{FF2B5EF4-FFF2-40B4-BE49-F238E27FC236}">
                <a16:creationId xmlns:a16="http://schemas.microsoft.com/office/drawing/2014/main" id="{D2D6917A-A3A5-482F-A0D3-BD7F10CD032E}"/>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AFBEELDING, VERGELIJKING</a:t>
            </a:r>
          </a:p>
        </p:txBody>
      </p:sp>
      <p:grpSp>
        <p:nvGrpSpPr>
          <p:cNvPr id="21" name="INSTRUCTIE">
            <a:extLst>
              <a:ext uri="{FF2B5EF4-FFF2-40B4-BE49-F238E27FC236}">
                <a16:creationId xmlns:a16="http://schemas.microsoft.com/office/drawing/2014/main" id="{DCE34B67-7690-4830-B809-AC4C445C3224}"/>
              </a:ext>
            </a:extLst>
          </p:cNvPr>
          <p:cNvGrpSpPr/>
          <p:nvPr userDrawn="1"/>
        </p:nvGrpSpPr>
        <p:grpSpPr>
          <a:xfrm>
            <a:off x="12274716" y="5578819"/>
            <a:ext cx="3695970" cy="1277747"/>
            <a:chOff x="-3889316" y="-1461517"/>
            <a:chExt cx="3695970" cy="1277747"/>
          </a:xfrm>
        </p:grpSpPr>
        <p:sp>
          <p:nvSpPr>
            <p:cNvPr id="22" name="Rechthoek 21">
              <a:extLst>
                <a:ext uri="{FF2B5EF4-FFF2-40B4-BE49-F238E27FC236}">
                  <a16:creationId xmlns:a16="http://schemas.microsoft.com/office/drawing/2014/main" id="{9581B927-37CE-45EA-B8E9-1D2CC67E5DDB}"/>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23" name="Rechthoek 22">
              <a:extLst>
                <a:ext uri="{FF2B5EF4-FFF2-40B4-BE49-F238E27FC236}">
                  <a16:creationId xmlns:a16="http://schemas.microsoft.com/office/drawing/2014/main" id="{D4E9038E-1A82-4986-AA83-B64B00D1B662}"/>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4" name="Gelijkbenige driehoek 23">
              <a:extLst>
                <a:ext uri="{FF2B5EF4-FFF2-40B4-BE49-F238E27FC236}">
                  <a16:creationId xmlns:a16="http://schemas.microsoft.com/office/drawing/2014/main" id="{52AA11A8-C823-48F0-9B6D-1587283BF8C5}"/>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29" name="INSTRUCTIE">
            <a:extLst>
              <a:ext uri="{FF2B5EF4-FFF2-40B4-BE49-F238E27FC236}">
                <a16:creationId xmlns:a16="http://schemas.microsoft.com/office/drawing/2014/main" id="{3F7E64AC-04CD-4CC9-B239-EA46CAD58EDF}"/>
              </a:ext>
            </a:extLst>
          </p:cNvPr>
          <p:cNvGrpSpPr/>
          <p:nvPr userDrawn="1"/>
        </p:nvGrpSpPr>
        <p:grpSpPr>
          <a:xfrm>
            <a:off x="-3786437" y="-1060467"/>
            <a:ext cx="3693342" cy="1277747"/>
            <a:chOff x="-3786437" y="-1461517"/>
            <a:chExt cx="3693342" cy="1277747"/>
          </a:xfrm>
        </p:grpSpPr>
        <p:sp>
          <p:nvSpPr>
            <p:cNvPr id="30" name="Rechthoek 29">
              <a:extLst>
                <a:ext uri="{FF2B5EF4-FFF2-40B4-BE49-F238E27FC236}">
                  <a16:creationId xmlns:a16="http://schemas.microsoft.com/office/drawing/2014/main" id="{55B7F84F-24D3-4FB2-8569-D74007772EF9}"/>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31" name="Rechthoek 30">
              <a:extLst>
                <a:ext uri="{FF2B5EF4-FFF2-40B4-BE49-F238E27FC236}">
                  <a16:creationId xmlns:a16="http://schemas.microsoft.com/office/drawing/2014/main" id="{BBF55BC8-D9C8-4CC3-94D9-661A7FD0FB06}"/>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2" name="Gelijkbenige driehoek 31">
              <a:extLst>
                <a:ext uri="{FF2B5EF4-FFF2-40B4-BE49-F238E27FC236}">
                  <a16:creationId xmlns:a16="http://schemas.microsoft.com/office/drawing/2014/main" id="{2E9ABC58-53E7-4294-848B-215B4E06C3C0}"/>
                </a:ext>
              </a:extLst>
            </p:cNvPr>
            <p:cNvSpPr/>
            <p:nvPr userDrawn="1"/>
          </p:nvSpPr>
          <p:spPr>
            <a:xfrm rot="5400000">
              <a:off x="-232162"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nvGrpSpPr>
          <p:cNvPr id="33" name="INSTRUCTIE">
            <a:extLst>
              <a:ext uri="{FF2B5EF4-FFF2-40B4-BE49-F238E27FC236}">
                <a16:creationId xmlns:a16="http://schemas.microsoft.com/office/drawing/2014/main" id="{E48EE6EC-C455-4420-9C4F-4627C26E96D6}"/>
              </a:ext>
            </a:extLst>
          </p:cNvPr>
          <p:cNvGrpSpPr/>
          <p:nvPr userDrawn="1"/>
        </p:nvGrpSpPr>
        <p:grpSpPr>
          <a:xfrm>
            <a:off x="0" y="7033211"/>
            <a:ext cx="3727954" cy="1728407"/>
            <a:chOff x="5846" y="7033211"/>
            <a:chExt cx="3727954" cy="1728407"/>
          </a:xfrm>
        </p:grpSpPr>
        <p:sp>
          <p:nvSpPr>
            <p:cNvPr id="35" name="Rechthoek 34">
              <a:extLst>
                <a:ext uri="{FF2B5EF4-FFF2-40B4-BE49-F238E27FC236}">
                  <a16:creationId xmlns:a16="http://schemas.microsoft.com/office/drawing/2014/main" id="{005020E2-C3D4-4300-95D2-5F51F63DF2FE}"/>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36" name="Ovaal 35">
              <a:extLst>
                <a:ext uri="{FF2B5EF4-FFF2-40B4-BE49-F238E27FC236}">
                  <a16:creationId xmlns:a16="http://schemas.microsoft.com/office/drawing/2014/main" id="{28260701-2103-4922-9650-D4DF9BE72EBC}"/>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7" name="Rechthoek 36">
              <a:extLst>
                <a:ext uri="{FF2B5EF4-FFF2-40B4-BE49-F238E27FC236}">
                  <a16:creationId xmlns:a16="http://schemas.microsoft.com/office/drawing/2014/main" id="{0FFDE667-60E4-427D-BB06-F4861BA0AA4D}"/>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8" name="Ovaal 37">
              <a:extLst>
                <a:ext uri="{FF2B5EF4-FFF2-40B4-BE49-F238E27FC236}">
                  <a16:creationId xmlns:a16="http://schemas.microsoft.com/office/drawing/2014/main" id="{4A4AFF99-5C33-4B6C-9FD1-8C800AD0F243}"/>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9" name="Rechthoek 38">
              <a:extLst>
                <a:ext uri="{FF2B5EF4-FFF2-40B4-BE49-F238E27FC236}">
                  <a16:creationId xmlns:a16="http://schemas.microsoft.com/office/drawing/2014/main" id="{64799609-5352-4114-9ABA-9188B8CBB6B5}"/>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40" name="Groep 39">
              <a:extLst>
                <a:ext uri="{FF2B5EF4-FFF2-40B4-BE49-F238E27FC236}">
                  <a16:creationId xmlns:a16="http://schemas.microsoft.com/office/drawing/2014/main" id="{BDC06FCA-74D3-4802-9917-508ADABCC9E1}"/>
                </a:ext>
              </a:extLst>
            </p:cNvPr>
            <p:cNvGrpSpPr/>
            <p:nvPr userDrawn="1"/>
          </p:nvGrpSpPr>
          <p:grpSpPr>
            <a:xfrm>
              <a:off x="2939884" y="7739834"/>
              <a:ext cx="681133" cy="750023"/>
              <a:chOff x="-910573" y="4987990"/>
              <a:chExt cx="681133" cy="750023"/>
            </a:xfrm>
          </p:grpSpPr>
          <p:grpSp>
            <p:nvGrpSpPr>
              <p:cNvPr id="41" name="Groep 40">
                <a:extLst>
                  <a:ext uri="{FF2B5EF4-FFF2-40B4-BE49-F238E27FC236}">
                    <a16:creationId xmlns:a16="http://schemas.microsoft.com/office/drawing/2014/main" id="{DE455966-A786-48D3-856C-C36AB26C550F}"/>
                  </a:ext>
                </a:extLst>
              </p:cNvPr>
              <p:cNvGrpSpPr/>
              <p:nvPr userDrawn="1"/>
            </p:nvGrpSpPr>
            <p:grpSpPr>
              <a:xfrm>
                <a:off x="-713542" y="4987990"/>
                <a:ext cx="287071" cy="379107"/>
                <a:chOff x="-4050578" y="288410"/>
                <a:chExt cx="322125" cy="379107"/>
              </a:xfrm>
            </p:grpSpPr>
            <p:sp>
              <p:nvSpPr>
                <p:cNvPr id="43" name="Rechthoek met één afgeknipte en afgeronde hoek 47">
                  <a:extLst>
                    <a:ext uri="{FF2B5EF4-FFF2-40B4-BE49-F238E27FC236}">
                      <a16:creationId xmlns:a16="http://schemas.microsoft.com/office/drawing/2014/main" id="{74E72907-A1F3-4092-8CED-78741E028331}"/>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4" name="Rechthoekige driehoek 43">
                  <a:extLst>
                    <a:ext uri="{FF2B5EF4-FFF2-40B4-BE49-F238E27FC236}">
                      <a16:creationId xmlns:a16="http://schemas.microsoft.com/office/drawing/2014/main" id="{68078163-1FBB-4BDB-BDED-74CAFDBB32F2}"/>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5" name="Rechthoek 44">
                  <a:extLst>
                    <a:ext uri="{FF2B5EF4-FFF2-40B4-BE49-F238E27FC236}">
                      <a16:creationId xmlns:a16="http://schemas.microsoft.com/office/drawing/2014/main" id="{8D0D4CCA-91B1-4CCB-8F09-42B3F4CCC346}"/>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6" name="Rechthoek 45">
                  <a:extLst>
                    <a:ext uri="{FF2B5EF4-FFF2-40B4-BE49-F238E27FC236}">
                      <a16:creationId xmlns:a16="http://schemas.microsoft.com/office/drawing/2014/main" id="{F10FCD58-1032-4AF5-8740-EF52858E27E5}"/>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42" name="Rechthoek 41">
                <a:extLst>
                  <a:ext uri="{FF2B5EF4-FFF2-40B4-BE49-F238E27FC236}">
                    <a16:creationId xmlns:a16="http://schemas.microsoft.com/office/drawing/2014/main" id="{43F84E09-555F-4B21-A7E0-9E155607E7D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28" name="Tijdelijke aanduiding voor afbeelding 27">
            <a:extLst>
              <a:ext uri="{FF2B5EF4-FFF2-40B4-BE49-F238E27FC236}">
                <a16:creationId xmlns:a16="http://schemas.microsoft.com/office/drawing/2014/main" id="{084D1B84-42BA-459F-924D-D2C1C14E1253}"/>
              </a:ext>
            </a:extLst>
          </p:cNvPr>
          <p:cNvSpPr>
            <a:spLocks noGrp="1"/>
          </p:cNvSpPr>
          <p:nvPr userDrawn="1">
            <p:ph type="pic" sz="quarter" idx="20" hasCustomPrompt="1"/>
          </p:nvPr>
        </p:nvSpPr>
        <p:spPr>
          <a:xfrm>
            <a:off x="-96253" y="-30651"/>
            <a:ext cx="12370969" cy="6957215"/>
          </a:xfrm>
          <a:custGeom>
            <a:avLst/>
            <a:gdLst>
              <a:gd name="connsiteX0" fmla="*/ 12189450 w 12192000"/>
              <a:gd name="connsiteY0" fmla="*/ 0 h 6856566"/>
              <a:gd name="connsiteX1" fmla="*/ 12192000 w 12192000"/>
              <a:gd name="connsiteY1" fmla="*/ 0 h 6856566"/>
              <a:gd name="connsiteX2" fmla="*/ 12192000 w 12192000"/>
              <a:gd name="connsiteY2" fmla="*/ 6856566 h 6856566"/>
              <a:gd name="connsiteX3" fmla="*/ 0 w 12192000"/>
              <a:gd name="connsiteY3" fmla="*/ 6856566 h 6856566"/>
              <a:gd name="connsiteX4" fmla="*/ 0 w 12192000"/>
              <a:gd name="connsiteY4" fmla="*/ 6855132 h 685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6566">
                <a:moveTo>
                  <a:pt x="12189450" y="0"/>
                </a:moveTo>
                <a:lnTo>
                  <a:pt x="12192000" y="0"/>
                </a:lnTo>
                <a:lnTo>
                  <a:pt x="12192000" y="6856566"/>
                </a:lnTo>
                <a:lnTo>
                  <a:pt x="0" y="6856566"/>
                </a:lnTo>
                <a:lnTo>
                  <a:pt x="0" y="6855132"/>
                </a:lnTo>
                <a:close/>
              </a:path>
            </a:pathLst>
          </a:custGeom>
          <a:solidFill>
            <a:schemeClr val="bg1">
              <a:lumMod val="85000"/>
            </a:schemeClr>
          </a:solidFill>
          <a:ln w="123825">
            <a:solidFill>
              <a:schemeClr val="bg1"/>
            </a:solidFill>
          </a:ln>
        </p:spPr>
        <p:style>
          <a:lnRef idx="1">
            <a:schemeClr val="accent1"/>
          </a:lnRef>
          <a:fillRef idx="0">
            <a:schemeClr val="accent1"/>
          </a:fillRef>
          <a:effectRef idx="0">
            <a:schemeClr val="accent1"/>
          </a:effectRef>
          <a:fontRef idx="minor">
            <a:schemeClr val="tx1"/>
          </a:fontRef>
        </p:style>
        <p:txBody>
          <a:bodyPr wrap="square" lIns="7848000" bIns="0" anchor="ctr">
            <a:noAutofit/>
          </a:bodyPr>
          <a:lstStyle>
            <a:lvl1pPr marL="0" indent="0" algn="l">
              <a:lnSpc>
                <a:spcPct val="90000"/>
              </a:lnSpc>
              <a:spcBef>
                <a:spcPts val="0"/>
              </a:spcBef>
              <a:spcAft>
                <a:spcPts val="0"/>
              </a:spcAft>
              <a:buNone/>
              <a:defRPr sz="1500" i="1">
                <a:solidFill>
                  <a:schemeClr val="tx1">
                    <a:lumMod val="50000"/>
                    <a:lumOff val="50000"/>
                  </a:schemeClr>
                </a:solidFill>
              </a:defRPr>
            </a:lvl1pPr>
          </a:lstStyle>
          <a:p>
            <a:r>
              <a:rPr lang="nl-NL" dirty="0"/>
              <a:t>Klik op het icoon of sleep de afbeelding hierin</a:t>
            </a:r>
            <a:br>
              <a:rPr lang="nl-NL" dirty="0"/>
            </a:br>
            <a:r>
              <a:rPr lang="nl-NL" dirty="0"/>
              <a:t>om een foto in te voegen.</a:t>
            </a:r>
          </a:p>
        </p:txBody>
      </p:sp>
      <p:sp>
        <p:nvSpPr>
          <p:cNvPr id="9" name="Tijdelijke aanduiding voor verticale tekst 2">
            <a:extLst>
              <a:ext uri="{FF2B5EF4-FFF2-40B4-BE49-F238E27FC236}">
                <a16:creationId xmlns:a16="http://schemas.microsoft.com/office/drawing/2014/main" id="{306BD5D3-3967-499E-87C9-6F3A334CE769}"/>
              </a:ext>
            </a:extLst>
          </p:cNvPr>
          <p:cNvSpPr>
            <a:spLocks noGrp="1"/>
          </p:cNvSpPr>
          <p:nvPr>
            <p:ph type="body" orient="vert" idx="18" hasCustomPrompt="1"/>
          </p:nvPr>
        </p:nvSpPr>
        <p:spPr>
          <a:xfrm>
            <a:off x="0" y="0"/>
            <a:ext cx="7585700" cy="6858000"/>
          </a:xfrm>
          <a:gradFill>
            <a:gsLst>
              <a:gs pos="0">
                <a:schemeClr val="tx1">
                  <a:alpha val="3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lvl1pPr marL="0" indent="0">
              <a:buFontTx/>
              <a:buNone/>
              <a:defRPr lang="nl-NL" sz="1050" i="1" dirty="0">
                <a:solidFill>
                  <a:schemeClr val="lt1"/>
                </a:solidFill>
              </a:defRPr>
            </a:lvl1pPr>
          </a:lstStyle>
          <a:p>
            <a:pPr marL="0" lvl="0" algn="ctr" defTabSz="914400"/>
            <a:r>
              <a:rPr lang="nl-NL" dirty="0"/>
              <a:t>      </a:t>
            </a:r>
          </a:p>
        </p:txBody>
      </p:sp>
      <p:sp>
        <p:nvSpPr>
          <p:cNvPr id="25" name="Tijdelijke aanduiding voor tekst 146">
            <a:extLst>
              <a:ext uri="{FF2B5EF4-FFF2-40B4-BE49-F238E27FC236}">
                <a16:creationId xmlns:a16="http://schemas.microsoft.com/office/drawing/2014/main" id="{31D9F5AF-1CE4-492D-9595-51DA14E36D64}"/>
              </a:ext>
            </a:extLst>
          </p:cNvPr>
          <p:cNvSpPr>
            <a:spLocks noGrp="1"/>
          </p:cNvSpPr>
          <p:nvPr userDrawn="1">
            <p:ph type="body" sz="quarter" idx="15" hasCustomPrompt="1"/>
          </p:nvPr>
        </p:nvSpPr>
        <p:spPr>
          <a:xfrm>
            <a:off x="550570" y="652464"/>
            <a:ext cx="62838" cy="182400"/>
          </a:xfrm>
          <a:custGeom>
            <a:avLst/>
            <a:gdLst>
              <a:gd name="connsiteX0" fmla="*/ 17352 w 62838"/>
              <a:gd name="connsiteY0" fmla="*/ 0 h 182400"/>
              <a:gd name="connsiteX1" fmla="*/ 62520 w 62838"/>
              <a:gd name="connsiteY1" fmla="*/ 91200 h 182400"/>
              <a:gd name="connsiteX2" fmla="*/ 21864 w 62838"/>
              <a:gd name="connsiteY2" fmla="*/ 182400 h 182400"/>
              <a:gd name="connsiteX3" fmla="*/ 8308 w 62838"/>
              <a:gd name="connsiteY3" fmla="*/ 145920 h 182400"/>
              <a:gd name="connsiteX4" fmla="*/ 26385 w 62838"/>
              <a:gd name="connsiteY4" fmla="*/ 91200 h 182400"/>
              <a:gd name="connsiteX5" fmla="*/ 3796 w 62838"/>
              <a:gd name="connsiteY5" fmla="*/ 36480 h 182400"/>
              <a:gd name="connsiteX6" fmla="*/ 17352 w 62838"/>
              <a:gd name="connsiteY6" fmla="*/ 0 h 18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8" h="182400">
                <a:moveTo>
                  <a:pt x="17352" y="0"/>
                </a:moveTo>
                <a:cubicBezTo>
                  <a:pt x="17352" y="0"/>
                  <a:pt x="62520" y="69312"/>
                  <a:pt x="62520" y="91200"/>
                </a:cubicBezTo>
                <a:cubicBezTo>
                  <a:pt x="67041" y="113088"/>
                  <a:pt x="21864" y="182400"/>
                  <a:pt x="21864" y="182400"/>
                </a:cubicBezTo>
                <a:cubicBezTo>
                  <a:pt x="21864" y="182400"/>
                  <a:pt x="-5237" y="175104"/>
                  <a:pt x="8308" y="145920"/>
                </a:cubicBezTo>
                <a:cubicBezTo>
                  <a:pt x="17352" y="116736"/>
                  <a:pt x="26385" y="91200"/>
                  <a:pt x="26385" y="91200"/>
                </a:cubicBezTo>
                <a:lnTo>
                  <a:pt x="3796" y="36480"/>
                </a:lnTo>
                <a:cubicBezTo>
                  <a:pt x="-9759" y="3648"/>
                  <a:pt x="17352" y="0"/>
                  <a:pt x="17352" y="0"/>
                </a:cubicBezTo>
                <a:close/>
              </a:path>
            </a:pathLst>
          </a:custGeom>
          <a:solidFill>
            <a:schemeClr val="bg1"/>
          </a:solidFill>
          <a:ln w="12700">
            <a:noFill/>
          </a:ln>
        </p:spPr>
        <p:txBody>
          <a:bodyPr wrap="square">
            <a:noAutofit/>
          </a:bodyPr>
          <a:lstStyle>
            <a:lvl1pPr marL="0" indent="0">
              <a:buFont typeface="Arial" panose="020B0604020202020204" pitchFamily="34" charset="0"/>
              <a:buNone/>
              <a:defRPr/>
            </a:lvl1pPr>
          </a:lstStyle>
          <a:p>
            <a:pPr lvl="0"/>
            <a:r>
              <a:rPr lang="nl-NL" dirty="0"/>
              <a:t> </a:t>
            </a:r>
          </a:p>
        </p:txBody>
      </p:sp>
      <p:sp>
        <p:nvSpPr>
          <p:cNvPr id="26" name="Tijdelijke aanduiding voor tekst 25">
            <a:extLst>
              <a:ext uri="{FF2B5EF4-FFF2-40B4-BE49-F238E27FC236}">
                <a16:creationId xmlns:a16="http://schemas.microsoft.com/office/drawing/2014/main" id="{6CA30C58-356F-4E30-A02E-60F3A8720228}"/>
              </a:ext>
            </a:extLst>
          </p:cNvPr>
          <p:cNvSpPr>
            <a:spLocks noGrp="1"/>
          </p:cNvSpPr>
          <p:nvPr userDrawn="1">
            <p:ph type="body" sz="quarter" idx="16" hasCustomPrompt="1"/>
          </p:nvPr>
        </p:nvSpPr>
        <p:spPr>
          <a:xfrm flipH="1">
            <a:off x="576831" y="900113"/>
            <a:ext cx="7200" cy="5958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27" name="Tijdelijke aanduiding voor tekst 25">
            <a:extLst>
              <a:ext uri="{FF2B5EF4-FFF2-40B4-BE49-F238E27FC236}">
                <a16:creationId xmlns:a16="http://schemas.microsoft.com/office/drawing/2014/main" id="{AEF8CBF0-1080-4328-90E3-E6A453C76D1C}"/>
              </a:ext>
            </a:extLst>
          </p:cNvPr>
          <p:cNvSpPr>
            <a:spLocks noGrp="1"/>
          </p:cNvSpPr>
          <p:nvPr>
            <p:ph type="body" sz="quarter" idx="19" hasCustomPrompt="1"/>
          </p:nvPr>
        </p:nvSpPr>
        <p:spPr>
          <a:xfrm flipH="1">
            <a:off x="572012" y="0"/>
            <a:ext cx="7200" cy="594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34" name="Logo">
            <a:extLst>
              <a:ext uri="{FF2B5EF4-FFF2-40B4-BE49-F238E27FC236}">
                <a16:creationId xmlns:a16="http://schemas.microsoft.com/office/drawing/2014/main" id="{2408095E-D996-4C21-9D60-28C352FB9B2A}"/>
              </a:ext>
            </a:extLst>
          </p:cNvPr>
          <p:cNvSpPr>
            <a:spLocks noGrp="1"/>
          </p:cNvSpPr>
          <p:nvPr>
            <p:ph type="body" orient="vert" idx="21" hasCustomPrompt="1"/>
          </p:nvPr>
        </p:nvSpPr>
        <p:spPr>
          <a:xfrm>
            <a:off x="10549612" y="6480355"/>
            <a:ext cx="1060019" cy="185413"/>
          </a:xfrm>
          <a:blipFill>
            <a:blip r:embed="rId2"/>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 name="Dianummer">
            <a:extLst>
              <a:ext uri="{FF2B5EF4-FFF2-40B4-BE49-F238E27FC236}">
                <a16:creationId xmlns:a16="http://schemas.microsoft.com/office/drawing/2014/main" id="{433BDAC8-61B0-44F9-B401-C091D6903308}"/>
              </a:ext>
            </a:extLst>
          </p:cNvPr>
          <p:cNvSpPr>
            <a:spLocks noGrp="1"/>
          </p:cNvSpPr>
          <p:nvPr>
            <p:ph type="sldNum" sz="quarter" idx="23"/>
          </p:nvPr>
        </p:nvSpPr>
        <p:spPr/>
        <p:txBody>
          <a:bodyPr/>
          <a:lstStyle>
            <a:lvl1pPr>
              <a:defRPr>
                <a:solidFill>
                  <a:schemeClr val="bg1"/>
                </a:solidFill>
              </a:defRPr>
            </a:lvl1pPr>
          </a:lstStyle>
          <a:p>
            <a:fld id="{5EC93C5F-DB18-4797-88B9-B8B0D60519FD}" type="slidenum">
              <a:rPr lang="nl-NL" smtClean="0"/>
              <a:pPr/>
              <a:t>‹nr.›</a:t>
            </a:fld>
            <a:endParaRPr lang="nl-NL" dirty="0"/>
          </a:p>
        </p:txBody>
      </p:sp>
      <p:sp>
        <p:nvSpPr>
          <p:cNvPr id="5" name="Datum" hidden="1">
            <a:extLst>
              <a:ext uri="{FF2B5EF4-FFF2-40B4-BE49-F238E27FC236}">
                <a16:creationId xmlns:a16="http://schemas.microsoft.com/office/drawing/2014/main" id="{A9381C61-5931-426C-9BCE-6B14D9254148}"/>
              </a:ext>
            </a:extLst>
          </p:cNvPr>
          <p:cNvSpPr>
            <a:spLocks noGrp="1"/>
          </p:cNvSpPr>
          <p:nvPr>
            <p:ph type="dt" sz="half" idx="24"/>
          </p:nvPr>
        </p:nvSpPr>
        <p:spPr/>
        <p:txBody>
          <a:bodyPr/>
          <a:lstStyle>
            <a:lvl1pPr>
              <a:defRPr>
                <a:solidFill>
                  <a:schemeClr val="bg1"/>
                </a:solidFill>
              </a:defRPr>
            </a:lvl1pPr>
          </a:lstStyle>
          <a:p>
            <a:endParaRPr lang="nl-NL" dirty="0"/>
          </a:p>
        </p:txBody>
      </p:sp>
      <p:sp>
        <p:nvSpPr>
          <p:cNvPr id="2" name="Voettekst">
            <a:extLst>
              <a:ext uri="{FF2B5EF4-FFF2-40B4-BE49-F238E27FC236}">
                <a16:creationId xmlns:a16="http://schemas.microsoft.com/office/drawing/2014/main" id="{CF8AEF7D-7580-4549-9D40-12C3FFB561CE}"/>
              </a:ext>
            </a:extLst>
          </p:cNvPr>
          <p:cNvSpPr>
            <a:spLocks noGrp="1"/>
          </p:cNvSpPr>
          <p:nvPr>
            <p:ph type="ftr" sz="quarter" idx="22"/>
          </p:nvPr>
        </p:nvSpPr>
        <p:spPr/>
        <p:txBody>
          <a:bodyPr/>
          <a:lstStyle>
            <a:lvl1pPr>
              <a:defRPr>
                <a:solidFill>
                  <a:schemeClr val="bg1"/>
                </a:solidFill>
              </a:defRPr>
            </a:lvl1pPr>
          </a:lstStyle>
          <a:p>
            <a:endParaRPr lang="nl-NL" dirty="0"/>
          </a:p>
        </p:txBody>
      </p:sp>
      <p:sp>
        <p:nvSpPr>
          <p:cNvPr id="11" name="Ondertitel">
            <a:extLst>
              <a:ext uri="{FF2B5EF4-FFF2-40B4-BE49-F238E27FC236}">
                <a16:creationId xmlns:a16="http://schemas.microsoft.com/office/drawing/2014/main" id="{F6910D76-D499-4C78-8F33-CDD881528D6A}"/>
              </a:ext>
            </a:extLst>
          </p:cNvPr>
          <p:cNvSpPr>
            <a:spLocks noGrp="1"/>
          </p:cNvSpPr>
          <p:nvPr>
            <p:ph type="subTitle" idx="10" hasCustomPrompt="1"/>
          </p:nvPr>
        </p:nvSpPr>
        <p:spPr>
          <a:xfrm>
            <a:off x="777244" y="5572252"/>
            <a:ext cx="10827096" cy="738000"/>
          </a:xfrm>
        </p:spPr>
        <p:txBody>
          <a:bodyPr anchor="ctr"/>
          <a:lstStyle>
            <a:lvl1pPr marL="0" indent="0" algn="r">
              <a:buNone/>
              <a:defRPr sz="3000" b="1"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subtitel, </a:t>
            </a:r>
            <a:br>
              <a:rPr lang="nl-NL" cap="all" baseline="0" dirty="0"/>
            </a:br>
            <a:r>
              <a:rPr lang="nl-NL" cap="all" baseline="0" dirty="0"/>
              <a:t>max. 2 regels</a:t>
            </a:r>
            <a:endParaRPr lang="nl-NL" dirty="0"/>
          </a:p>
        </p:txBody>
      </p:sp>
      <p:sp>
        <p:nvSpPr>
          <p:cNvPr id="4" name="Titel">
            <a:extLst>
              <a:ext uri="{FF2B5EF4-FFF2-40B4-BE49-F238E27FC236}">
                <a16:creationId xmlns:a16="http://schemas.microsoft.com/office/drawing/2014/main" id="{CE30AFAE-9F7D-4286-BBB4-AC8E7D420768}"/>
              </a:ext>
            </a:extLst>
          </p:cNvPr>
          <p:cNvSpPr>
            <a:spLocks noGrp="1"/>
          </p:cNvSpPr>
          <p:nvPr>
            <p:ph type="title" hasCustomPrompt="1"/>
          </p:nvPr>
        </p:nvSpPr>
        <p:spPr>
          <a:xfrm>
            <a:off x="777244" y="619124"/>
            <a:ext cx="10828685" cy="685694"/>
          </a:xfrm>
        </p:spPr>
        <p:txBody>
          <a:bodyPr bIns="792000"/>
          <a:lstStyle>
            <a:lvl1pPr>
              <a:defRPr>
                <a:solidFill>
                  <a:schemeClr val="bg1"/>
                </a:solidFill>
              </a:defRPr>
            </a:lvl1pPr>
          </a:lstStyle>
          <a:p>
            <a:r>
              <a:rPr lang="nl-NL" dirty="0"/>
              <a:t>Eerste titel bold, </a:t>
            </a:r>
            <a:br>
              <a:rPr lang="nl-NL" dirty="0"/>
            </a:br>
            <a:r>
              <a:rPr lang="nl-NL" dirty="0"/>
              <a:t>max 2 regels</a:t>
            </a:r>
          </a:p>
        </p:txBody>
      </p:sp>
    </p:spTree>
    <p:extLst>
      <p:ext uri="{BB962C8B-B14F-4D97-AF65-F5344CB8AC3E}">
        <p14:creationId xmlns:p14="http://schemas.microsoft.com/office/powerpoint/2010/main" val="3836312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15" name="Tijdelijke aanduiding voor dianummer 5"/>
          <p:cNvSpPr>
            <a:spLocks noGrp="1"/>
          </p:cNvSpPr>
          <p:nvPr>
            <p:ph type="sldNum" sz="quarter" idx="4"/>
          </p:nvPr>
        </p:nvSpPr>
        <p:spPr>
          <a:xfrm>
            <a:off x="335360" y="6021288"/>
            <a:ext cx="1416000" cy="288032"/>
          </a:xfrm>
          <a:prstGeom prst="rect">
            <a:avLst/>
          </a:prstGeom>
        </p:spPr>
        <p:txBody>
          <a:bodyPr vert="horz" lIns="91440" tIns="45720" rIns="91440" bIns="45720" rtlCol="0" anchor="ctr"/>
          <a:lstStyle>
            <a:lvl1pPr algn="ctr">
              <a:defRPr sz="1200" spc="0" baseline="0">
                <a:solidFill>
                  <a:schemeClr val="bg1"/>
                </a:solidFill>
              </a:defRPr>
            </a:lvl1pPr>
          </a:lstStyle>
          <a:p>
            <a:r>
              <a:rPr lang="nl-NL" dirty="0"/>
              <a:t>slide </a:t>
            </a:r>
            <a:fld id="{A7EDF14C-2238-4733-A760-B9013E656B55}" type="slidenum">
              <a:rPr lang="nl-NL" smtClean="0"/>
              <a:pPr/>
              <a:t>‹nr.›</a:t>
            </a:fld>
            <a:endParaRPr lang="nl-NL" dirty="0"/>
          </a:p>
        </p:txBody>
      </p:sp>
      <p:sp>
        <p:nvSpPr>
          <p:cNvPr id="6" name="Tijdelijke aanduiding voor datum 3"/>
          <p:cNvSpPr>
            <a:spLocks noGrp="1"/>
          </p:cNvSpPr>
          <p:nvPr>
            <p:ph type="dt" sz="half" idx="2"/>
          </p:nvPr>
        </p:nvSpPr>
        <p:spPr>
          <a:xfrm>
            <a:off x="131259" y="6213309"/>
            <a:ext cx="1824203" cy="576064"/>
          </a:xfrm>
          <a:prstGeom prst="rect">
            <a:avLst/>
          </a:prstGeom>
        </p:spPr>
        <p:txBody>
          <a:bodyPr vert="horz" lIns="91440" tIns="45720" rIns="91440" bIns="45720" rtlCol="0" anchor="t"/>
          <a:lstStyle>
            <a:lvl1pPr algn="ctr">
              <a:defRPr sz="1000" b="0" spc="-27" baseline="0">
                <a:solidFill>
                  <a:schemeClr val="bg1"/>
                </a:solidFill>
              </a:defRPr>
            </a:lvl1pPr>
          </a:lstStyle>
          <a:p>
            <a:r>
              <a:rPr lang="nl-NL"/>
              <a:t>Wednesday February 26th 2020</a:t>
            </a:r>
            <a:endParaRPr lang="nl-NL" dirty="0"/>
          </a:p>
        </p:txBody>
      </p:sp>
    </p:spTree>
    <p:extLst>
      <p:ext uri="{BB962C8B-B14F-4D97-AF65-F5344CB8AC3E}">
        <p14:creationId xmlns:p14="http://schemas.microsoft.com/office/powerpoint/2010/main" val="2888036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INFO">
            <a:extLst>
              <a:ext uri="{FF2B5EF4-FFF2-40B4-BE49-F238E27FC236}">
                <a16:creationId xmlns:a16="http://schemas.microsoft.com/office/drawing/2014/main" id="{481D7FAF-907F-4DFB-B826-61952457FF5A}"/>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VIDEO</a:t>
            </a:r>
          </a:p>
        </p:txBody>
      </p:sp>
      <p:grpSp>
        <p:nvGrpSpPr>
          <p:cNvPr id="70" name="INSTRUCTIE">
            <a:extLst>
              <a:ext uri="{FF2B5EF4-FFF2-40B4-BE49-F238E27FC236}">
                <a16:creationId xmlns:a16="http://schemas.microsoft.com/office/drawing/2014/main" id="{B664B5DC-2F24-4BF2-B15F-DCFDC83E0FE8}"/>
              </a:ext>
            </a:extLst>
          </p:cNvPr>
          <p:cNvGrpSpPr/>
          <p:nvPr userDrawn="1"/>
        </p:nvGrpSpPr>
        <p:grpSpPr>
          <a:xfrm>
            <a:off x="12377595" y="0"/>
            <a:ext cx="3693386" cy="6285411"/>
            <a:chOff x="-3786437" y="0"/>
            <a:chExt cx="3693386" cy="6285411"/>
          </a:xfrm>
        </p:grpSpPr>
        <p:sp>
          <p:nvSpPr>
            <p:cNvPr id="71" name="Rechthoek 70">
              <a:extLst>
                <a:ext uri="{FF2B5EF4-FFF2-40B4-BE49-F238E27FC236}">
                  <a16:creationId xmlns:a16="http://schemas.microsoft.com/office/drawing/2014/main" id="{62CCFCA6-FFAB-4EDF-9ADA-06DD4052936E}"/>
                </a:ext>
              </a:extLst>
            </p:cNvPr>
            <p:cNvSpPr/>
            <p:nvPr userDrawn="1"/>
          </p:nvSpPr>
          <p:spPr>
            <a:xfrm>
              <a:off x="-3786165" y="0"/>
              <a:ext cx="3593091" cy="574371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VIDEO invoegen/opmaken</a:t>
              </a:r>
            </a:p>
          </p:txBody>
        </p:sp>
        <p:sp>
          <p:nvSpPr>
            <p:cNvPr id="72" name="Ovaal 71">
              <a:extLst>
                <a:ext uri="{FF2B5EF4-FFF2-40B4-BE49-F238E27FC236}">
                  <a16:creationId xmlns:a16="http://schemas.microsoft.com/office/drawing/2014/main" id="{5D619182-7FA1-4531-9037-5A1AB13AFB4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3" name="Rechthoek 72">
              <a:extLst>
                <a:ext uri="{FF2B5EF4-FFF2-40B4-BE49-F238E27FC236}">
                  <a16:creationId xmlns:a16="http://schemas.microsoft.com/office/drawing/2014/main" id="{7B798692-DDEC-45B4-A988-74D62285D3D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4" name="Ovaal 73">
              <a:extLst>
                <a:ext uri="{FF2B5EF4-FFF2-40B4-BE49-F238E27FC236}">
                  <a16:creationId xmlns:a16="http://schemas.microsoft.com/office/drawing/2014/main" id="{07AB0CE9-0B47-4F38-896F-A42710BB99D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5" name="Rechthoek 74">
              <a:extLst>
                <a:ext uri="{FF2B5EF4-FFF2-40B4-BE49-F238E27FC236}">
                  <a16:creationId xmlns:a16="http://schemas.microsoft.com/office/drawing/2014/main" id="{4540A2A5-3ABE-492F-B737-7E3388F836C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76" name="Groep 75">
              <a:extLst>
                <a:ext uri="{FF2B5EF4-FFF2-40B4-BE49-F238E27FC236}">
                  <a16:creationId xmlns:a16="http://schemas.microsoft.com/office/drawing/2014/main" id="{60DCA14F-124A-4439-9C18-DB7965020295}"/>
                </a:ext>
              </a:extLst>
            </p:cNvPr>
            <p:cNvGrpSpPr/>
            <p:nvPr userDrawn="1"/>
          </p:nvGrpSpPr>
          <p:grpSpPr>
            <a:xfrm>
              <a:off x="-3311319" y="2164285"/>
              <a:ext cx="825500" cy="209550"/>
              <a:chOff x="13504624" y="2482850"/>
              <a:chExt cx="825500" cy="209550"/>
            </a:xfrm>
          </p:grpSpPr>
          <p:sp>
            <p:nvSpPr>
              <p:cNvPr id="122" name="Rechthoek 121">
                <a:extLst>
                  <a:ext uri="{FF2B5EF4-FFF2-40B4-BE49-F238E27FC236}">
                    <a16:creationId xmlns:a16="http://schemas.microsoft.com/office/drawing/2014/main" id="{F71B63E9-0D97-4EED-8044-F20E7153138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23" name="Rechte verbindingslijn 122">
                <a:extLst>
                  <a:ext uri="{FF2B5EF4-FFF2-40B4-BE49-F238E27FC236}">
                    <a16:creationId xmlns:a16="http://schemas.microsoft.com/office/drawing/2014/main" id="{6B147B2D-0A62-4D71-85C2-D5D46842915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4" name="Gelijkbenige driehoek 123">
                <a:extLst>
                  <a:ext uri="{FF2B5EF4-FFF2-40B4-BE49-F238E27FC236}">
                    <a16:creationId xmlns:a16="http://schemas.microsoft.com/office/drawing/2014/main" id="{D7DDBA26-29BC-489B-ADA2-50F0C4477A5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77" name="Ovaal 76">
              <a:extLst>
                <a:ext uri="{FF2B5EF4-FFF2-40B4-BE49-F238E27FC236}">
                  <a16:creationId xmlns:a16="http://schemas.microsoft.com/office/drawing/2014/main" id="{E8B2392E-799D-4FA5-99A7-E10AF8C6E4E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8" name="Rechthoek 77">
              <a:extLst>
                <a:ext uri="{FF2B5EF4-FFF2-40B4-BE49-F238E27FC236}">
                  <a16:creationId xmlns:a16="http://schemas.microsoft.com/office/drawing/2014/main" id="{6A456275-F778-4C03-9A07-25909D9F1032}"/>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video</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9" name="Ovaal 78">
              <a:extLst>
                <a:ext uri="{FF2B5EF4-FFF2-40B4-BE49-F238E27FC236}">
                  <a16:creationId xmlns:a16="http://schemas.microsoft.com/office/drawing/2014/main" id="{817AD020-0190-4C80-9B6B-E329D129EB6A}"/>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0" name="Rechthoek 79">
              <a:extLst>
                <a:ext uri="{FF2B5EF4-FFF2-40B4-BE49-F238E27FC236}">
                  <a16:creationId xmlns:a16="http://schemas.microsoft.com/office/drawing/2014/main" id="{F2D2F5A5-8674-49F8-AA73-CC83FD2270CE}"/>
                </a:ext>
              </a:extLst>
            </p:cNvPr>
            <p:cNvSpPr/>
            <p:nvPr userDrawn="1"/>
          </p:nvSpPr>
          <p:spPr>
            <a:xfrm>
              <a:off x="-3319415" y="3744238"/>
              <a:ext cx="2944682" cy="81573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81" name="Groep 80">
              <a:extLst>
                <a:ext uri="{FF2B5EF4-FFF2-40B4-BE49-F238E27FC236}">
                  <a16:creationId xmlns:a16="http://schemas.microsoft.com/office/drawing/2014/main" id="{A2271C78-D538-4BE2-A428-C565AB51D882}"/>
                </a:ext>
              </a:extLst>
            </p:cNvPr>
            <p:cNvGrpSpPr/>
            <p:nvPr userDrawn="1"/>
          </p:nvGrpSpPr>
          <p:grpSpPr>
            <a:xfrm>
              <a:off x="-3408294" y="4681190"/>
              <a:ext cx="622283" cy="612919"/>
              <a:chOff x="12617641" y="3403239"/>
              <a:chExt cx="752963" cy="741634"/>
            </a:xfrm>
          </p:grpSpPr>
          <p:grpSp>
            <p:nvGrpSpPr>
              <p:cNvPr id="106" name="Groep 105">
                <a:extLst>
                  <a:ext uri="{FF2B5EF4-FFF2-40B4-BE49-F238E27FC236}">
                    <a16:creationId xmlns:a16="http://schemas.microsoft.com/office/drawing/2014/main" id="{C002F77E-80A0-45F5-B9BF-089A4B916D19}"/>
                  </a:ext>
                </a:extLst>
              </p:cNvPr>
              <p:cNvGrpSpPr/>
              <p:nvPr userDrawn="1"/>
            </p:nvGrpSpPr>
            <p:grpSpPr>
              <a:xfrm>
                <a:off x="12771550" y="3403239"/>
                <a:ext cx="467156" cy="448491"/>
                <a:chOff x="12782177" y="3403239"/>
                <a:chExt cx="467156" cy="448491"/>
              </a:xfrm>
            </p:grpSpPr>
            <p:grpSp>
              <p:nvGrpSpPr>
                <p:cNvPr id="109" name="Groep 108">
                  <a:extLst>
                    <a:ext uri="{FF2B5EF4-FFF2-40B4-BE49-F238E27FC236}">
                      <a16:creationId xmlns:a16="http://schemas.microsoft.com/office/drawing/2014/main" id="{A54732A3-F22F-455C-83CA-0BBC9E81C33B}"/>
                    </a:ext>
                  </a:extLst>
                </p:cNvPr>
                <p:cNvGrpSpPr/>
                <p:nvPr userDrawn="1"/>
              </p:nvGrpSpPr>
              <p:grpSpPr>
                <a:xfrm>
                  <a:off x="12782177" y="3403239"/>
                  <a:ext cx="412972" cy="396132"/>
                  <a:chOff x="13554906" y="3320109"/>
                  <a:chExt cx="443912" cy="425811"/>
                </a:xfrm>
              </p:grpSpPr>
              <p:grpSp>
                <p:nvGrpSpPr>
                  <p:cNvPr id="116" name="Groep 115">
                    <a:extLst>
                      <a:ext uri="{FF2B5EF4-FFF2-40B4-BE49-F238E27FC236}">
                        <a16:creationId xmlns:a16="http://schemas.microsoft.com/office/drawing/2014/main" id="{A33B167C-ED6E-46DC-B782-A1D05739B07C}"/>
                      </a:ext>
                    </a:extLst>
                  </p:cNvPr>
                  <p:cNvGrpSpPr/>
                  <p:nvPr userDrawn="1"/>
                </p:nvGrpSpPr>
                <p:grpSpPr>
                  <a:xfrm>
                    <a:off x="13554906" y="3320109"/>
                    <a:ext cx="443912" cy="425811"/>
                    <a:chOff x="12909684" y="1276143"/>
                    <a:chExt cx="443912" cy="425811"/>
                  </a:xfrm>
                </p:grpSpPr>
                <p:sp>
                  <p:nvSpPr>
                    <p:cNvPr id="119" name="Rechthoek 118">
                      <a:extLst>
                        <a:ext uri="{FF2B5EF4-FFF2-40B4-BE49-F238E27FC236}">
                          <a16:creationId xmlns:a16="http://schemas.microsoft.com/office/drawing/2014/main" id="{FE0E2866-FFE0-4242-91BE-023A3B3CFF9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24F336E4-5005-4C14-9CD7-123BEF3782A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1" name="Ovaal 120">
                      <a:extLst>
                        <a:ext uri="{FF2B5EF4-FFF2-40B4-BE49-F238E27FC236}">
                          <a16:creationId xmlns:a16="http://schemas.microsoft.com/office/drawing/2014/main" id="{5BA1E968-F86C-4C2F-9E67-F07B02201C4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17" name="Afbeelding 116">
                    <a:extLst>
                      <a:ext uri="{FF2B5EF4-FFF2-40B4-BE49-F238E27FC236}">
                        <a16:creationId xmlns:a16="http://schemas.microsoft.com/office/drawing/2014/main" id="{EEDA223E-32B7-42C5-A9F5-34A7E48FED9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18" name="Afbeelding 117">
                    <a:extLst>
                      <a:ext uri="{FF2B5EF4-FFF2-40B4-BE49-F238E27FC236}">
                        <a16:creationId xmlns:a16="http://schemas.microsoft.com/office/drawing/2014/main" id="{F91DDA24-30EC-4E77-B472-FE67DB1C70C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0" name="Groep 109">
                  <a:extLst>
                    <a:ext uri="{FF2B5EF4-FFF2-40B4-BE49-F238E27FC236}">
                      <a16:creationId xmlns:a16="http://schemas.microsoft.com/office/drawing/2014/main" id="{961DEE60-9E96-48AB-BBE8-C963881FA783}"/>
                    </a:ext>
                  </a:extLst>
                </p:cNvPr>
                <p:cNvGrpSpPr/>
                <p:nvPr userDrawn="1"/>
              </p:nvGrpSpPr>
              <p:grpSpPr>
                <a:xfrm>
                  <a:off x="13103513" y="3705268"/>
                  <a:ext cx="145820" cy="146462"/>
                  <a:chOff x="13096169" y="3602278"/>
                  <a:chExt cx="145820" cy="146462"/>
                </a:xfrm>
              </p:grpSpPr>
              <p:sp>
                <p:nvSpPr>
                  <p:cNvPr id="114" name="Rechthoek 113">
                    <a:extLst>
                      <a:ext uri="{FF2B5EF4-FFF2-40B4-BE49-F238E27FC236}">
                        <a16:creationId xmlns:a16="http://schemas.microsoft.com/office/drawing/2014/main" id="{09972E87-5D0B-4F8D-B284-A316AAB0AEE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58C6E8D-F66D-492F-85A7-E03A2370168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1" name="Groep 110">
                  <a:extLst>
                    <a:ext uri="{FF2B5EF4-FFF2-40B4-BE49-F238E27FC236}">
                      <a16:creationId xmlns:a16="http://schemas.microsoft.com/office/drawing/2014/main" id="{AE1B2666-3A5F-4B2A-91AA-2A01F26DF73F}"/>
                    </a:ext>
                  </a:extLst>
                </p:cNvPr>
                <p:cNvGrpSpPr/>
                <p:nvPr userDrawn="1"/>
              </p:nvGrpSpPr>
              <p:grpSpPr>
                <a:xfrm rot="10800000">
                  <a:off x="13061402" y="3665637"/>
                  <a:ext cx="145820" cy="146462"/>
                  <a:chOff x="13096169" y="3602278"/>
                  <a:chExt cx="145820" cy="146462"/>
                </a:xfrm>
              </p:grpSpPr>
              <p:sp>
                <p:nvSpPr>
                  <p:cNvPr id="112" name="Rechthoek 111">
                    <a:extLst>
                      <a:ext uri="{FF2B5EF4-FFF2-40B4-BE49-F238E27FC236}">
                        <a16:creationId xmlns:a16="http://schemas.microsoft.com/office/drawing/2014/main" id="{4DD430C7-BC6C-4266-80E0-647C8C14563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216B79BD-1B28-404B-AC19-59D1A33993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07" name="Rechthoek 106">
                <a:extLst>
                  <a:ext uri="{FF2B5EF4-FFF2-40B4-BE49-F238E27FC236}">
                    <a16:creationId xmlns:a16="http://schemas.microsoft.com/office/drawing/2014/main" id="{819C5163-50F3-461A-9AC4-6819C649112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08" name="Gelijkbenige driehoek 107">
                <a:extLst>
                  <a:ext uri="{FF2B5EF4-FFF2-40B4-BE49-F238E27FC236}">
                    <a16:creationId xmlns:a16="http://schemas.microsoft.com/office/drawing/2014/main" id="{3B2713BB-EA79-4571-BF46-F0DE8A409C3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2" name="Groep 81">
              <a:extLst>
                <a:ext uri="{FF2B5EF4-FFF2-40B4-BE49-F238E27FC236}">
                  <a16:creationId xmlns:a16="http://schemas.microsoft.com/office/drawing/2014/main" id="{CA3EDD11-64E7-4FD3-903D-893AED9991EA}"/>
                </a:ext>
              </a:extLst>
            </p:cNvPr>
            <p:cNvGrpSpPr/>
            <p:nvPr userDrawn="1"/>
          </p:nvGrpSpPr>
          <p:grpSpPr>
            <a:xfrm>
              <a:off x="-3314821" y="2981448"/>
              <a:ext cx="1558053" cy="563933"/>
              <a:chOff x="-3314821" y="2981448"/>
              <a:chExt cx="1558053" cy="563933"/>
            </a:xfrm>
          </p:grpSpPr>
          <p:sp>
            <p:nvSpPr>
              <p:cNvPr id="92" name="Rechthoek 91">
                <a:extLst>
                  <a:ext uri="{FF2B5EF4-FFF2-40B4-BE49-F238E27FC236}">
                    <a16:creationId xmlns:a16="http://schemas.microsoft.com/office/drawing/2014/main" id="{530A2AB1-2210-4E2C-A418-CC61ACA9B0C0}"/>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B36A3D49-E2A4-4280-A5ED-D9B2C340605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4" name="Tekstvak 93">
                <a:extLst>
                  <a:ext uri="{FF2B5EF4-FFF2-40B4-BE49-F238E27FC236}">
                    <a16:creationId xmlns:a16="http://schemas.microsoft.com/office/drawing/2014/main" id="{5152363B-9C60-44E3-A519-C4A19FD69B0D}"/>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95" name="Tekstvak 94">
                <a:extLst>
                  <a:ext uri="{FF2B5EF4-FFF2-40B4-BE49-F238E27FC236}">
                    <a16:creationId xmlns:a16="http://schemas.microsoft.com/office/drawing/2014/main" id="{4B93AB10-8447-409A-90C1-209D330B63C9}"/>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96" name="Vrije vorm: vorm 95">
                <a:extLst>
                  <a:ext uri="{FF2B5EF4-FFF2-40B4-BE49-F238E27FC236}">
                    <a16:creationId xmlns:a16="http://schemas.microsoft.com/office/drawing/2014/main" id="{268C3160-26A1-4C6A-9F6E-362D2F764230}"/>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7" name="Gelijkbenige driehoek 96">
                <a:extLst>
                  <a:ext uri="{FF2B5EF4-FFF2-40B4-BE49-F238E27FC236}">
                    <a16:creationId xmlns:a16="http://schemas.microsoft.com/office/drawing/2014/main" id="{7D5E221E-E53E-4AC9-9D94-9D1C5E51CD0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98" name="Groep 97">
                <a:extLst>
                  <a:ext uri="{FF2B5EF4-FFF2-40B4-BE49-F238E27FC236}">
                    <a16:creationId xmlns:a16="http://schemas.microsoft.com/office/drawing/2014/main" id="{2343C869-490A-470A-BB35-DA0F83FD4839}"/>
                  </a:ext>
                </a:extLst>
              </p:cNvPr>
              <p:cNvGrpSpPr/>
              <p:nvPr userDrawn="1"/>
            </p:nvGrpSpPr>
            <p:grpSpPr>
              <a:xfrm>
                <a:off x="-3257052" y="3032066"/>
                <a:ext cx="182309" cy="163794"/>
                <a:chOff x="12832541" y="3162395"/>
                <a:chExt cx="219532" cy="197236"/>
              </a:xfrm>
            </p:grpSpPr>
            <p:sp>
              <p:nvSpPr>
                <p:cNvPr id="103" name="Rechthoek 102">
                  <a:extLst>
                    <a:ext uri="{FF2B5EF4-FFF2-40B4-BE49-F238E27FC236}">
                      <a16:creationId xmlns:a16="http://schemas.microsoft.com/office/drawing/2014/main" id="{EAC16A0E-1018-42E5-AF2E-1E7C8A11422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A7924F36-6EA6-4E60-992D-EB3F1721308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5E4BA08A-2856-4FB8-9A8F-E6452615EEB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55B97137-924E-411C-8DD8-70C1AE4462C2}"/>
                  </a:ext>
                </a:extLst>
              </p:cNvPr>
              <p:cNvGrpSpPr/>
              <p:nvPr userDrawn="1"/>
            </p:nvGrpSpPr>
            <p:grpSpPr>
              <a:xfrm>
                <a:off x="-3257053" y="3276580"/>
                <a:ext cx="182309" cy="163794"/>
                <a:chOff x="12832541" y="3162395"/>
                <a:chExt cx="219532" cy="197236"/>
              </a:xfrm>
            </p:grpSpPr>
            <p:sp>
              <p:nvSpPr>
                <p:cNvPr id="100" name="Rechthoek 99">
                  <a:extLst>
                    <a:ext uri="{FF2B5EF4-FFF2-40B4-BE49-F238E27FC236}">
                      <a16:creationId xmlns:a16="http://schemas.microsoft.com/office/drawing/2014/main" id="{7F25C256-779B-466C-A899-85EC3FBCDDC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40C79345-B58F-4B2C-8940-3A6EB0F87BE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171BEEEE-9C2A-4F72-8A06-4155DAD335E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83" name="Groep 82">
              <a:extLst>
                <a:ext uri="{FF2B5EF4-FFF2-40B4-BE49-F238E27FC236}">
                  <a16:creationId xmlns:a16="http://schemas.microsoft.com/office/drawing/2014/main" id="{D0E1EDE2-4C3E-4F70-9B92-C159ED59A13C}"/>
                </a:ext>
              </a:extLst>
            </p:cNvPr>
            <p:cNvGrpSpPr/>
            <p:nvPr userDrawn="1"/>
          </p:nvGrpSpPr>
          <p:grpSpPr>
            <a:xfrm>
              <a:off x="-3310781" y="1231352"/>
              <a:ext cx="311450" cy="308977"/>
              <a:chOff x="-3310781" y="1231352"/>
              <a:chExt cx="311450" cy="308977"/>
            </a:xfrm>
          </p:grpSpPr>
          <p:sp>
            <p:nvSpPr>
              <p:cNvPr id="89" name="Rechthoek 88">
                <a:extLst>
                  <a:ext uri="{FF2B5EF4-FFF2-40B4-BE49-F238E27FC236}">
                    <a16:creationId xmlns:a16="http://schemas.microsoft.com/office/drawing/2014/main" id="{ECDC1390-8AF1-49B9-B472-66D3FC64735A}"/>
                  </a:ext>
                </a:extLst>
              </p:cNvPr>
              <p:cNvSpPr/>
              <p:nvPr userDrawn="1"/>
            </p:nvSpPr>
            <p:spPr>
              <a:xfrm>
                <a:off x="-3310781" y="1231352"/>
                <a:ext cx="308978" cy="308977"/>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0" name="Vrije vorm 112">
                <a:extLst>
                  <a:ext uri="{FF2B5EF4-FFF2-40B4-BE49-F238E27FC236}">
                    <a16:creationId xmlns:a16="http://schemas.microsoft.com/office/drawing/2014/main" id="{116D40AF-8E9F-4A6B-A52E-4F19891CDC05}"/>
                  </a:ext>
                </a:extLst>
              </p:cNvPr>
              <p:cNvSpPr/>
              <p:nvPr userDrawn="1"/>
            </p:nvSpPr>
            <p:spPr>
              <a:xfrm>
                <a:off x="-3308309" y="1231352"/>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1" name="Vrije vorm 113">
                <a:extLst>
                  <a:ext uri="{FF2B5EF4-FFF2-40B4-BE49-F238E27FC236}">
                    <a16:creationId xmlns:a16="http://schemas.microsoft.com/office/drawing/2014/main" id="{FBF64115-5534-488A-BC7E-E0995D792EFA}"/>
                  </a:ext>
                </a:extLst>
              </p:cNvPr>
              <p:cNvSpPr/>
              <p:nvPr userDrawn="1"/>
            </p:nvSpPr>
            <p:spPr>
              <a:xfrm>
                <a:off x="-3309640" y="1493364"/>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85" name="Rechthoek 84">
              <a:extLst>
                <a:ext uri="{FF2B5EF4-FFF2-40B4-BE49-F238E27FC236}">
                  <a16:creationId xmlns:a16="http://schemas.microsoft.com/office/drawing/2014/main" id="{24750763-7A27-4E1D-8DE0-AF5BB99A8E68}"/>
                </a:ext>
              </a:extLst>
            </p:cNvPr>
            <p:cNvSpPr/>
            <p:nvPr userDrawn="1"/>
          </p:nvSpPr>
          <p:spPr>
            <a:xfrm>
              <a:off x="-3786437" y="545741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6" name="ICOON_info">
              <a:extLst>
                <a:ext uri="{FF2B5EF4-FFF2-40B4-BE49-F238E27FC236}">
                  <a16:creationId xmlns:a16="http://schemas.microsoft.com/office/drawing/2014/main" id="{EEC63294-0398-4A49-8C34-6CBFE4D9232E}"/>
                </a:ext>
              </a:extLst>
            </p:cNvPr>
            <p:cNvGrpSpPr/>
            <p:nvPr userDrawn="1"/>
          </p:nvGrpSpPr>
          <p:grpSpPr>
            <a:xfrm>
              <a:off x="-376736" y="5324892"/>
              <a:ext cx="283685" cy="283685"/>
              <a:chOff x="-510741" y="5913713"/>
              <a:chExt cx="267555" cy="267555"/>
            </a:xfrm>
          </p:grpSpPr>
          <p:sp>
            <p:nvSpPr>
              <p:cNvPr id="87" name="Ovaal 86">
                <a:extLst>
                  <a:ext uri="{FF2B5EF4-FFF2-40B4-BE49-F238E27FC236}">
                    <a16:creationId xmlns:a16="http://schemas.microsoft.com/office/drawing/2014/main" id="{2A9A1DDA-B4FF-4D8B-8BAB-75BBF5E855B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88" name="Graphic 163" descr="Informatie">
                <a:extLst>
                  <a:ext uri="{FF2B5EF4-FFF2-40B4-BE49-F238E27FC236}">
                    <a16:creationId xmlns:a16="http://schemas.microsoft.com/office/drawing/2014/main" id="{3F4362E9-7B1E-4000-8283-E84ECDCC99D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67" name="INSTRUCTIE">
            <a:extLst>
              <a:ext uri="{FF2B5EF4-FFF2-40B4-BE49-F238E27FC236}">
                <a16:creationId xmlns:a16="http://schemas.microsoft.com/office/drawing/2014/main" id="{B55940D3-D5D5-4A0C-9F36-25CBA102A68F}"/>
              </a:ext>
            </a:extLst>
          </p:cNvPr>
          <p:cNvGrpSpPr/>
          <p:nvPr userDrawn="1"/>
        </p:nvGrpSpPr>
        <p:grpSpPr>
          <a:xfrm>
            <a:off x="5846" y="7033211"/>
            <a:ext cx="3727954" cy="1728407"/>
            <a:chOff x="5846" y="7033211"/>
            <a:chExt cx="3727954" cy="1728407"/>
          </a:xfrm>
        </p:grpSpPr>
        <p:sp>
          <p:nvSpPr>
            <p:cNvPr id="68" name="Rechthoek 67">
              <a:extLst>
                <a:ext uri="{FF2B5EF4-FFF2-40B4-BE49-F238E27FC236}">
                  <a16:creationId xmlns:a16="http://schemas.microsoft.com/office/drawing/2014/main" id="{C6B9BEC4-2B32-4E2F-ACA5-282CA0409CA0}"/>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69" name="Ovaal 68">
              <a:extLst>
                <a:ext uri="{FF2B5EF4-FFF2-40B4-BE49-F238E27FC236}">
                  <a16:creationId xmlns:a16="http://schemas.microsoft.com/office/drawing/2014/main" id="{9583421B-D537-4368-9CB5-FDC8EFB17A8B}"/>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6" name="Rechthoek 125">
              <a:extLst>
                <a:ext uri="{FF2B5EF4-FFF2-40B4-BE49-F238E27FC236}">
                  <a16:creationId xmlns:a16="http://schemas.microsoft.com/office/drawing/2014/main" id="{CAB263AC-0FF6-4874-BDB1-D45D608566AE}"/>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7" name="Ovaal 126">
              <a:extLst>
                <a:ext uri="{FF2B5EF4-FFF2-40B4-BE49-F238E27FC236}">
                  <a16:creationId xmlns:a16="http://schemas.microsoft.com/office/drawing/2014/main" id="{44D28E9F-CD80-4972-AECF-6706382C6D64}"/>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8" name="Rechthoek 127">
              <a:extLst>
                <a:ext uri="{FF2B5EF4-FFF2-40B4-BE49-F238E27FC236}">
                  <a16:creationId xmlns:a16="http://schemas.microsoft.com/office/drawing/2014/main" id="{BBD4B106-680B-402D-BA7E-0B04D893D294}"/>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29" name="Groep 128">
              <a:extLst>
                <a:ext uri="{FF2B5EF4-FFF2-40B4-BE49-F238E27FC236}">
                  <a16:creationId xmlns:a16="http://schemas.microsoft.com/office/drawing/2014/main" id="{10F807E9-5C96-4EAD-990A-56E42A8EBBBC}"/>
                </a:ext>
              </a:extLst>
            </p:cNvPr>
            <p:cNvGrpSpPr/>
            <p:nvPr userDrawn="1"/>
          </p:nvGrpSpPr>
          <p:grpSpPr>
            <a:xfrm>
              <a:off x="2939884" y="7739834"/>
              <a:ext cx="681133" cy="750023"/>
              <a:chOff x="-910573" y="4987990"/>
              <a:chExt cx="681133" cy="750023"/>
            </a:xfrm>
          </p:grpSpPr>
          <p:grpSp>
            <p:nvGrpSpPr>
              <p:cNvPr id="130" name="Groep 129">
                <a:extLst>
                  <a:ext uri="{FF2B5EF4-FFF2-40B4-BE49-F238E27FC236}">
                    <a16:creationId xmlns:a16="http://schemas.microsoft.com/office/drawing/2014/main" id="{306FBC89-6D86-4DEE-B989-2B4FE09D4F62}"/>
                  </a:ext>
                </a:extLst>
              </p:cNvPr>
              <p:cNvGrpSpPr/>
              <p:nvPr userDrawn="1"/>
            </p:nvGrpSpPr>
            <p:grpSpPr>
              <a:xfrm>
                <a:off x="-713542" y="4987990"/>
                <a:ext cx="287071" cy="379107"/>
                <a:chOff x="-4050578" y="288410"/>
                <a:chExt cx="322125" cy="379107"/>
              </a:xfrm>
            </p:grpSpPr>
            <p:sp>
              <p:nvSpPr>
                <p:cNvPr id="132" name="Rechthoek met één afgeknipte en afgeronde hoek 47">
                  <a:extLst>
                    <a:ext uri="{FF2B5EF4-FFF2-40B4-BE49-F238E27FC236}">
                      <a16:creationId xmlns:a16="http://schemas.microsoft.com/office/drawing/2014/main" id="{6576938F-2C64-4A1A-9486-8D90BF92592B}"/>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3" name="Rechthoekige driehoek 132">
                  <a:extLst>
                    <a:ext uri="{FF2B5EF4-FFF2-40B4-BE49-F238E27FC236}">
                      <a16:creationId xmlns:a16="http://schemas.microsoft.com/office/drawing/2014/main" id="{B76CFE21-BD20-46A4-9B75-CF1C001C1FBF}"/>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4" name="Rechthoek 133">
                  <a:extLst>
                    <a:ext uri="{FF2B5EF4-FFF2-40B4-BE49-F238E27FC236}">
                      <a16:creationId xmlns:a16="http://schemas.microsoft.com/office/drawing/2014/main" id="{FBA3FB5C-573C-4E31-B8FA-120B67ABD9BD}"/>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35" name="Rechthoek 134">
                  <a:extLst>
                    <a:ext uri="{FF2B5EF4-FFF2-40B4-BE49-F238E27FC236}">
                      <a16:creationId xmlns:a16="http://schemas.microsoft.com/office/drawing/2014/main" id="{D7ACEF85-0900-4FDF-A493-04935A2015F5}"/>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31" name="Rechthoek 130">
                <a:extLst>
                  <a:ext uri="{FF2B5EF4-FFF2-40B4-BE49-F238E27FC236}">
                    <a16:creationId xmlns:a16="http://schemas.microsoft.com/office/drawing/2014/main" id="{F9F2CFA4-1948-4BCD-BADB-BAEC8D7941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1" y="0"/>
            <a:ext cx="12202742" cy="6858000"/>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p>
        </p:txBody>
      </p:sp>
      <p:sp>
        <p:nvSpPr>
          <p:cNvPr id="15" name="Tijdelijke aanduiding voor verticale tekst 2">
            <a:extLst>
              <a:ext uri="{FF2B5EF4-FFF2-40B4-BE49-F238E27FC236}">
                <a16:creationId xmlns:a16="http://schemas.microsoft.com/office/drawing/2014/main" id="{73A4E3CC-2B0D-43F7-BD39-0634CE23811E}"/>
              </a:ext>
            </a:extLst>
          </p:cNvPr>
          <p:cNvSpPr>
            <a:spLocks noGrp="1"/>
          </p:cNvSpPr>
          <p:nvPr>
            <p:ph type="body" orient="vert" idx="18" hasCustomPrompt="1"/>
          </p:nvPr>
        </p:nvSpPr>
        <p:spPr>
          <a:xfrm>
            <a:off x="0" y="0"/>
            <a:ext cx="7585700" cy="6858000"/>
          </a:xfrm>
          <a:gradFill>
            <a:gsLst>
              <a:gs pos="0">
                <a:schemeClr val="tx1">
                  <a:alpha val="3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lvl1pPr marL="0" indent="0">
              <a:buFontTx/>
              <a:buNone/>
              <a:defRPr lang="nl-NL" sz="1050" i="1" dirty="0">
                <a:solidFill>
                  <a:schemeClr val="lt1"/>
                </a:solidFill>
              </a:defRPr>
            </a:lvl1pPr>
          </a:lstStyle>
          <a:p>
            <a:pPr marL="0" lvl="0" algn="ctr" defTabSz="914400"/>
            <a:r>
              <a:rPr lang="nl-NL" dirty="0"/>
              <a:t>      </a:t>
            </a:r>
          </a:p>
        </p:txBody>
      </p:sp>
      <p:sp>
        <p:nvSpPr>
          <p:cNvPr id="11" name="Tijdelijke aanduiding voor tekst 146">
            <a:extLst>
              <a:ext uri="{FF2B5EF4-FFF2-40B4-BE49-F238E27FC236}">
                <a16:creationId xmlns:a16="http://schemas.microsoft.com/office/drawing/2014/main" id="{39B4DE28-927C-4A9A-B386-1193B50A67A8}"/>
              </a:ext>
            </a:extLst>
          </p:cNvPr>
          <p:cNvSpPr>
            <a:spLocks noGrp="1"/>
          </p:cNvSpPr>
          <p:nvPr>
            <p:ph type="body" sz="quarter" idx="15" hasCustomPrompt="1"/>
          </p:nvPr>
        </p:nvSpPr>
        <p:spPr>
          <a:xfrm>
            <a:off x="550570" y="652464"/>
            <a:ext cx="62838" cy="182400"/>
          </a:xfrm>
          <a:custGeom>
            <a:avLst/>
            <a:gdLst>
              <a:gd name="connsiteX0" fmla="*/ 17352 w 62838"/>
              <a:gd name="connsiteY0" fmla="*/ 0 h 182400"/>
              <a:gd name="connsiteX1" fmla="*/ 62520 w 62838"/>
              <a:gd name="connsiteY1" fmla="*/ 91200 h 182400"/>
              <a:gd name="connsiteX2" fmla="*/ 21864 w 62838"/>
              <a:gd name="connsiteY2" fmla="*/ 182400 h 182400"/>
              <a:gd name="connsiteX3" fmla="*/ 8308 w 62838"/>
              <a:gd name="connsiteY3" fmla="*/ 145920 h 182400"/>
              <a:gd name="connsiteX4" fmla="*/ 26385 w 62838"/>
              <a:gd name="connsiteY4" fmla="*/ 91200 h 182400"/>
              <a:gd name="connsiteX5" fmla="*/ 3796 w 62838"/>
              <a:gd name="connsiteY5" fmla="*/ 36480 h 182400"/>
              <a:gd name="connsiteX6" fmla="*/ 17352 w 62838"/>
              <a:gd name="connsiteY6" fmla="*/ 0 h 18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8" h="182400">
                <a:moveTo>
                  <a:pt x="17352" y="0"/>
                </a:moveTo>
                <a:cubicBezTo>
                  <a:pt x="17352" y="0"/>
                  <a:pt x="62520" y="69312"/>
                  <a:pt x="62520" y="91200"/>
                </a:cubicBezTo>
                <a:cubicBezTo>
                  <a:pt x="67041" y="113088"/>
                  <a:pt x="21864" y="182400"/>
                  <a:pt x="21864" y="182400"/>
                </a:cubicBezTo>
                <a:cubicBezTo>
                  <a:pt x="21864" y="182400"/>
                  <a:pt x="-5237" y="175104"/>
                  <a:pt x="8308" y="145920"/>
                </a:cubicBezTo>
                <a:cubicBezTo>
                  <a:pt x="17352" y="116736"/>
                  <a:pt x="26385" y="91200"/>
                  <a:pt x="26385" y="91200"/>
                </a:cubicBezTo>
                <a:lnTo>
                  <a:pt x="3796" y="36480"/>
                </a:lnTo>
                <a:cubicBezTo>
                  <a:pt x="-9759" y="3648"/>
                  <a:pt x="17352" y="0"/>
                  <a:pt x="17352" y="0"/>
                </a:cubicBezTo>
                <a:close/>
              </a:path>
            </a:pathLst>
          </a:custGeom>
          <a:solidFill>
            <a:schemeClr val="bg1"/>
          </a:solidFill>
          <a:ln w="12700">
            <a:noFill/>
          </a:ln>
        </p:spPr>
        <p:txBody>
          <a:bodyPr wrap="square">
            <a:noAutofit/>
          </a:bodyPr>
          <a:lstStyle>
            <a:lvl1pPr marL="0" indent="0">
              <a:buFont typeface="Arial" panose="020B0604020202020204" pitchFamily="34" charset="0"/>
              <a:buNone/>
              <a:defRPr/>
            </a:lvl1pPr>
          </a:lstStyle>
          <a:p>
            <a:pPr lvl="0"/>
            <a:r>
              <a:rPr lang="nl-NL" dirty="0"/>
              <a:t> </a:t>
            </a:r>
          </a:p>
        </p:txBody>
      </p:sp>
      <p:sp>
        <p:nvSpPr>
          <p:cNvPr id="12" name="Tijdelijke aanduiding voor tekst 25">
            <a:extLst>
              <a:ext uri="{FF2B5EF4-FFF2-40B4-BE49-F238E27FC236}">
                <a16:creationId xmlns:a16="http://schemas.microsoft.com/office/drawing/2014/main" id="{7FE4C19A-D28B-4125-A086-50989B966B05}"/>
              </a:ext>
            </a:extLst>
          </p:cNvPr>
          <p:cNvSpPr>
            <a:spLocks noGrp="1"/>
          </p:cNvSpPr>
          <p:nvPr>
            <p:ph type="body" sz="quarter" idx="16" hasCustomPrompt="1"/>
          </p:nvPr>
        </p:nvSpPr>
        <p:spPr>
          <a:xfrm flipH="1">
            <a:off x="576831" y="900113"/>
            <a:ext cx="7200" cy="5958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13" name="Tijdelijke aanduiding voor tekst 25">
            <a:extLst>
              <a:ext uri="{FF2B5EF4-FFF2-40B4-BE49-F238E27FC236}">
                <a16:creationId xmlns:a16="http://schemas.microsoft.com/office/drawing/2014/main" id="{CDB020DD-AD9D-4C5D-9E52-5178CF800861}"/>
              </a:ext>
            </a:extLst>
          </p:cNvPr>
          <p:cNvSpPr>
            <a:spLocks noGrp="1"/>
          </p:cNvSpPr>
          <p:nvPr>
            <p:ph type="body" sz="quarter" idx="20" hasCustomPrompt="1"/>
          </p:nvPr>
        </p:nvSpPr>
        <p:spPr>
          <a:xfrm flipH="1">
            <a:off x="572012" y="0"/>
            <a:ext cx="7200" cy="594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125" name="Logo">
            <a:extLst>
              <a:ext uri="{FF2B5EF4-FFF2-40B4-BE49-F238E27FC236}">
                <a16:creationId xmlns:a16="http://schemas.microsoft.com/office/drawing/2014/main" id="{B034ACD3-6841-4473-96D9-95380FBE6047}"/>
              </a:ext>
            </a:extLst>
          </p:cNvPr>
          <p:cNvSpPr>
            <a:spLocks noGrp="1"/>
          </p:cNvSpPr>
          <p:nvPr>
            <p:ph type="body" orient="vert" idx="21" hasCustomPrompt="1"/>
          </p:nvPr>
        </p:nvSpPr>
        <p:spPr>
          <a:xfrm>
            <a:off x="10549612" y="6480355"/>
            <a:ext cx="1060019" cy="185413"/>
          </a:xfrm>
          <a:blipFill>
            <a:blip r:embed="rId4"/>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 name="Dianummer">
            <a:extLst>
              <a:ext uri="{FF2B5EF4-FFF2-40B4-BE49-F238E27FC236}">
                <a16:creationId xmlns:a16="http://schemas.microsoft.com/office/drawing/2014/main" id="{8403D489-FF50-402C-9D46-DBA4536F0FD9}"/>
              </a:ext>
            </a:extLst>
          </p:cNvPr>
          <p:cNvSpPr>
            <a:spLocks noGrp="1"/>
          </p:cNvSpPr>
          <p:nvPr>
            <p:ph type="sldNum" sz="quarter" idx="23"/>
          </p:nvPr>
        </p:nvSpPr>
        <p:spPr/>
        <p:txBody>
          <a:bodyPr/>
          <a:lstStyle>
            <a:lvl1pPr>
              <a:defRPr>
                <a:solidFill>
                  <a:schemeClr val="bg1"/>
                </a:solidFill>
              </a:defRPr>
            </a:lvl1pPr>
          </a:lstStyle>
          <a:p>
            <a:fld id="{5EC93C5F-DB18-4797-88B9-B8B0D60519FD}" type="slidenum">
              <a:rPr lang="nl-NL" smtClean="0"/>
              <a:pPr/>
              <a:t>‹nr.›</a:t>
            </a:fld>
            <a:endParaRPr lang="nl-NL" dirty="0"/>
          </a:p>
        </p:txBody>
      </p:sp>
      <p:sp>
        <p:nvSpPr>
          <p:cNvPr id="5" name="Datum" hidden="1">
            <a:extLst>
              <a:ext uri="{FF2B5EF4-FFF2-40B4-BE49-F238E27FC236}">
                <a16:creationId xmlns:a16="http://schemas.microsoft.com/office/drawing/2014/main" id="{DB8EE983-B1AF-45BE-8C1A-AA884F5102CB}"/>
              </a:ext>
            </a:extLst>
          </p:cNvPr>
          <p:cNvSpPr>
            <a:spLocks noGrp="1"/>
          </p:cNvSpPr>
          <p:nvPr>
            <p:ph type="dt" sz="half" idx="24"/>
          </p:nvPr>
        </p:nvSpPr>
        <p:spPr/>
        <p:txBody>
          <a:bodyPr/>
          <a:lstStyle>
            <a:lvl1pPr>
              <a:defRPr>
                <a:solidFill>
                  <a:schemeClr val="bg1"/>
                </a:solidFill>
              </a:defRPr>
            </a:lvl1pPr>
          </a:lstStyle>
          <a:p>
            <a:endParaRPr lang="nl-NL" dirty="0"/>
          </a:p>
        </p:txBody>
      </p:sp>
      <p:sp>
        <p:nvSpPr>
          <p:cNvPr id="2" name="Voettekst">
            <a:extLst>
              <a:ext uri="{FF2B5EF4-FFF2-40B4-BE49-F238E27FC236}">
                <a16:creationId xmlns:a16="http://schemas.microsoft.com/office/drawing/2014/main" id="{BFEDC453-C5F4-462B-A286-84B404146005}"/>
              </a:ext>
            </a:extLst>
          </p:cNvPr>
          <p:cNvSpPr>
            <a:spLocks noGrp="1"/>
          </p:cNvSpPr>
          <p:nvPr>
            <p:ph type="ftr" sz="quarter" idx="22"/>
          </p:nvPr>
        </p:nvSpPr>
        <p:spPr/>
        <p:txBody>
          <a:bodyPr/>
          <a:lstStyle>
            <a:lvl1pPr>
              <a:defRPr>
                <a:solidFill>
                  <a:schemeClr val="bg1"/>
                </a:solidFill>
              </a:defRPr>
            </a:lvl1pPr>
          </a:lstStyle>
          <a:p>
            <a:endParaRPr lang="nl-NL" dirty="0"/>
          </a:p>
        </p:txBody>
      </p:sp>
      <p:sp>
        <p:nvSpPr>
          <p:cNvPr id="10" name="Ondertitel">
            <a:extLst>
              <a:ext uri="{FF2B5EF4-FFF2-40B4-BE49-F238E27FC236}">
                <a16:creationId xmlns:a16="http://schemas.microsoft.com/office/drawing/2014/main" id="{EB946E15-2342-4A5B-885F-9F8E7DA1B845}"/>
              </a:ext>
            </a:extLst>
          </p:cNvPr>
          <p:cNvSpPr>
            <a:spLocks noGrp="1"/>
          </p:cNvSpPr>
          <p:nvPr>
            <p:ph type="subTitle" idx="10" hasCustomPrompt="1"/>
          </p:nvPr>
        </p:nvSpPr>
        <p:spPr>
          <a:xfrm>
            <a:off x="777244" y="1300566"/>
            <a:ext cx="10827096" cy="349200"/>
          </a:xfrm>
        </p:spPr>
        <p:txBody>
          <a:bodyPr/>
          <a:lstStyle>
            <a:lvl1pPr marL="0" indent="0" algn="l">
              <a:buNone/>
              <a:defRPr sz="3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4" name="Titel">
            <a:extLst>
              <a:ext uri="{FF2B5EF4-FFF2-40B4-BE49-F238E27FC236}">
                <a16:creationId xmlns:a16="http://schemas.microsoft.com/office/drawing/2014/main" id="{C5421215-5092-45CD-A09F-430CF85C27E5}"/>
              </a:ext>
            </a:extLst>
          </p:cNvPr>
          <p:cNvSpPr>
            <a:spLocks noGrp="1"/>
          </p:cNvSpPr>
          <p:nvPr>
            <p:ph type="title" hasCustomPrompt="1"/>
          </p:nvPr>
        </p:nvSpPr>
        <p:spPr>
          <a:xfrm>
            <a:off x="777244" y="619124"/>
            <a:ext cx="10828685" cy="676793"/>
          </a:xfrm>
        </p:spPr>
        <p:txBody>
          <a:bodyPr bIns="792000"/>
          <a:lstStyle>
            <a:lvl1pPr>
              <a:defRPr>
                <a:solidFill>
                  <a:schemeClr val="bg1"/>
                </a:solidFill>
              </a:defRPr>
            </a:lvl1pPr>
          </a:lstStyle>
          <a:p>
            <a:r>
              <a:rPr lang="nl-NL" dirty="0"/>
              <a:t>Eerste titel bold, </a:t>
            </a:r>
            <a:br>
              <a:rPr lang="nl-NL" dirty="0"/>
            </a:br>
            <a:r>
              <a:rPr lang="nl-NL" dirty="0"/>
              <a:t>max 2 regels</a:t>
            </a:r>
          </a:p>
        </p:txBody>
      </p:sp>
    </p:spTree>
    <p:extLst>
      <p:ext uri="{BB962C8B-B14F-4D97-AF65-F5344CB8AC3E}">
        <p14:creationId xmlns:p14="http://schemas.microsoft.com/office/powerpoint/2010/main" val="1402267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750"/>
                        <p:tgtEl>
                          <p:spTgt spid="10"/>
                        </p:tgtEl>
                      </p:cBhvr>
                    </p:animEffect>
                  </p:childTnLst>
                </p:cTn>
              </p:par>
            </p:tnLst>
          </p:tmpl>
        </p:tmplLst>
      </p:bldP>
    </p:bld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grpSp>
        <p:nvGrpSpPr>
          <p:cNvPr id="162" name="INSTRUCTIE">
            <a:extLst>
              <a:ext uri="{FF2B5EF4-FFF2-40B4-BE49-F238E27FC236}">
                <a16:creationId xmlns:a16="http://schemas.microsoft.com/office/drawing/2014/main" id="{BE13DEB9-AD9E-47C9-B523-E466BC8A9B6E}"/>
              </a:ext>
            </a:extLst>
          </p:cNvPr>
          <p:cNvGrpSpPr/>
          <p:nvPr userDrawn="1"/>
        </p:nvGrpSpPr>
        <p:grpSpPr>
          <a:xfrm>
            <a:off x="-3786437" y="0"/>
            <a:ext cx="3693386" cy="5359349"/>
            <a:chOff x="-3786437" y="0"/>
            <a:chExt cx="3693386" cy="5359349"/>
          </a:xfrm>
        </p:grpSpPr>
        <p:sp>
          <p:nvSpPr>
            <p:cNvPr id="163" name="Rechthoek 162">
              <a:extLst>
                <a:ext uri="{FF2B5EF4-FFF2-40B4-BE49-F238E27FC236}">
                  <a16:creationId xmlns:a16="http://schemas.microsoft.com/office/drawing/2014/main" id="{DBFCE33A-B817-41EC-AE0D-5024D74A2DD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64" name="Ovaal 163">
              <a:extLst>
                <a:ext uri="{FF2B5EF4-FFF2-40B4-BE49-F238E27FC236}">
                  <a16:creationId xmlns:a16="http://schemas.microsoft.com/office/drawing/2014/main" id="{4D52D929-DC8E-4304-BCE0-D7848133F91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5" name="Rechthoek 164">
              <a:extLst>
                <a:ext uri="{FF2B5EF4-FFF2-40B4-BE49-F238E27FC236}">
                  <a16:creationId xmlns:a16="http://schemas.microsoft.com/office/drawing/2014/main" id="{DC0E08A9-6297-4ACF-B585-C5BECD0F8BB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66" name="Ovaal 165">
              <a:extLst>
                <a:ext uri="{FF2B5EF4-FFF2-40B4-BE49-F238E27FC236}">
                  <a16:creationId xmlns:a16="http://schemas.microsoft.com/office/drawing/2014/main" id="{F4170384-DD41-4C16-A063-2B8B66717B7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7" name="Rechthoek 166">
              <a:extLst>
                <a:ext uri="{FF2B5EF4-FFF2-40B4-BE49-F238E27FC236}">
                  <a16:creationId xmlns:a16="http://schemas.microsoft.com/office/drawing/2014/main" id="{0FFBBBF9-7EE8-4D0A-83B7-A17A02B6FD3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68" name="Rechthoek 167">
              <a:extLst>
                <a:ext uri="{FF2B5EF4-FFF2-40B4-BE49-F238E27FC236}">
                  <a16:creationId xmlns:a16="http://schemas.microsoft.com/office/drawing/2014/main" id="{726ED00F-FD5B-4877-BA64-8B37A832FDB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69" name="Ovaal 168">
              <a:extLst>
                <a:ext uri="{FF2B5EF4-FFF2-40B4-BE49-F238E27FC236}">
                  <a16:creationId xmlns:a16="http://schemas.microsoft.com/office/drawing/2014/main" id="{7BE5835E-0673-48D4-9DA9-DF5B4BFE097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0" name="Rechthoek 169">
              <a:extLst>
                <a:ext uri="{FF2B5EF4-FFF2-40B4-BE49-F238E27FC236}">
                  <a16:creationId xmlns:a16="http://schemas.microsoft.com/office/drawing/2014/main" id="{93171901-BB14-4AE2-BB09-1A1F3D8ECA1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71" name="Ovaal 170">
              <a:extLst>
                <a:ext uri="{FF2B5EF4-FFF2-40B4-BE49-F238E27FC236}">
                  <a16:creationId xmlns:a16="http://schemas.microsoft.com/office/drawing/2014/main" id="{5D485934-FDE5-4C23-A955-9D4997ED5BA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2" name="Rechthoek 171">
              <a:extLst>
                <a:ext uri="{FF2B5EF4-FFF2-40B4-BE49-F238E27FC236}">
                  <a16:creationId xmlns:a16="http://schemas.microsoft.com/office/drawing/2014/main" id="{A274D020-3E5E-4EF0-8603-B11DBAE72B5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173" name="Ovaal 172">
              <a:extLst>
                <a:ext uri="{FF2B5EF4-FFF2-40B4-BE49-F238E27FC236}">
                  <a16:creationId xmlns:a16="http://schemas.microsoft.com/office/drawing/2014/main" id="{DD9BD8F8-5E49-4B8B-B3D0-B5F7B4CB7B50}"/>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4" name="Rechthoek 173">
              <a:extLst>
                <a:ext uri="{FF2B5EF4-FFF2-40B4-BE49-F238E27FC236}">
                  <a16:creationId xmlns:a16="http://schemas.microsoft.com/office/drawing/2014/main" id="{D573964F-5853-4825-B4A4-D2665E86E2D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175" name="Ovaal 174">
              <a:extLst>
                <a:ext uri="{FF2B5EF4-FFF2-40B4-BE49-F238E27FC236}">
                  <a16:creationId xmlns:a16="http://schemas.microsoft.com/office/drawing/2014/main" id="{5CCAC07E-5990-43EA-8DBE-F6342454583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76" name="Rechthoek 175">
              <a:extLst>
                <a:ext uri="{FF2B5EF4-FFF2-40B4-BE49-F238E27FC236}">
                  <a16:creationId xmlns:a16="http://schemas.microsoft.com/office/drawing/2014/main" id="{0B404190-92E3-4668-B5E8-A9E81704066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77" name="Ovaal 176">
              <a:extLst>
                <a:ext uri="{FF2B5EF4-FFF2-40B4-BE49-F238E27FC236}">
                  <a16:creationId xmlns:a16="http://schemas.microsoft.com/office/drawing/2014/main" id="{D3BD6904-BAC7-42B4-A3BC-95F9B3E0D1B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78" name="Rechthoek 177">
              <a:extLst>
                <a:ext uri="{FF2B5EF4-FFF2-40B4-BE49-F238E27FC236}">
                  <a16:creationId xmlns:a16="http://schemas.microsoft.com/office/drawing/2014/main" id="{829F7FC4-6073-494E-87C0-E29B0E7735E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79" name="Ovaal 178">
              <a:extLst>
                <a:ext uri="{FF2B5EF4-FFF2-40B4-BE49-F238E27FC236}">
                  <a16:creationId xmlns:a16="http://schemas.microsoft.com/office/drawing/2014/main" id="{34B63CC5-4BC8-4752-840F-82BF68969E2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0" name="Rechthoek 179">
              <a:extLst>
                <a:ext uri="{FF2B5EF4-FFF2-40B4-BE49-F238E27FC236}">
                  <a16:creationId xmlns:a16="http://schemas.microsoft.com/office/drawing/2014/main" id="{2B10203E-FF58-4D23-BEFE-1CACF366F0F0}"/>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181" name="Ovaal 180">
              <a:extLst>
                <a:ext uri="{FF2B5EF4-FFF2-40B4-BE49-F238E27FC236}">
                  <a16:creationId xmlns:a16="http://schemas.microsoft.com/office/drawing/2014/main" id="{5510B90A-2B7A-4000-A86F-AED8EB045528}"/>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2" name="Rechthoek 181">
              <a:extLst>
                <a:ext uri="{FF2B5EF4-FFF2-40B4-BE49-F238E27FC236}">
                  <a16:creationId xmlns:a16="http://schemas.microsoft.com/office/drawing/2014/main" id="{EDAE3485-10D2-4806-B3C7-3C95D18774D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83" name="Rechthoek 182">
              <a:extLst>
                <a:ext uri="{FF2B5EF4-FFF2-40B4-BE49-F238E27FC236}">
                  <a16:creationId xmlns:a16="http://schemas.microsoft.com/office/drawing/2014/main" id="{3A5193E6-1889-41EF-A602-D14C94F5B28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84" name="ICOON_info">
              <a:extLst>
                <a:ext uri="{FF2B5EF4-FFF2-40B4-BE49-F238E27FC236}">
                  <a16:creationId xmlns:a16="http://schemas.microsoft.com/office/drawing/2014/main" id="{19499DF8-D59F-4A98-9E43-54737F56C70B}"/>
                </a:ext>
              </a:extLst>
            </p:cNvPr>
            <p:cNvGrpSpPr/>
            <p:nvPr userDrawn="1"/>
          </p:nvGrpSpPr>
          <p:grpSpPr>
            <a:xfrm>
              <a:off x="-376736" y="4400186"/>
              <a:ext cx="283685" cy="283685"/>
              <a:chOff x="-510741" y="5913713"/>
              <a:chExt cx="267555" cy="267555"/>
            </a:xfrm>
          </p:grpSpPr>
          <p:sp>
            <p:nvSpPr>
              <p:cNvPr id="226" name="Ovaal 225">
                <a:extLst>
                  <a:ext uri="{FF2B5EF4-FFF2-40B4-BE49-F238E27FC236}">
                    <a16:creationId xmlns:a16="http://schemas.microsoft.com/office/drawing/2014/main" id="{BD3A2203-6064-4963-81A9-70B1AC8A848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27" name="Graphic 163" descr="Informatie">
                <a:extLst>
                  <a:ext uri="{FF2B5EF4-FFF2-40B4-BE49-F238E27FC236}">
                    <a16:creationId xmlns:a16="http://schemas.microsoft.com/office/drawing/2014/main" id="{DCCF89AD-5449-4C92-87BC-2459E11535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85" name="VOORBEELD">
              <a:extLst>
                <a:ext uri="{FF2B5EF4-FFF2-40B4-BE49-F238E27FC236}">
                  <a16:creationId xmlns:a16="http://schemas.microsoft.com/office/drawing/2014/main" id="{5DE018A1-FE6D-4FF5-BF1F-372CCE558F80}"/>
                </a:ext>
              </a:extLst>
            </p:cNvPr>
            <p:cNvGrpSpPr/>
            <p:nvPr userDrawn="1"/>
          </p:nvGrpSpPr>
          <p:grpSpPr>
            <a:xfrm>
              <a:off x="-3605171" y="458674"/>
              <a:ext cx="3234311" cy="558875"/>
              <a:chOff x="-3605171" y="458674"/>
              <a:chExt cx="3234311" cy="558875"/>
            </a:xfrm>
          </p:grpSpPr>
          <p:sp>
            <p:nvSpPr>
              <p:cNvPr id="186" name="Rechthoek 185">
                <a:extLst>
                  <a:ext uri="{FF2B5EF4-FFF2-40B4-BE49-F238E27FC236}">
                    <a16:creationId xmlns:a16="http://schemas.microsoft.com/office/drawing/2014/main" id="{3020DCE1-64B7-4407-8D20-1F6B5DF9FEC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87" name="Rechthoek 186">
                <a:extLst>
                  <a:ext uri="{FF2B5EF4-FFF2-40B4-BE49-F238E27FC236}">
                    <a16:creationId xmlns:a16="http://schemas.microsoft.com/office/drawing/2014/main" id="{1E7EAE47-86DD-4CA6-94F0-1AF15985E79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88" name="Groep 187">
                <a:extLst>
                  <a:ext uri="{FF2B5EF4-FFF2-40B4-BE49-F238E27FC236}">
                    <a16:creationId xmlns:a16="http://schemas.microsoft.com/office/drawing/2014/main" id="{E70EA286-449E-4A3B-8913-6C71DD93C040}"/>
                  </a:ext>
                </a:extLst>
              </p:cNvPr>
              <p:cNvGrpSpPr/>
              <p:nvPr userDrawn="1"/>
            </p:nvGrpSpPr>
            <p:grpSpPr>
              <a:xfrm>
                <a:off x="-3386247" y="830871"/>
                <a:ext cx="139423" cy="109566"/>
                <a:chOff x="-2866744" y="827071"/>
                <a:chExt cx="168701" cy="132575"/>
              </a:xfrm>
            </p:grpSpPr>
            <p:grpSp>
              <p:nvGrpSpPr>
                <p:cNvPr id="219" name="Groep 218">
                  <a:extLst>
                    <a:ext uri="{FF2B5EF4-FFF2-40B4-BE49-F238E27FC236}">
                      <a16:creationId xmlns:a16="http://schemas.microsoft.com/office/drawing/2014/main" id="{12A90842-4F15-498A-8268-0EF9F571A8F9}"/>
                    </a:ext>
                  </a:extLst>
                </p:cNvPr>
                <p:cNvGrpSpPr/>
                <p:nvPr userDrawn="1"/>
              </p:nvGrpSpPr>
              <p:grpSpPr>
                <a:xfrm>
                  <a:off x="-2866744" y="827071"/>
                  <a:ext cx="168701" cy="132575"/>
                  <a:chOff x="-2866744" y="827071"/>
                  <a:chExt cx="168701" cy="132575"/>
                </a:xfrm>
              </p:grpSpPr>
              <p:cxnSp>
                <p:nvCxnSpPr>
                  <p:cNvPr id="221" name="Rechte verbindingslijn 220">
                    <a:extLst>
                      <a:ext uri="{FF2B5EF4-FFF2-40B4-BE49-F238E27FC236}">
                        <a16:creationId xmlns:a16="http://schemas.microsoft.com/office/drawing/2014/main" id="{562ADE43-8B9A-423A-9A35-273FC3E06BE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0D167B27-52C6-44C2-A152-4A01E597344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E99FB04D-CBBC-4091-B2CC-093815123B6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4" name="Rechte verbindingslijn 223">
                    <a:extLst>
                      <a:ext uri="{FF2B5EF4-FFF2-40B4-BE49-F238E27FC236}">
                        <a16:creationId xmlns:a16="http://schemas.microsoft.com/office/drawing/2014/main" id="{7E048BD0-66EA-4523-8652-00681A3CC46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5" name="Rechte verbindingslijn 224">
                    <a:extLst>
                      <a:ext uri="{FF2B5EF4-FFF2-40B4-BE49-F238E27FC236}">
                        <a16:creationId xmlns:a16="http://schemas.microsoft.com/office/drawing/2014/main" id="{C3F2B392-8134-48F9-A7F9-1471B83BB0A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20" name="Pijl: rechts 219">
                  <a:extLst>
                    <a:ext uri="{FF2B5EF4-FFF2-40B4-BE49-F238E27FC236}">
                      <a16:creationId xmlns:a16="http://schemas.microsoft.com/office/drawing/2014/main" id="{D8F27F2C-8061-422C-A907-F8030F8E1F5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9" name="Groep 188">
                <a:extLst>
                  <a:ext uri="{FF2B5EF4-FFF2-40B4-BE49-F238E27FC236}">
                    <a16:creationId xmlns:a16="http://schemas.microsoft.com/office/drawing/2014/main" id="{03A8C2CC-0600-4475-BC34-ED7BF546887D}"/>
                  </a:ext>
                </a:extLst>
              </p:cNvPr>
              <p:cNvGrpSpPr/>
              <p:nvPr userDrawn="1"/>
            </p:nvGrpSpPr>
            <p:grpSpPr>
              <a:xfrm>
                <a:off x="-3605171" y="830871"/>
                <a:ext cx="139423" cy="109566"/>
                <a:chOff x="-2866744" y="518074"/>
                <a:chExt cx="168701" cy="132575"/>
              </a:xfrm>
            </p:grpSpPr>
            <p:grpSp>
              <p:nvGrpSpPr>
                <p:cNvPr id="212" name="Groep 211">
                  <a:extLst>
                    <a:ext uri="{FF2B5EF4-FFF2-40B4-BE49-F238E27FC236}">
                      <a16:creationId xmlns:a16="http://schemas.microsoft.com/office/drawing/2014/main" id="{64092877-42C2-4618-9161-90280AC1CE98}"/>
                    </a:ext>
                  </a:extLst>
                </p:cNvPr>
                <p:cNvGrpSpPr/>
                <p:nvPr userDrawn="1"/>
              </p:nvGrpSpPr>
              <p:grpSpPr>
                <a:xfrm>
                  <a:off x="-2866744" y="518074"/>
                  <a:ext cx="168701" cy="132575"/>
                  <a:chOff x="-2866744" y="518074"/>
                  <a:chExt cx="168701" cy="132575"/>
                </a:xfrm>
              </p:grpSpPr>
              <p:cxnSp>
                <p:nvCxnSpPr>
                  <p:cNvPr id="214" name="Rechte verbindingslijn 213">
                    <a:extLst>
                      <a:ext uri="{FF2B5EF4-FFF2-40B4-BE49-F238E27FC236}">
                        <a16:creationId xmlns:a16="http://schemas.microsoft.com/office/drawing/2014/main" id="{8483DAE1-1886-4BC4-9088-3DE9B797AFF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E955D53F-2438-4B0D-B8B7-11AA88CA0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6" name="Rechte verbindingslijn 215">
                    <a:extLst>
                      <a:ext uri="{FF2B5EF4-FFF2-40B4-BE49-F238E27FC236}">
                        <a16:creationId xmlns:a16="http://schemas.microsoft.com/office/drawing/2014/main" id="{7766F8C6-3E6F-4FAE-B78B-0F0DA30C365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7" name="Rechte verbindingslijn 216">
                    <a:extLst>
                      <a:ext uri="{FF2B5EF4-FFF2-40B4-BE49-F238E27FC236}">
                        <a16:creationId xmlns:a16="http://schemas.microsoft.com/office/drawing/2014/main" id="{5E7BB909-B2D8-43EC-B48B-A24E7EFF077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8" name="Rechte verbindingslijn 217">
                    <a:extLst>
                      <a:ext uri="{FF2B5EF4-FFF2-40B4-BE49-F238E27FC236}">
                        <a16:creationId xmlns:a16="http://schemas.microsoft.com/office/drawing/2014/main" id="{26BE22C9-7094-434D-8506-F8D423AF59F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3" name="Pijl: rechts 212">
                  <a:extLst>
                    <a:ext uri="{FF2B5EF4-FFF2-40B4-BE49-F238E27FC236}">
                      <a16:creationId xmlns:a16="http://schemas.microsoft.com/office/drawing/2014/main" id="{30AA4977-297E-4676-8889-899C1F55DCD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90" name="Rechte verbindingslijn 189">
                <a:extLst>
                  <a:ext uri="{FF2B5EF4-FFF2-40B4-BE49-F238E27FC236}">
                    <a16:creationId xmlns:a16="http://schemas.microsoft.com/office/drawing/2014/main" id="{BD318F9B-1BB7-4BC0-9259-51BEA395754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91" name="Rechte verbindingslijn 190">
                <a:extLst>
                  <a:ext uri="{FF2B5EF4-FFF2-40B4-BE49-F238E27FC236}">
                    <a16:creationId xmlns:a16="http://schemas.microsoft.com/office/drawing/2014/main" id="{9277B7ED-A40D-4777-BA67-9922BBE1B95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92" name="Rechthoek 191">
                <a:extLst>
                  <a:ext uri="{FF2B5EF4-FFF2-40B4-BE49-F238E27FC236}">
                    <a16:creationId xmlns:a16="http://schemas.microsoft.com/office/drawing/2014/main" id="{03E51F37-52CE-4641-9D1E-CCBB4882E4D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93" name="Rechthoek 192">
                <a:extLst>
                  <a:ext uri="{FF2B5EF4-FFF2-40B4-BE49-F238E27FC236}">
                    <a16:creationId xmlns:a16="http://schemas.microsoft.com/office/drawing/2014/main" id="{469C37C5-354B-476B-B29B-12DB10EDEFA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94" name="Groep 193">
                <a:extLst>
                  <a:ext uri="{FF2B5EF4-FFF2-40B4-BE49-F238E27FC236}">
                    <a16:creationId xmlns:a16="http://schemas.microsoft.com/office/drawing/2014/main" id="{F5CD3ED4-9A25-421E-A185-EB03A5644475}"/>
                  </a:ext>
                </a:extLst>
              </p:cNvPr>
              <p:cNvGrpSpPr/>
              <p:nvPr userDrawn="1"/>
            </p:nvGrpSpPr>
            <p:grpSpPr>
              <a:xfrm>
                <a:off x="-2916763" y="769168"/>
                <a:ext cx="268738" cy="248381"/>
                <a:chOff x="-2916763" y="769168"/>
                <a:chExt cx="268738" cy="248381"/>
              </a:xfrm>
            </p:grpSpPr>
            <p:sp>
              <p:nvSpPr>
                <p:cNvPr id="204" name="Rechthoek 203">
                  <a:extLst>
                    <a:ext uri="{FF2B5EF4-FFF2-40B4-BE49-F238E27FC236}">
                      <a16:creationId xmlns:a16="http://schemas.microsoft.com/office/drawing/2014/main" id="{750C92B6-740E-456A-8E76-AEAEF2BF8CC4}"/>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05" name="Groep 204">
                  <a:extLst>
                    <a:ext uri="{FF2B5EF4-FFF2-40B4-BE49-F238E27FC236}">
                      <a16:creationId xmlns:a16="http://schemas.microsoft.com/office/drawing/2014/main" id="{4D0C9240-6A77-479A-BD99-381691A82377}"/>
                    </a:ext>
                  </a:extLst>
                </p:cNvPr>
                <p:cNvGrpSpPr/>
                <p:nvPr userDrawn="1"/>
              </p:nvGrpSpPr>
              <p:grpSpPr>
                <a:xfrm>
                  <a:off x="-2866744" y="827071"/>
                  <a:ext cx="168701" cy="132575"/>
                  <a:chOff x="-2866744" y="827071"/>
                  <a:chExt cx="168701" cy="132575"/>
                </a:xfrm>
              </p:grpSpPr>
              <p:cxnSp>
                <p:nvCxnSpPr>
                  <p:cNvPr id="207" name="Rechte verbindingslijn 206">
                    <a:extLst>
                      <a:ext uri="{FF2B5EF4-FFF2-40B4-BE49-F238E27FC236}">
                        <a16:creationId xmlns:a16="http://schemas.microsoft.com/office/drawing/2014/main" id="{1899CE2F-D92A-491A-962C-31014E3E9E4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B76D31F1-F9F7-4560-AC54-03E7A83264B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BB0A3212-D709-447C-83E4-09D0C36EADE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EC6404CD-12E4-42E2-965C-2A65FB8F4E7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48C3A12F-4C0B-4652-8D50-3551A5E1AC1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6" name="Pijl: rechts 205">
                  <a:extLst>
                    <a:ext uri="{FF2B5EF4-FFF2-40B4-BE49-F238E27FC236}">
                      <a16:creationId xmlns:a16="http://schemas.microsoft.com/office/drawing/2014/main" id="{0FA6A23C-ADC5-462A-9E46-4F08D568046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95" name="Groep 194">
                <a:extLst>
                  <a:ext uri="{FF2B5EF4-FFF2-40B4-BE49-F238E27FC236}">
                    <a16:creationId xmlns:a16="http://schemas.microsoft.com/office/drawing/2014/main" id="{199ABEF8-3286-44FD-B354-3E0DB7BDFC58}"/>
                  </a:ext>
                </a:extLst>
              </p:cNvPr>
              <p:cNvGrpSpPr/>
              <p:nvPr userDrawn="1"/>
            </p:nvGrpSpPr>
            <p:grpSpPr>
              <a:xfrm>
                <a:off x="-2916763" y="460171"/>
                <a:ext cx="268738" cy="248381"/>
                <a:chOff x="-2916763" y="460171"/>
                <a:chExt cx="268738" cy="248381"/>
              </a:xfrm>
            </p:grpSpPr>
            <p:sp>
              <p:nvSpPr>
                <p:cNvPr id="196" name="Rechthoek 195">
                  <a:extLst>
                    <a:ext uri="{FF2B5EF4-FFF2-40B4-BE49-F238E27FC236}">
                      <a16:creationId xmlns:a16="http://schemas.microsoft.com/office/drawing/2014/main" id="{D08C557C-BE3D-4265-A2DD-E7137AE6AC3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7" name="Groep 196">
                  <a:extLst>
                    <a:ext uri="{FF2B5EF4-FFF2-40B4-BE49-F238E27FC236}">
                      <a16:creationId xmlns:a16="http://schemas.microsoft.com/office/drawing/2014/main" id="{BEF7485A-49C9-4F0D-B1F7-4EFEA5161DD8}"/>
                    </a:ext>
                  </a:extLst>
                </p:cNvPr>
                <p:cNvGrpSpPr/>
                <p:nvPr userDrawn="1"/>
              </p:nvGrpSpPr>
              <p:grpSpPr>
                <a:xfrm>
                  <a:off x="-2866744" y="518074"/>
                  <a:ext cx="168701" cy="132575"/>
                  <a:chOff x="-2866744" y="518074"/>
                  <a:chExt cx="168701" cy="132575"/>
                </a:xfrm>
              </p:grpSpPr>
              <p:cxnSp>
                <p:nvCxnSpPr>
                  <p:cNvPr id="199" name="Rechte verbindingslijn 198">
                    <a:extLst>
                      <a:ext uri="{FF2B5EF4-FFF2-40B4-BE49-F238E27FC236}">
                        <a16:creationId xmlns:a16="http://schemas.microsoft.com/office/drawing/2014/main" id="{BF0A12EB-8EAA-47C1-B3E1-9B06FC790D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C3028272-2E4C-4580-B31D-BE410980021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CC959A85-1B06-4A02-AD06-C795DE8A445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594BA9F8-F083-43D9-9705-A1A9415ECC7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2FF68AC1-A118-4B20-9FBF-7BD25608CF5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8" name="Pijl: rechts 197">
                  <a:extLst>
                    <a:ext uri="{FF2B5EF4-FFF2-40B4-BE49-F238E27FC236}">
                      <a16:creationId xmlns:a16="http://schemas.microsoft.com/office/drawing/2014/main" id="{94776019-B2D8-412D-936E-AFB8279DF8D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147" name="INFO">
            <a:extLst>
              <a:ext uri="{FF2B5EF4-FFF2-40B4-BE49-F238E27FC236}">
                <a16:creationId xmlns:a16="http://schemas.microsoft.com/office/drawing/2014/main" id="{10750E06-3C52-478F-85A3-EF296A1C6288}"/>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TEKST +  GRAFIEK</a:t>
            </a:r>
          </a:p>
        </p:txBody>
      </p:sp>
      <p:grpSp>
        <p:nvGrpSpPr>
          <p:cNvPr id="29" name="INSTRUCTIE">
            <a:extLst>
              <a:ext uri="{FF2B5EF4-FFF2-40B4-BE49-F238E27FC236}">
                <a16:creationId xmlns:a16="http://schemas.microsoft.com/office/drawing/2014/main" id="{1C6B7185-65A6-465B-ABA6-7EF3323FD2A0}"/>
              </a:ext>
            </a:extLst>
          </p:cNvPr>
          <p:cNvGrpSpPr/>
          <p:nvPr userDrawn="1"/>
        </p:nvGrpSpPr>
        <p:grpSpPr>
          <a:xfrm>
            <a:off x="12377867" y="1"/>
            <a:ext cx="3693114" cy="6056851"/>
            <a:chOff x="12377867" y="1"/>
            <a:chExt cx="3693114" cy="6056851"/>
          </a:xfrm>
        </p:grpSpPr>
        <p:sp>
          <p:nvSpPr>
            <p:cNvPr id="30" name="Rechthoek 29">
              <a:extLst>
                <a:ext uri="{FF2B5EF4-FFF2-40B4-BE49-F238E27FC236}">
                  <a16:creationId xmlns:a16="http://schemas.microsoft.com/office/drawing/2014/main" id="{919B583C-F76A-4803-BD6B-2B1A4CA7223E}"/>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31" name="Ovaal 30">
              <a:extLst>
                <a:ext uri="{FF2B5EF4-FFF2-40B4-BE49-F238E27FC236}">
                  <a16:creationId xmlns:a16="http://schemas.microsoft.com/office/drawing/2014/main" id="{6A830D47-A247-4E3E-A53E-C5B440735F5C}"/>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53762C40-4D52-4BF7-8C2D-B9A98C13D933}"/>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3" name="Groep 32">
              <a:extLst>
                <a:ext uri="{FF2B5EF4-FFF2-40B4-BE49-F238E27FC236}">
                  <a16:creationId xmlns:a16="http://schemas.microsoft.com/office/drawing/2014/main" id="{74AAA9D9-DEBB-4078-B890-E95029C3BF07}"/>
                </a:ext>
              </a:extLst>
            </p:cNvPr>
            <p:cNvGrpSpPr/>
            <p:nvPr userDrawn="1"/>
          </p:nvGrpSpPr>
          <p:grpSpPr>
            <a:xfrm>
              <a:off x="12849211" y="4480038"/>
              <a:ext cx="1495189" cy="563933"/>
              <a:chOff x="-3314821" y="3310415"/>
              <a:chExt cx="1495189" cy="563933"/>
            </a:xfrm>
          </p:grpSpPr>
          <p:sp>
            <p:nvSpPr>
              <p:cNvPr id="53" name="Rechthoek 52">
                <a:extLst>
                  <a:ext uri="{FF2B5EF4-FFF2-40B4-BE49-F238E27FC236}">
                    <a16:creationId xmlns:a16="http://schemas.microsoft.com/office/drawing/2014/main" id="{EAF111B8-D259-4E6F-B693-16ADCA94077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170164A2-7DB9-4BF3-8095-89F69FA816E8}"/>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5" name="Tekstvak 54">
                <a:extLst>
                  <a:ext uri="{FF2B5EF4-FFF2-40B4-BE49-F238E27FC236}">
                    <a16:creationId xmlns:a16="http://schemas.microsoft.com/office/drawing/2014/main" id="{C859844A-CB4E-4591-A234-EE24C8BCEBD6}"/>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56" name="Tekstvak 55">
                <a:extLst>
                  <a:ext uri="{FF2B5EF4-FFF2-40B4-BE49-F238E27FC236}">
                    <a16:creationId xmlns:a16="http://schemas.microsoft.com/office/drawing/2014/main" id="{5D4017E0-C2AA-4AF3-AC14-8B814A11EACD}"/>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57" name="Vrije vorm: vorm 56">
                <a:extLst>
                  <a:ext uri="{FF2B5EF4-FFF2-40B4-BE49-F238E27FC236}">
                    <a16:creationId xmlns:a16="http://schemas.microsoft.com/office/drawing/2014/main" id="{8C30220B-F0E0-4493-ACC2-F3F992F5E56E}"/>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C78ABB6F-1D74-4ABF-86B7-1209FD0CF6C9}"/>
                  </a:ext>
                </a:extLst>
              </p:cNvPr>
              <p:cNvGrpSpPr/>
              <p:nvPr userDrawn="1"/>
            </p:nvGrpSpPr>
            <p:grpSpPr>
              <a:xfrm>
                <a:off x="-3261976" y="3361742"/>
                <a:ext cx="139861" cy="152244"/>
                <a:chOff x="12574450" y="6053892"/>
                <a:chExt cx="169232" cy="184215"/>
              </a:xfrm>
            </p:grpSpPr>
            <p:sp>
              <p:nvSpPr>
                <p:cNvPr id="78" name="Rechthoek 77">
                  <a:extLst>
                    <a:ext uri="{FF2B5EF4-FFF2-40B4-BE49-F238E27FC236}">
                      <a16:creationId xmlns:a16="http://schemas.microsoft.com/office/drawing/2014/main" id="{ABBAD408-907A-4213-A9EC-03728C46B0AA}"/>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36B7D80F-67A0-4C76-977D-E3DBADF3D2C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010C0E3E-EF0E-4985-9D4C-5A9D3E3519A6}"/>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3AEA4BFA-377C-4AAF-8E20-D24DF1311E12}"/>
                  </a:ext>
                </a:extLst>
              </p:cNvPr>
              <p:cNvGrpSpPr/>
              <p:nvPr userDrawn="1"/>
            </p:nvGrpSpPr>
            <p:grpSpPr>
              <a:xfrm>
                <a:off x="-3261070" y="3635199"/>
                <a:ext cx="168905" cy="104490"/>
                <a:chOff x="-3261070" y="3620931"/>
                <a:chExt cx="193920" cy="119965"/>
              </a:xfrm>
            </p:grpSpPr>
            <p:sp>
              <p:nvSpPr>
                <p:cNvPr id="60" name="Rechthoek 59">
                  <a:extLst>
                    <a:ext uri="{FF2B5EF4-FFF2-40B4-BE49-F238E27FC236}">
                      <a16:creationId xmlns:a16="http://schemas.microsoft.com/office/drawing/2014/main" id="{8F7E3364-A4C8-40F3-9459-6A060E86396F}"/>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61" name="Groep 60">
                  <a:extLst>
                    <a:ext uri="{FF2B5EF4-FFF2-40B4-BE49-F238E27FC236}">
                      <a16:creationId xmlns:a16="http://schemas.microsoft.com/office/drawing/2014/main" id="{A7A8E9D1-6739-4869-B241-4C7C79F02A63}"/>
                    </a:ext>
                  </a:extLst>
                </p:cNvPr>
                <p:cNvGrpSpPr/>
                <p:nvPr userDrawn="1"/>
              </p:nvGrpSpPr>
              <p:grpSpPr>
                <a:xfrm>
                  <a:off x="-3261070" y="3622063"/>
                  <a:ext cx="141113" cy="117345"/>
                  <a:chOff x="1094874" y="-878306"/>
                  <a:chExt cx="867364" cy="613611"/>
                </a:xfrm>
              </p:grpSpPr>
              <p:cxnSp>
                <p:nvCxnSpPr>
                  <p:cNvPr id="71" name="Rechte verbindingslijn 70">
                    <a:extLst>
                      <a:ext uri="{FF2B5EF4-FFF2-40B4-BE49-F238E27FC236}">
                        <a16:creationId xmlns:a16="http://schemas.microsoft.com/office/drawing/2014/main" id="{22AA702D-319B-4CE3-B1E9-2797380B43E2}"/>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F78DF207-DC74-47B2-8F56-F27A2B45B911}"/>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3" name="Groep 72">
                    <a:extLst>
                      <a:ext uri="{FF2B5EF4-FFF2-40B4-BE49-F238E27FC236}">
                        <a16:creationId xmlns:a16="http://schemas.microsoft.com/office/drawing/2014/main" id="{FE4F5EEA-4337-4EEA-B0A6-BFEE4476AAD8}"/>
                      </a:ext>
                    </a:extLst>
                  </p:cNvPr>
                  <p:cNvGrpSpPr/>
                  <p:nvPr userDrawn="1"/>
                </p:nvGrpSpPr>
                <p:grpSpPr>
                  <a:xfrm>
                    <a:off x="1270535" y="-878306"/>
                    <a:ext cx="526983" cy="613611"/>
                    <a:chOff x="1270535" y="-745959"/>
                    <a:chExt cx="526983" cy="481264"/>
                  </a:xfrm>
                </p:grpSpPr>
                <p:cxnSp>
                  <p:nvCxnSpPr>
                    <p:cNvPr id="74" name="Rechte verbindingslijn 73">
                      <a:extLst>
                        <a:ext uri="{FF2B5EF4-FFF2-40B4-BE49-F238E27FC236}">
                          <a16:creationId xmlns:a16="http://schemas.microsoft.com/office/drawing/2014/main" id="{E3DFEDFB-C8D4-4A64-92E8-56C911D0CDBD}"/>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81A773D7-C68A-45BC-A5E6-EFAA5B859844}"/>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5D858241-8FB0-48DE-92E5-30CC19C329C7}"/>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F620FD6C-C5CE-47FC-B990-4C2583084A25}"/>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62" name="Rechte verbindingslijn 61">
                  <a:extLst>
                    <a:ext uri="{FF2B5EF4-FFF2-40B4-BE49-F238E27FC236}">
                      <a16:creationId xmlns:a16="http://schemas.microsoft.com/office/drawing/2014/main" id="{DB44C3C9-CBD1-487B-B573-91F0163EF085}"/>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7E3632B-483B-4E5D-9534-56EBBAA26BD7}"/>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C091814D-DE8F-416D-B14C-1C4A6A52AB5D}"/>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70D9472A-5016-40BC-BBFA-B51090F8F9A5}"/>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66" name="Rechthoek 65">
                  <a:extLst>
                    <a:ext uri="{FF2B5EF4-FFF2-40B4-BE49-F238E27FC236}">
                      <a16:creationId xmlns:a16="http://schemas.microsoft.com/office/drawing/2014/main" id="{52AD6CD0-AA6E-424E-88A8-F2BC7D40F903}"/>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67" name="Groep 66">
                  <a:extLst>
                    <a:ext uri="{FF2B5EF4-FFF2-40B4-BE49-F238E27FC236}">
                      <a16:creationId xmlns:a16="http://schemas.microsoft.com/office/drawing/2014/main" id="{EC9B61F8-33FB-4DBF-A1C0-3B6FB6F6E866}"/>
                    </a:ext>
                  </a:extLst>
                </p:cNvPr>
                <p:cNvGrpSpPr/>
                <p:nvPr userDrawn="1"/>
              </p:nvGrpSpPr>
              <p:grpSpPr>
                <a:xfrm rot="2700000">
                  <a:off x="-3158000" y="3650045"/>
                  <a:ext cx="34350" cy="147351"/>
                  <a:chOff x="3148392" y="-836646"/>
                  <a:chExt cx="132124" cy="596095"/>
                </a:xfrm>
                <a:solidFill>
                  <a:srgbClr val="3399FF"/>
                </a:solidFill>
              </p:grpSpPr>
              <p:sp>
                <p:nvSpPr>
                  <p:cNvPr id="68" name="Rechthoek 67">
                    <a:extLst>
                      <a:ext uri="{FF2B5EF4-FFF2-40B4-BE49-F238E27FC236}">
                        <a16:creationId xmlns:a16="http://schemas.microsoft.com/office/drawing/2014/main" id="{D0716E3D-AC98-4756-8222-C0C237D21750}"/>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69" name="Rechthoek: afgeronde bovenhoeken 68">
                    <a:extLst>
                      <a:ext uri="{FF2B5EF4-FFF2-40B4-BE49-F238E27FC236}">
                        <a16:creationId xmlns:a16="http://schemas.microsoft.com/office/drawing/2014/main" id="{D896423D-D323-4303-99CB-A0E462A6D3D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94D9CEC3-EEBC-4E6B-9AE0-B753913B7E8F}"/>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34" name="Rechthoek 33">
              <a:extLst>
                <a:ext uri="{FF2B5EF4-FFF2-40B4-BE49-F238E27FC236}">
                  <a16:creationId xmlns:a16="http://schemas.microsoft.com/office/drawing/2014/main" id="{74D6427E-396E-48EC-BFCA-1836485A4AE2}"/>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35" name="Ovaal 34">
              <a:extLst>
                <a:ext uri="{FF2B5EF4-FFF2-40B4-BE49-F238E27FC236}">
                  <a16:creationId xmlns:a16="http://schemas.microsoft.com/office/drawing/2014/main" id="{2869FF88-4B93-4D54-BF07-2BF02B6A1B6A}"/>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6" name="Rechthoek 35">
              <a:extLst>
                <a:ext uri="{FF2B5EF4-FFF2-40B4-BE49-F238E27FC236}">
                  <a16:creationId xmlns:a16="http://schemas.microsoft.com/office/drawing/2014/main" id="{83F680DC-C40C-4F2D-9E3F-97CB79757378}"/>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7" name="Ovaal 36">
              <a:extLst>
                <a:ext uri="{FF2B5EF4-FFF2-40B4-BE49-F238E27FC236}">
                  <a16:creationId xmlns:a16="http://schemas.microsoft.com/office/drawing/2014/main" id="{727CBA97-5DF9-4A4B-A9E8-D7EB68695382}"/>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8" name="Rechthoek 37">
              <a:extLst>
                <a:ext uri="{FF2B5EF4-FFF2-40B4-BE49-F238E27FC236}">
                  <a16:creationId xmlns:a16="http://schemas.microsoft.com/office/drawing/2014/main" id="{0AD8EE7A-1751-41C5-9909-FC5B1F92BA8C}"/>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9" name="Groep 38">
              <a:extLst>
                <a:ext uri="{FF2B5EF4-FFF2-40B4-BE49-F238E27FC236}">
                  <a16:creationId xmlns:a16="http://schemas.microsoft.com/office/drawing/2014/main" id="{DD735247-A3AF-44CD-BC27-7C502F9525C9}"/>
                </a:ext>
              </a:extLst>
            </p:cNvPr>
            <p:cNvGrpSpPr/>
            <p:nvPr userDrawn="1"/>
          </p:nvGrpSpPr>
          <p:grpSpPr>
            <a:xfrm>
              <a:off x="12852713" y="2164285"/>
              <a:ext cx="825500" cy="209550"/>
              <a:chOff x="13504624" y="2482850"/>
              <a:chExt cx="825500" cy="209550"/>
            </a:xfrm>
          </p:grpSpPr>
          <p:sp>
            <p:nvSpPr>
              <p:cNvPr id="50" name="Rechthoek 49">
                <a:extLst>
                  <a:ext uri="{FF2B5EF4-FFF2-40B4-BE49-F238E27FC236}">
                    <a16:creationId xmlns:a16="http://schemas.microsoft.com/office/drawing/2014/main" id="{8511836D-6815-4202-9568-2E1B8686F34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51" name="Rechte verbindingslijn 50">
                <a:extLst>
                  <a:ext uri="{FF2B5EF4-FFF2-40B4-BE49-F238E27FC236}">
                    <a16:creationId xmlns:a16="http://schemas.microsoft.com/office/drawing/2014/main" id="{C66889A9-B35B-4C4F-9DE3-BE1F60E7AF9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2" name="Gelijkbenige driehoek 51">
                <a:extLst>
                  <a:ext uri="{FF2B5EF4-FFF2-40B4-BE49-F238E27FC236}">
                    <a16:creationId xmlns:a16="http://schemas.microsoft.com/office/drawing/2014/main" id="{FD600DC1-CFB1-487B-81D5-5CDE2B7EB83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C9063709-F51A-48D8-B8C0-C67B16E3B508}"/>
                </a:ext>
              </a:extLst>
            </p:cNvPr>
            <p:cNvGrpSpPr/>
            <p:nvPr userDrawn="1"/>
          </p:nvGrpSpPr>
          <p:grpSpPr>
            <a:xfrm>
              <a:off x="12847433" y="1232480"/>
              <a:ext cx="289372" cy="314992"/>
              <a:chOff x="7322769" y="-310267"/>
              <a:chExt cx="289372" cy="314992"/>
            </a:xfrm>
          </p:grpSpPr>
          <p:sp>
            <p:nvSpPr>
              <p:cNvPr id="47" name="Rechthoek 46">
                <a:extLst>
                  <a:ext uri="{FF2B5EF4-FFF2-40B4-BE49-F238E27FC236}">
                    <a16:creationId xmlns:a16="http://schemas.microsoft.com/office/drawing/2014/main" id="{2AD08A32-4F7E-411B-8093-F776128D3D11}"/>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53F9CC9F-D48B-46A7-8F20-92E8AA57BB45}"/>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04ABF43A-722C-4AD3-ABBD-C2676CAB9E4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41" name="Ovaal 40">
              <a:extLst>
                <a:ext uri="{FF2B5EF4-FFF2-40B4-BE49-F238E27FC236}">
                  <a16:creationId xmlns:a16="http://schemas.microsoft.com/office/drawing/2014/main" id="{F171B0C7-1ACF-42F1-9511-E383EF8BB577}"/>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2" name="Rechthoek 41">
              <a:extLst>
                <a:ext uri="{FF2B5EF4-FFF2-40B4-BE49-F238E27FC236}">
                  <a16:creationId xmlns:a16="http://schemas.microsoft.com/office/drawing/2014/main" id="{D0E23D6D-7369-4E90-9858-5C19080DA153}"/>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43" name="Rechthoek 42">
              <a:extLst>
                <a:ext uri="{FF2B5EF4-FFF2-40B4-BE49-F238E27FC236}">
                  <a16:creationId xmlns:a16="http://schemas.microsoft.com/office/drawing/2014/main" id="{7CE69822-8465-4975-B170-92CCDA3C1BBD}"/>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44" name="ICOON_info">
              <a:extLst>
                <a:ext uri="{FF2B5EF4-FFF2-40B4-BE49-F238E27FC236}">
                  <a16:creationId xmlns:a16="http://schemas.microsoft.com/office/drawing/2014/main" id="{05B790E0-6E36-4FB5-A0C4-19A169B3AD4F}"/>
                </a:ext>
              </a:extLst>
            </p:cNvPr>
            <p:cNvGrpSpPr/>
            <p:nvPr userDrawn="1"/>
          </p:nvGrpSpPr>
          <p:grpSpPr>
            <a:xfrm>
              <a:off x="15787296" y="5092834"/>
              <a:ext cx="283685" cy="283685"/>
              <a:chOff x="-510741" y="5913713"/>
              <a:chExt cx="267555" cy="267555"/>
            </a:xfrm>
          </p:grpSpPr>
          <p:sp>
            <p:nvSpPr>
              <p:cNvPr id="45" name="Ovaal 44">
                <a:extLst>
                  <a:ext uri="{FF2B5EF4-FFF2-40B4-BE49-F238E27FC236}">
                    <a16:creationId xmlns:a16="http://schemas.microsoft.com/office/drawing/2014/main" id="{B46BF035-D048-48D6-A333-2174497CE07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46" name="Graphic 163" descr="Informatie">
                <a:extLst>
                  <a:ext uri="{FF2B5EF4-FFF2-40B4-BE49-F238E27FC236}">
                    <a16:creationId xmlns:a16="http://schemas.microsoft.com/office/drawing/2014/main" id="{8D412A49-7756-47FD-A0EC-29C3CA66342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148" name="INSTRUCTIE">
            <a:extLst>
              <a:ext uri="{FF2B5EF4-FFF2-40B4-BE49-F238E27FC236}">
                <a16:creationId xmlns:a16="http://schemas.microsoft.com/office/drawing/2014/main" id="{DB0B8497-028E-4A2E-AE71-B58509DC1CBC}"/>
              </a:ext>
            </a:extLst>
          </p:cNvPr>
          <p:cNvGrpSpPr/>
          <p:nvPr userDrawn="1"/>
        </p:nvGrpSpPr>
        <p:grpSpPr>
          <a:xfrm>
            <a:off x="5846" y="7033211"/>
            <a:ext cx="3727954" cy="1728407"/>
            <a:chOff x="5846" y="7033211"/>
            <a:chExt cx="3727954" cy="1728407"/>
          </a:xfrm>
        </p:grpSpPr>
        <p:sp>
          <p:nvSpPr>
            <p:cNvPr id="150" name="Rechthoek 149">
              <a:extLst>
                <a:ext uri="{FF2B5EF4-FFF2-40B4-BE49-F238E27FC236}">
                  <a16:creationId xmlns:a16="http://schemas.microsoft.com/office/drawing/2014/main" id="{2CDE2749-A1C3-4087-A6A3-F22C7BBF59E3}"/>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51" name="Ovaal 150">
              <a:extLst>
                <a:ext uri="{FF2B5EF4-FFF2-40B4-BE49-F238E27FC236}">
                  <a16:creationId xmlns:a16="http://schemas.microsoft.com/office/drawing/2014/main" id="{BD12B490-5D67-4595-806B-46267A0128EA}"/>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2" name="Rechthoek 151">
              <a:extLst>
                <a:ext uri="{FF2B5EF4-FFF2-40B4-BE49-F238E27FC236}">
                  <a16:creationId xmlns:a16="http://schemas.microsoft.com/office/drawing/2014/main" id="{4EF2C4D2-BBA6-4B5F-BD0F-96B9A7991ECD}"/>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3" name="Ovaal 152">
              <a:extLst>
                <a:ext uri="{FF2B5EF4-FFF2-40B4-BE49-F238E27FC236}">
                  <a16:creationId xmlns:a16="http://schemas.microsoft.com/office/drawing/2014/main" id="{7A3132F6-A1FB-45CD-9B7B-E67A3B06C398}"/>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4" name="Rechthoek 153">
              <a:extLst>
                <a:ext uri="{FF2B5EF4-FFF2-40B4-BE49-F238E27FC236}">
                  <a16:creationId xmlns:a16="http://schemas.microsoft.com/office/drawing/2014/main" id="{0E934911-826E-4F5E-90D4-FA09F4FFCEEE}"/>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55" name="Groep 154">
              <a:extLst>
                <a:ext uri="{FF2B5EF4-FFF2-40B4-BE49-F238E27FC236}">
                  <a16:creationId xmlns:a16="http://schemas.microsoft.com/office/drawing/2014/main" id="{5CF53960-5FB6-4967-B515-C88E4F3D7968}"/>
                </a:ext>
              </a:extLst>
            </p:cNvPr>
            <p:cNvGrpSpPr/>
            <p:nvPr userDrawn="1"/>
          </p:nvGrpSpPr>
          <p:grpSpPr>
            <a:xfrm>
              <a:off x="2939884" y="7739834"/>
              <a:ext cx="681133" cy="750023"/>
              <a:chOff x="-910573" y="4987990"/>
              <a:chExt cx="681133" cy="750023"/>
            </a:xfrm>
          </p:grpSpPr>
          <p:grpSp>
            <p:nvGrpSpPr>
              <p:cNvPr id="156" name="Groep 155">
                <a:extLst>
                  <a:ext uri="{FF2B5EF4-FFF2-40B4-BE49-F238E27FC236}">
                    <a16:creationId xmlns:a16="http://schemas.microsoft.com/office/drawing/2014/main" id="{66941E63-105E-4EA9-A3E5-78F6CAE0B6EC}"/>
                  </a:ext>
                </a:extLst>
              </p:cNvPr>
              <p:cNvGrpSpPr/>
              <p:nvPr userDrawn="1"/>
            </p:nvGrpSpPr>
            <p:grpSpPr>
              <a:xfrm>
                <a:off x="-713542" y="4987990"/>
                <a:ext cx="287071" cy="379107"/>
                <a:chOff x="-4050578" y="288410"/>
                <a:chExt cx="322125" cy="379107"/>
              </a:xfrm>
            </p:grpSpPr>
            <p:sp>
              <p:nvSpPr>
                <p:cNvPr id="158" name="Rechthoek met één afgeknipte en afgeronde hoek 47">
                  <a:extLst>
                    <a:ext uri="{FF2B5EF4-FFF2-40B4-BE49-F238E27FC236}">
                      <a16:creationId xmlns:a16="http://schemas.microsoft.com/office/drawing/2014/main" id="{BD4EBD04-A325-4C43-88F0-8C0B5D1EE8C5}"/>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59" name="Rechthoekige driehoek 158">
                  <a:extLst>
                    <a:ext uri="{FF2B5EF4-FFF2-40B4-BE49-F238E27FC236}">
                      <a16:creationId xmlns:a16="http://schemas.microsoft.com/office/drawing/2014/main" id="{68AEE707-5E09-43F0-B8F1-E5331A1D26A0}"/>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0" name="Rechthoek 159">
                  <a:extLst>
                    <a:ext uri="{FF2B5EF4-FFF2-40B4-BE49-F238E27FC236}">
                      <a16:creationId xmlns:a16="http://schemas.microsoft.com/office/drawing/2014/main" id="{669D65E2-7E28-4F56-94D4-FE72E58D114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61" name="Rechthoek 160">
                  <a:extLst>
                    <a:ext uri="{FF2B5EF4-FFF2-40B4-BE49-F238E27FC236}">
                      <a16:creationId xmlns:a16="http://schemas.microsoft.com/office/drawing/2014/main" id="{61D1349E-FA54-49C6-ABDD-06F297085F9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57" name="Rechthoek 156">
                <a:extLst>
                  <a:ext uri="{FF2B5EF4-FFF2-40B4-BE49-F238E27FC236}">
                    <a16:creationId xmlns:a16="http://schemas.microsoft.com/office/drawing/2014/main" id="{8E49B574-CA4D-4ADE-998C-E1CAB3B7A8C8}"/>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9" name="HAAK LIJN">
            <a:extLst>
              <a:ext uri="{FF2B5EF4-FFF2-40B4-BE49-F238E27FC236}">
                <a16:creationId xmlns:a16="http://schemas.microsoft.com/office/drawing/2014/main" id="{BDC1235F-D860-4BB6-9D5F-15C34AEC5A70}"/>
              </a:ext>
            </a:extLst>
          </p:cNvPr>
          <p:cNvGrpSpPr/>
          <p:nvPr userDrawn="1"/>
        </p:nvGrpSpPr>
        <p:grpSpPr>
          <a:xfrm>
            <a:off x="540812" y="0"/>
            <a:ext cx="76800" cy="6858000"/>
            <a:chOff x="578912" y="0"/>
            <a:chExt cx="76800" cy="6858000"/>
          </a:xfrm>
        </p:grpSpPr>
        <p:cxnSp>
          <p:nvCxnSpPr>
            <p:cNvPr id="10" name="LIJN">
              <a:extLst>
                <a:ext uri="{FF2B5EF4-FFF2-40B4-BE49-F238E27FC236}">
                  <a16:creationId xmlns:a16="http://schemas.microsoft.com/office/drawing/2014/main" id="{D0A06061-6012-4A17-9429-FE7162192287}"/>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11D5A049-BF20-43CC-9506-3BA5E1DE6D5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12" name="LIJN">
              <a:extLst>
                <a:ext uri="{FF2B5EF4-FFF2-40B4-BE49-F238E27FC236}">
                  <a16:creationId xmlns:a16="http://schemas.microsoft.com/office/drawing/2014/main" id="{1F394649-9117-4BD6-A7EC-6BD0BD302EAA}"/>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 name="Tijdelijke aanduiding voor grafiek 12">
            <a:extLst>
              <a:ext uri="{FF2B5EF4-FFF2-40B4-BE49-F238E27FC236}">
                <a16:creationId xmlns:a16="http://schemas.microsoft.com/office/drawing/2014/main" id="{1204C21B-610C-4232-9114-8B652A378043}"/>
              </a:ext>
            </a:extLst>
          </p:cNvPr>
          <p:cNvSpPr>
            <a:spLocks noGrp="1"/>
          </p:cNvSpPr>
          <p:nvPr>
            <p:ph type="chart" sz="quarter" idx="15" hasCustomPrompt="1"/>
          </p:nvPr>
        </p:nvSpPr>
        <p:spPr>
          <a:xfrm>
            <a:off x="6349441" y="1856127"/>
            <a:ext cx="5254899" cy="4438800"/>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p>
        </p:txBody>
      </p:sp>
      <p:sp>
        <p:nvSpPr>
          <p:cNvPr id="13" name="Tijdelijke aanduiding voor verticale tekst 2">
            <a:extLst>
              <a:ext uri="{FF2B5EF4-FFF2-40B4-BE49-F238E27FC236}">
                <a16:creationId xmlns:a16="http://schemas.microsoft.com/office/drawing/2014/main" id="{0982AE5E-692F-4CEB-971A-47A6024D73E9}"/>
              </a:ext>
            </a:extLst>
          </p:cNvPr>
          <p:cNvSpPr>
            <a:spLocks noGrp="1"/>
          </p:cNvSpPr>
          <p:nvPr>
            <p:ph type="body" orient="vert" idx="1" hasCustomPrompt="1"/>
          </p:nvPr>
        </p:nvSpPr>
        <p:spPr>
          <a:xfrm>
            <a:off x="777234" y="1856128"/>
            <a:ext cx="5269596" cy="443816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149" name="Logo">
            <a:extLst>
              <a:ext uri="{FF2B5EF4-FFF2-40B4-BE49-F238E27FC236}">
                <a16:creationId xmlns:a16="http://schemas.microsoft.com/office/drawing/2014/main" id="{14A480CF-8312-41EF-9D7D-E426A1BBA759}"/>
              </a:ext>
            </a:extLst>
          </p:cNvPr>
          <p:cNvSpPr>
            <a:spLocks noGrp="1"/>
          </p:cNvSpPr>
          <p:nvPr>
            <p:ph type="body" orient="vert" idx="16" hasCustomPrompt="1"/>
          </p:nvPr>
        </p:nvSpPr>
        <p:spPr>
          <a:xfrm>
            <a:off x="10549612" y="6480355"/>
            <a:ext cx="1060019" cy="185413"/>
          </a:xfrm>
          <a:blipFill>
            <a:blip r:embed="rId7"/>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 name="Dianummer">
            <a:extLst>
              <a:ext uri="{FF2B5EF4-FFF2-40B4-BE49-F238E27FC236}">
                <a16:creationId xmlns:a16="http://schemas.microsoft.com/office/drawing/2014/main" id="{E36650D5-D35B-4A05-8738-5E41FB834A99}"/>
              </a:ext>
            </a:extLst>
          </p:cNvPr>
          <p:cNvSpPr>
            <a:spLocks noGrp="1"/>
          </p:cNvSpPr>
          <p:nvPr>
            <p:ph type="sldNum" sz="quarter" idx="18"/>
          </p:nvPr>
        </p:nvSpPr>
        <p:spPr/>
        <p:txBody>
          <a:bodyPr/>
          <a:lstStyle/>
          <a:p>
            <a:fld id="{5EC93C5F-DB18-4797-88B9-B8B0D60519FD}" type="slidenum">
              <a:rPr lang="nl-NL" smtClean="0"/>
              <a:pPr/>
              <a:t>‹nr.›</a:t>
            </a:fld>
            <a:endParaRPr lang="nl-NL" dirty="0"/>
          </a:p>
        </p:txBody>
      </p:sp>
      <p:sp>
        <p:nvSpPr>
          <p:cNvPr id="5" name="Datum" hidden="1">
            <a:extLst>
              <a:ext uri="{FF2B5EF4-FFF2-40B4-BE49-F238E27FC236}">
                <a16:creationId xmlns:a16="http://schemas.microsoft.com/office/drawing/2014/main" id="{FD7487F9-0E49-49B8-8D5C-8053E55B527C}"/>
              </a:ext>
            </a:extLst>
          </p:cNvPr>
          <p:cNvSpPr>
            <a:spLocks noGrp="1"/>
          </p:cNvSpPr>
          <p:nvPr>
            <p:ph type="dt" sz="half" idx="19"/>
          </p:nvPr>
        </p:nvSpPr>
        <p:spPr/>
        <p:txBody>
          <a:bodyPr/>
          <a:lstStyle/>
          <a:p>
            <a:endParaRPr lang="nl-NL" dirty="0"/>
          </a:p>
        </p:txBody>
      </p:sp>
      <p:sp>
        <p:nvSpPr>
          <p:cNvPr id="2" name="Voettekst">
            <a:extLst>
              <a:ext uri="{FF2B5EF4-FFF2-40B4-BE49-F238E27FC236}">
                <a16:creationId xmlns:a16="http://schemas.microsoft.com/office/drawing/2014/main" id="{0C677E30-10AA-4FF6-A582-79C8DAF81944}"/>
              </a:ext>
            </a:extLst>
          </p:cNvPr>
          <p:cNvSpPr>
            <a:spLocks noGrp="1"/>
          </p:cNvSpPr>
          <p:nvPr>
            <p:ph type="ftr" sz="quarter" idx="17"/>
          </p:nvPr>
        </p:nvSpPr>
        <p:spPr/>
        <p:txBody>
          <a:bodyPr/>
          <a:lstStyle/>
          <a:p>
            <a:endParaRPr lang="nl-NL" dirty="0"/>
          </a:p>
        </p:txBody>
      </p:sp>
      <p:sp>
        <p:nvSpPr>
          <p:cNvPr id="8" name="Ondertitel">
            <a:extLst>
              <a:ext uri="{FF2B5EF4-FFF2-40B4-BE49-F238E27FC236}">
                <a16:creationId xmlns:a16="http://schemas.microsoft.com/office/drawing/2014/main" id="{35A7389F-68D4-4B8C-B313-BD67376B30FB}"/>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4" name="Titel">
            <a:extLst>
              <a:ext uri="{FF2B5EF4-FFF2-40B4-BE49-F238E27FC236}">
                <a16:creationId xmlns:a16="http://schemas.microsoft.com/office/drawing/2014/main" id="{F73EDDC4-60D3-492A-BA8E-95D2C63DC8A5}"/>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1181583349"/>
      </p:ext>
    </p:extLst>
  </p:cSld>
  <p:clrMapOvr>
    <a:masterClrMapping/>
  </p:clrMapOvr>
  <p:transition spd="slow">
    <p:push dir="u"/>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70" name="INFO">
            <a:extLst>
              <a:ext uri="{FF2B5EF4-FFF2-40B4-BE49-F238E27FC236}">
                <a16:creationId xmlns:a16="http://schemas.microsoft.com/office/drawing/2014/main" id="{BB8F6390-EE72-42C8-A3A9-011C3620D453}"/>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GRAFIEK</a:t>
            </a:r>
          </a:p>
        </p:txBody>
      </p:sp>
      <p:grpSp>
        <p:nvGrpSpPr>
          <p:cNvPr id="17" name="INSTRUCTIE">
            <a:extLst>
              <a:ext uri="{FF2B5EF4-FFF2-40B4-BE49-F238E27FC236}">
                <a16:creationId xmlns:a16="http://schemas.microsoft.com/office/drawing/2014/main" id="{50AA035D-FD9F-46D5-A5EE-A6A87BBC82D5}"/>
              </a:ext>
            </a:extLst>
          </p:cNvPr>
          <p:cNvGrpSpPr/>
          <p:nvPr userDrawn="1"/>
        </p:nvGrpSpPr>
        <p:grpSpPr>
          <a:xfrm>
            <a:off x="-3786437" y="1"/>
            <a:ext cx="3693386" cy="6056851"/>
            <a:chOff x="-3786437" y="1"/>
            <a:chExt cx="3693386" cy="6056851"/>
          </a:xfrm>
        </p:grpSpPr>
        <p:sp>
          <p:nvSpPr>
            <p:cNvPr id="18" name="Rechthoek 17">
              <a:extLst>
                <a:ext uri="{FF2B5EF4-FFF2-40B4-BE49-F238E27FC236}">
                  <a16:creationId xmlns:a16="http://schemas.microsoft.com/office/drawing/2014/main" id="{647234D6-8C9F-4FAF-9594-2ECF72BF8A88}"/>
                </a:ext>
              </a:extLst>
            </p:cNvPr>
            <p:cNvSpPr/>
            <p:nvPr userDrawn="1"/>
          </p:nvSpPr>
          <p:spPr>
            <a:xfrm>
              <a:off x="-3786165"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19" name="Ovaal 18">
              <a:extLst>
                <a:ext uri="{FF2B5EF4-FFF2-40B4-BE49-F238E27FC236}">
                  <a16:creationId xmlns:a16="http://schemas.microsoft.com/office/drawing/2014/main" id="{A55AC475-7963-4649-8AD5-04A5F6A7FBE5}"/>
                </a:ext>
              </a:extLst>
            </p:cNvPr>
            <p:cNvSpPr/>
            <p:nvPr userDrawn="1"/>
          </p:nvSpPr>
          <p:spPr>
            <a:xfrm>
              <a:off x="-3603587"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FF80B329-871D-4877-9A87-B79A5218AF80}"/>
                </a:ext>
              </a:extLst>
            </p:cNvPr>
            <p:cNvSpPr/>
            <p:nvPr userDrawn="1"/>
          </p:nvSpPr>
          <p:spPr>
            <a:xfrm>
              <a:off x="-3319415"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7B5B5724-CF52-4191-9AB4-6EB9E1145AC6}"/>
                </a:ext>
              </a:extLst>
            </p:cNvPr>
            <p:cNvGrpSpPr/>
            <p:nvPr userDrawn="1"/>
          </p:nvGrpSpPr>
          <p:grpSpPr>
            <a:xfrm>
              <a:off x="-3314821" y="4480038"/>
              <a:ext cx="1495189" cy="563933"/>
              <a:chOff x="-3314821" y="3310415"/>
              <a:chExt cx="1495189" cy="563933"/>
            </a:xfrm>
          </p:grpSpPr>
          <p:sp>
            <p:nvSpPr>
              <p:cNvPr id="42" name="Rechthoek 41">
                <a:extLst>
                  <a:ext uri="{FF2B5EF4-FFF2-40B4-BE49-F238E27FC236}">
                    <a16:creationId xmlns:a16="http://schemas.microsoft.com/office/drawing/2014/main" id="{D2B29BE8-886E-4586-9008-1A43A49456A5}"/>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EA1809EF-C272-4F89-B244-C94D702E3F33}"/>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4" name="Tekstvak 43">
                <a:extLst>
                  <a:ext uri="{FF2B5EF4-FFF2-40B4-BE49-F238E27FC236}">
                    <a16:creationId xmlns:a16="http://schemas.microsoft.com/office/drawing/2014/main" id="{3900B051-68D1-460A-9486-DD50375BEAFD}"/>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45" name="Tekstvak 44">
                <a:extLst>
                  <a:ext uri="{FF2B5EF4-FFF2-40B4-BE49-F238E27FC236}">
                    <a16:creationId xmlns:a16="http://schemas.microsoft.com/office/drawing/2014/main" id="{864D34D8-E06F-48B0-82B2-528FE87C7E06}"/>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46" name="Vrije vorm: vorm 45">
                <a:extLst>
                  <a:ext uri="{FF2B5EF4-FFF2-40B4-BE49-F238E27FC236}">
                    <a16:creationId xmlns:a16="http://schemas.microsoft.com/office/drawing/2014/main" id="{F0C839A0-9258-4008-BA34-95CCD8792D02}"/>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6635B76-67AA-4E1C-84D2-3EF71A5D5378}"/>
                  </a:ext>
                </a:extLst>
              </p:cNvPr>
              <p:cNvGrpSpPr/>
              <p:nvPr userDrawn="1"/>
            </p:nvGrpSpPr>
            <p:grpSpPr>
              <a:xfrm>
                <a:off x="-3261976" y="3361742"/>
                <a:ext cx="139861" cy="152244"/>
                <a:chOff x="12574450" y="6053892"/>
                <a:chExt cx="169232" cy="184215"/>
              </a:xfrm>
            </p:grpSpPr>
            <p:sp>
              <p:nvSpPr>
                <p:cNvPr id="67" name="Rechthoek 66">
                  <a:extLst>
                    <a:ext uri="{FF2B5EF4-FFF2-40B4-BE49-F238E27FC236}">
                      <a16:creationId xmlns:a16="http://schemas.microsoft.com/office/drawing/2014/main" id="{907B816C-0BAF-47F4-BA88-9563EBAD2B8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5C9AFF9E-E440-45F4-95C0-98638CB6B0B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E08695CA-9373-42F4-85C6-0A7AB8B2ECF2}"/>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CB4E2369-0C56-4C36-AC0B-91649BD787D5}"/>
                  </a:ext>
                </a:extLst>
              </p:cNvPr>
              <p:cNvGrpSpPr/>
              <p:nvPr userDrawn="1"/>
            </p:nvGrpSpPr>
            <p:grpSpPr>
              <a:xfrm>
                <a:off x="-3261070" y="3635199"/>
                <a:ext cx="168905" cy="104490"/>
                <a:chOff x="-3261070" y="3620931"/>
                <a:chExt cx="193920" cy="119965"/>
              </a:xfrm>
            </p:grpSpPr>
            <p:sp>
              <p:nvSpPr>
                <p:cNvPr id="49" name="Rechthoek 48">
                  <a:extLst>
                    <a:ext uri="{FF2B5EF4-FFF2-40B4-BE49-F238E27FC236}">
                      <a16:creationId xmlns:a16="http://schemas.microsoft.com/office/drawing/2014/main" id="{530B41F1-A79B-4690-8162-594404E781F5}"/>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986D5B3B-E4C3-42B0-8192-DDA7AB2A6590}"/>
                    </a:ext>
                  </a:extLst>
                </p:cNvPr>
                <p:cNvGrpSpPr/>
                <p:nvPr userDrawn="1"/>
              </p:nvGrpSpPr>
              <p:grpSpPr>
                <a:xfrm>
                  <a:off x="-3261070" y="3622063"/>
                  <a:ext cx="141113" cy="117345"/>
                  <a:chOff x="1094874" y="-878306"/>
                  <a:chExt cx="867364" cy="613611"/>
                </a:xfrm>
              </p:grpSpPr>
              <p:cxnSp>
                <p:nvCxnSpPr>
                  <p:cNvPr id="60" name="Rechte verbindingslijn 59">
                    <a:extLst>
                      <a:ext uri="{FF2B5EF4-FFF2-40B4-BE49-F238E27FC236}">
                        <a16:creationId xmlns:a16="http://schemas.microsoft.com/office/drawing/2014/main" id="{6416E375-2349-4059-9BB0-775A6D9345C1}"/>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08C288C5-13DD-40B4-96A0-9FECBB70F49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2" name="Groep 61">
                    <a:extLst>
                      <a:ext uri="{FF2B5EF4-FFF2-40B4-BE49-F238E27FC236}">
                        <a16:creationId xmlns:a16="http://schemas.microsoft.com/office/drawing/2014/main" id="{6D824B31-E890-42E8-B5B1-ED0E4D7EB174}"/>
                      </a:ext>
                    </a:extLst>
                  </p:cNvPr>
                  <p:cNvGrpSpPr/>
                  <p:nvPr userDrawn="1"/>
                </p:nvGrpSpPr>
                <p:grpSpPr>
                  <a:xfrm>
                    <a:off x="1270535" y="-878306"/>
                    <a:ext cx="526983" cy="613611"/>
                    <a:chOff x="1270535" y="-745959"/>
                    <a:chExt cx="526983" cy="481264"/>
                  </a:xfrm>
                </p:grpSpPr>
                <p:cxnSp>
                  <p:nvCxnSpPr>
                    <p:cNvPr id="63" name="Rechte verbindingslijn 62">
                      <a:extLst>
                        <a:ext uri="{FF2B5EF4-FFF2-40B4-BE49-F238E27FC236}">
                          <a16:creationId xmlns:a16="http://schemas.microsoft.com/office/drawing/2014/main" id="{13757C55-D8C3-425C-91D9-9007DE8E76D9}"/>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10E3B7F3-802C-4421-8966-7974FB220A88}"/>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48F97AEB-ACAA-4564-B139-7903A3A8B93F}"/>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AEE44935-D7C8-42B0-AE5C-DF1B7851F6F1}"/>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1" name="Rechte verbindingslijn 50">
                  <a:extLst>
                    <a:ext uri="{FF2B5EF4-FFF2-40B4-BE49-F238E27FC236}">
                      <a16:creationId xmlns:a16="http://schemas.microsoft.com/office/drawing/2014/main" id="{AF545DDF-3B57-4D7F-8DCA-1330B4679FB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00DEA801-FD6D-42C7-955D-BB62A212F360}"/>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3550F4EE-441F-46BC-9617-A3BC0442A58B}"/>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0507033A-E7DF-4711-B4F8-4D923F766801}"/>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2318D152-B5D2-4B5E-9D72-4B4DA5FB91D0}"/>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F0B528F9-0B2B-475A-AAF3-8700204086D6}"/>
                    </a:ext>
                  </a:extLst>
                </p:cNvPr>
                <p:cNvGrpSpPr/>
                <p:nvPr userDrawn="1"/>
              </p:nvGrpSpPr>
              <p:grpSpPr>
                <a:xfrm rot="2700000">
                  <a:off x="-3158000" y="3650045"/>
                  <a:ext cx="34350" cy="147351"/>
                  <a:chOff x="3148392" y="-836646"/>
                  <a:chExt cx="132124" cy="596095"/>
                </a:xfrm>
                <a:solidFill>
                  <a:srgbClr val="3399FF"/>
                </a:solidFill>
              </p:grpSpPr>
              <p:sp>
                <p:nvSpPr>
                  <p:cNvPr id="57" name="Rechthoek 56">
                    <a:extLst>
                      <a:ext uri="{FF2B5EF4-FFF2-40B4-BE49-F238E27FC236}">
                        <a16:creationId xmlns:a16="http://schemas.microsoft.com/office/drawing/2014/main" id="{01DE763E-9775-48BA-BA19-2EDC4A2755E5}"/>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58" name="Rechthoek: afgeronde bovenhoeken 57">
                    <a:extLst>
                      <a:ext uri="{FF2B5EF4-FFF2-40B4-BE49-F238E27FC236}">
                        <a16:creationId xmlns:a16="http://schemas.microsoft.com/office/drawing/2014/main" id="{DE6D02CB-1F36-4724-AFF7-07CAD0F87688}"/>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52868649-549A-489F-B049-CCFFA8983D1E}"/>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23" name="Rechthoek 22">
              <a:extLst>
                <a:ext uri="{FF2B5EF4-FFF2-40B4-BE49-F238E27FC236}">
                  <a16:creationId xmlns:a16="http://schemas.microsoft.com/office/drawing/2014/main" id="{DCAA0130-1E1D-41BB-B2FD-9A9B2B2DD14A}"/>
                </a:ext>
              </a:extLst>
            </p:cNvPr>
            <p:cNvSpPr/>
            <p:nvPr userDrawn="1"/>
          </p:nvSpPr>
          <p:spPr>
            <a:xfrm>
              <a:off x="-3786165"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24" name="Ovaal 23">
              <a:extLst>
                <a:ext uri="{FF2B5EF4-FFF2-40B4-BE49-F238E27FC236}">
                  <a16:creationId xmlns:a16="http://schemas.microsoft.com/office/drawing/2014/main" id="{7DA9A3F5-D7D1-442B-B2A4-07A03D8887B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 name="Rechthoek 24">
              <a:extLst>
                <a:ext uri="{FF2B5EF4-FFF2-40B4-BE49-F238E27FC236}">
                  <a16:creationId xmlns:a16="http://schemas.microsoft.com/office/drawing/2014/main" id="{732E1697-4516-4168-B5E2-7C4C46F6124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6" name="Ovaal 25">
              <a:extLst>
                <a:ext uri="{FF2B5EF4-FFF2-40B4-BE49-F238E27FC236}">
                  <a16:creationId xmlns:a16="http://schemas.microsoft.com/office/drawing/2014/main" id="{AEFC74EA-A5B0-4DE9-9F45-14077A4D0D7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7" name="Rechthoek 26">
              <a:extLst>
                <a:ext uri="{FF2B5EF4-FFF2-40B4-BE49-F238E27FC236}">
                  <a16:creationId xmlns:a16="http://schemas.microsoft.com/office/drawing/2014/main" id="{86B9AB78-3E17-4E6F-AFDB-BF00A46B308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 name="Groep 27">
              <a:extLst>
                <a:ext uri="{FF2B5EF4-FFF2-40B4-BE49-F238E27FC236}">
                  <a16:creationId xmlns:a16="http://schemas.microsoft.com/office/drawing/2014/main" id="{93AFB288-E79A-4E90-9961-B192A42FBAB7}"/>
                </a:ext>
              </a:extLst>
            </p:cNvPr>
            <p:cNvGrpSpPr/>
            <p:nvPr userDrawn="1"/>
          </p:nvGrpSpPr>
          <p:grpSpPr>
            <a:xfrm>
              <a:off x="-3311319" y="2164285"/>
              <a:ext cx="825500" cy="209550"/>
              <a:chOff x="13504624" y="2482850"/>
              <a:chExt cx="825500" cy="209550"/>
            </a:xfrm>
          </p:grpSpPr>
          <p:sp>
            <p:nvSpPr>
              <p:cNvPr id="39" name="Rechthoek 38">
                <a:extLst>
                  <a:ext uri="{FF2B5EF4-FFF2-40B4-BE49-F238E27FC236}">
                    <a16:creationId xmlns:a16="http://schemas.microsoft.com/office/drawing/2014/main" id="{C6074ED0-6E2B-45D5-8E98-CF4D2420607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40" name="Rechte verbindingslijn 39">
                <a:extLst>
                  <a:ext uri="{FF2B5EF4-FFF2-40B4-BE49-F238E27FC236}">
                    <a16:creationId xmlns:a16="http://schemas.microsoft.com/office/drawing/2014/main" id="{A557CCA0-0DB9-48C4-AEB3-970AD676F12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1" name="Gelijkbenige driehoek 40">
                <a:extLst>
                  <a:ext uri="{FF2B5EF4-FFF2-40B4-BE49-F238E27FC236}">
                    <a16:creationId xmlns:a16="http://schemas.microsoft.com/office/drawing/2014/main" id="{D460F4BC-A067-4520-8D0D-C6315DBCEB2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29" name="Groep 28">
              <a:extLst>
                <a:ext uri="{FF2B5EF4-FFF2-40B4-BE49-F238E27FC236}">
                  <a16:creationId xmlns:a16="http://schemas.microsoft.com/office/drawing/2014/main" id="{6E20E45B-CB2D-4728-B144-A70E2C0663A7}"/>
                </a:ext>
              </a:extLst>
            </p:cNvPr>
            <p:cNvGrpSpPr/>
            <p:nvPr userDrawn="1"/>
          </p:nvGrpSpPr>
          <p:grpSpPr>
            <a:xfrm>
              <a:off x="-3316599" y="1232480"/>
              <a:ext cx="289372" cy="314992"/>
              <a:chOff x="7322769" y="-310267"/>
              <a:chExt cx="289372" cy="314992"/>
            </a:xfrm>
          </p:grpSpPr>
          <p:sp>
            <p:nvSpPr>
              <p:cNvPr id="36" name="Rechthoek 35">
                <a:extLst>
                  <a:ext uri="{FF2B5EF4-FFF2-40B4-BE49-F238E27FC236}">
                    <a16:creationId xmlns:a16="http://schemas.microsoft.com/office/drawing/2014/main" id="{F7138692-AB41-4DBB-BD71-F10E0086B4B5}"/>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6B7BAA81-3B33-4184-9FB6-888D516234F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842A4DD1-0918-4222-A281-B7FB27C9D42E}"/>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30" name="Ovaal 29">
              <a:extLst>
                <a:ext uri="{FF2B5EF4-FFF2-40B4-BE49-F238E27FC236}">
                  <a16:creationId xmlns:a16="http://schemas.microsoft.com/office/drawing/2014/main" id="{67A280D8-8A31-4349-BDE0-F07B94CFE994}"/>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1" name="Rechthoek 30">
              <a:extLst>
                <a:ext uri="{FF2B5EF4-FFF2-40B4-BE49-F238E27FC236}">
                  <a16:creationId xmlns:a16="http://schemas.microsoft.com/office/drawing/2014/main" id="{A6B58761-A244-4E41-8412-6D61D4210FF7}"/>
                </a:ext>
              </a:extLst>
            </p:cNvPr>
            <p:cNvSpPr/>
            <p:nvPr userDrawn="1"/>
          </p:nvSpPr>
          <p:spPr>
            <a:xfrm>
              <a:off x="-3319415"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32" name="Rechthoek 31">
              <a:extLst>
                <a:ext uri="{FF2B5EF4-FFF2-40B4-BE49-F238E27FC236}">
                  <a16:creationId xmlns:a16="http://schemas.microsoft.com/office/drawing/2014/main" id="{2B542BD3-2F0D-4D93-9EB5-0348046799F2}"/>
                </a:ext>
              </a:extLst>
            </p:cNvPr>
            <p:cNvSpPr/>
            <p:nvPr userDrawn="1"/>
          </p:nvSpPr>
          <p:spPr>
            <a:xfrm>
              <a:off x="-378643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3" name="ICOON_info">
              <a:extLst>
                <a:ext uri="{FF2B5EF4-FFF2-40B4-BE49-F238E27FC236}">
                  <a16:creationId xmlns:a16="http://schemas.microsoft.com/office/drawing/2014/main" id="{8516FEDA-BE98-4E11-9218-E69CA9CE3EB3}"/>
                </a:ext>
              </a:extLst>
            </p:cNvPr>
            <p:cNvGrpSpPr/>
            <p:nvPr userDrawn="1"/>
          </p:nvGrpSpPr>
          <p:grpSpPr>
            <a:xfrm>
              <a:off x="-376736" y="5092834"/>
              <a:ext cx="283685" cy="283685"/>
              <a:chOff x="-510741" y="5913713"/>
              <a:chExt cx="267555" cy="267555"/>
            </a:xfrm>
          </p:grpSpPr>
          <p:sp>
            <p:nvSpPr>
              <p:cNvPr id="34" name="Ovaal 33">
                <a:extLst>
                  <a:ext uri="{FF2B5EF4-FFF2-40B4-BE49-F238E27FC236}">
                    <a16:creationId xmlns:a16="http://schemas.microsoft.com/office/drawing/2014/main" id="{46830456-8AD3-4686-8401-9AF7D876D2B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5" name="Graphic 163" descr="Informatie">
                <a:extLst>
                  <a:ext uri="{FF2B5EF4-FFF2-40B4-BE49-F238E27FC236}">
                    <a16:creationId xmlns:a16="http://schemas.microsoft.com/office/drawing/2014/main" id="{6CD83841-AC23-4F9C-B65F-0B25F70BA94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72" name="INSTRUCTIE">
            <a:extLst>
              <a:ext uri="{FF2B5EF4-FFF2-40B4-BE49-F238E27FC236}">
                <a16:creationId xmlns:a16="http://schemas.microsoft.com/office/drawing/2014/main" id="{C2E5BB01-F706-4297-AF0C-0068DAF5B21C}"/>
              </a:ext>
            </a:extLst>
          </p:cNvPr>
          <p:cNvGrpSpPr/>
          <p:nvPr userDrawn="1"/>
        </p:nvGrpSpPr>
        <p:grpSpPr>
          <a:xfrm>
            <a:off x="5846" y="7033211"/>
            <a:ext cx="3727954" cy="1728407"/>
            <a:chOff x="5846" y="7033211"/>
            <a:chExt cx="3727954" cy="1728407"/>
          </a:xfrm>
        </p:grpSpPr>
        <p:sp>
          <p:nvSpPr>
            <p:cNvPr id="73" name="Rechthoek 72">
              <a:extLst>
                <a:ext uri="{FF2B5EF4-FFF2-40B4-BE49-F238E27FC236}">
                  <a16:creationId xmlns:a16="http://schemas.microsoft.com/office/drawing/2014/main" id="{90A85B4A-EA5D-4408-A868-E2FD8B6A0349}"/>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74" name="Ovaal 73">
              <a:extLst>
                <a:ext uri="{FF2B5EF4-FFF2-40B4-BE49-F238E27FC236}">
                  <a16:creationId xmlns:a16="http://schemas.microsoft.com/office/drawing/2014/main" id="{1D6C9335-FD61-4772-9971-1611475B1250}"/>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5" name="Rechthoek 74">
              <a:extLst>
                <a:ext uri="{FF2B5EF4-FFF2-40B4-BE49-F238E27FC236}">
                  <a16:creationId xmlns:a16="http://schemas.microsoft.com/office/drawing/2014/main" id="{E3EBAAE4-1113-4BCB-A254-04E016492C45}"/>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6" name="Ovaal 75">
              <a:extLst>
                <a:ext uri="{FF2B5EF4-FFF2-40B4-BE49-F238E27FC236}">
                  <a16:creationId xmlns:a16="http://schemas.microsoft.com/office/drawing/2014/main" id="{9C297D13-4CD2-4728-BDFF-C206E54A4BFB}"/>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7" name="Rechthoek 76">
              <a:extLst>
                <a:ext uri="{FF2B5EF4-FFF2-40B4-BE49-F238E27FC236}">
                  <a16:creationId xmlns:a16="http://schemas.microsoft.com/office/drawing/2014/main" id="{337B8E05-71E5-428E-AF5A-FED283102BA5}"/>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78" name="Groep 77">
              <a:extLst>
                <a:ext uri="{FF2B5EF4-FFF2-40B4-BE49-F238E27FC236}">
                  <a16:creationId xmlns:a16="http://schemas.microsoft.com/office/drawing/2014/main" id="{CC8447C3-D65A-49DF-8908-D24E445DB9AA}"/>
                </a:ext>
              </a:extLst>
            </p:cNvPr>
            <p:cNvGrpSpPr/>
            <p:nvPr userDrawn="1"/>
          </p:nvGrpSpPr>
          <p:grpSpPr>
            <a:xfrm>
              <a:off x="2939884" y="7739834"/>
              <a:ext cx="681133" cy="750023"/>
              <a:chOff x="-910573" y="4987990"/>
              <a:chExt cx="681133" cy="750023"/>
            </a:xfrm>
          </p:grpSpPr>
          <p:grpSp>
            <p:nvGrpSpPr>
              <p:cNvPr id="79" name="Groep 78">
                <a:extLst>
                  <a:ext uri="{FF2B5EF4-FFF2-40B4-BE49-F238E27FC236}">
                    <a16:creationId xmlns:a16="http://schemas.microsoft.com/office/drawing/2014/main" id="{D18B76B5-F196-43F8-BB72-1C9BEF89F0D2}"/>
                  </a:ext>
                </a:extLst>
              </p:cNvPr>
              <p:cNvGrpSpPr/>
              <p:nvPr userDrawn="1"/>
            </p:nvGrpSpPr>
            <p:grpSpPr>
              <a:xfrm>
                <a:off x="-713542" y="4987990"/>
                <a:ext cx="287071" cy="379107"/>
                <a:chOff x="-4050578" y="288410"/>
                <a:chExt cx="322125" cy="379107"/>
              </a:xfrm>
            </p:grpSpPr>
            <p:sp>
              <p:nvSpPr>
                <p:cNvPr id="81" name="Rechthoek met één afgeknipte en afgeronde hoek 47">
                  <a:extLst>
                    <a:ext uri="{FF2B5EF4-FFF2-40B4-BE49-F238E27FC236}">
                      <a16:creationId xmlns:a16="http://schemas.microsoft.com/office/drawing/2014/main" id="{1189F283-5532-4679-9C98-C3778D88222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2" name="Rechthoekige driehoek 81">
                  <a:extLst>
                    <a:ext uri="{FF2B5EF4-FFF2-40B4-BE49-F238E27FC236}">
                      <a16:creationId xmlns:a16="http://schemas.microsoft.com/office/drawing/2014/main" id="{40EF11A2-881E-4DB6-A999-80DED0127F46}"/>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3" name="Rechthoek 82">
                  <a:extLst>
                    <a:ext uri="{FF2B5EF4-FFF2-40B4-BE49-F238E27FC236}">
                      <a16:creationId xmlns:a16="http://schemas.microsoft.com/office/drawing/2014/main" id="{3D4B0DE0-3C2B-4257-B873-D0C16A609B56}"/>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4" name="Rechthoek 83">
                  <a:extLst>
                    <a:ext uri="{FF2B5EF4-FFF2-40B4-BE49-F238E27FC236}">
                      <a16:creationId xmlns:a16="http://schemas.microsoft.com/office/drawing/2014/main" id="{7790D2B8-3BDC-469A-88D8-0C0485D4148E}"/>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80" name="Rechthoek 79">
                <a:extLst>
                  <a:ext uri="{FF2B5EF4-FFF2-40B4-BE49-F238E27FC236}">
                    <a16:creationId xmlns:a16="http://schemas.microsoft.com/office/drawing/2014/main" id="{3CCAECD4-055C-4269-BED7-B68A9EB8FCA5}"/>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8" name="HAAK LIJN">
            <a:extLst>
              <a:ext uri="{FF2B5EF4-FFF2-40B4-BE49-F238E27FC236}">
                <a16:creationId xmlns:a16="http://schemas.microsoft.com/office/drawing/2014/main" id="{EFDFAB03-91D8-4483-AC67-06A8D2882A2E}"/>
              </a:ext>
            </a:extLst>
          </p:cNvPr>
          <p:cNvGrpSpPr/>
          <p:nvPr userDrawn="1"/>
        </p:nvGrpSpPr>
        <p:grpSpPr>
          <a:xfrm>
            <a:off x="540812" y="0"/>
            <a:ext cx="76800" cy="6858000"/>
            <a:chOff x="578912" y="0"/>
            <a:chExt cx="76800" cy="6858000"/>
          </a:xfrm>
        </p:grpSpPr>
        <p:cxnSp>
          <p:nvCxnSpPr>
            <p:cNvPr id="9" name="LIJN">
              <a:extLst>
                <a:ext uri="{FF2B5EF4-FFF2-40B4-BE49-F238E27FC236}">
                  <a16:creationId xmlns:a16="http://schemas.microsoft.com/office/drawing/2014/main" id="{5D9AE919-B95B-4778-93CC-61EBCE8E12C3}"/>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7505D114-5C0C-4A51-ACFD-1B5D09C832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12" y="652464"/>
              <a:ext cx="76800" cy="201600"/>
            </a:xfrm>
            <a:prstGeom prst="rect">
              <a:avLst/>
            </a:prstGeom>
          </p:spPr>
        </p:pic>
        <p:cxnSp>
          <p:nvCxnSpPr>
            <p:cNvPr id="11" name="LIJN">
              <a:extLst>
                <a:ext uri="{FF2B5EF4-FFF2-40B4-BE49-F238E27FC236}">
                  <a16:creationId xmlns:a16="http://schemas.microsoft.com/office/drawing/2014/main" id="{69132C65-7BAB-4BD7-A61E-6178C736BF16}"/>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2" name="Tijdelijke aanduiding voor grafiek 12">
            <a:extLst>
              <a:ext uri="{FF2B5EF4-FFF2-40B4-BE49-F238E27FC236}">
                <a16:creationId xmlns:a16="http://schemas.microsoft.com/office/drawing/2014/main" id="{C7367DA8-F33F-498A-91F9-2C11185EE4DF}"/>
              </a:ext>
            </a:extLst>
          </p:cNvPr>
          <p:cNvSpPr>
            <a:spLocks noGrp="1"/>
          </p:cNvSpPr>
          <p:nvPr>
            <p:ph type="chart" sz="quarter" idx="15" hasCustomPrompt="1"/>
          </p:nvPr>
        </p:nvSpPr>
        <p:spPr>
          <a:xfrm>
            <a:off x="777244" y="1856127"/>
            <a:ext cx="10828800" cy="4438800"/>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p>
        </p:txBody>
      </p:sp>
      <p:sp>
        <p:nvSpPr>
          <p:cNvPr id="71" name="Logo">
            <a:extLst>
              <a:ext uri="{FF2B5EF4-FFF2-40B4-BE49-F238E27FC236}">
                <a16:creationId xmlns:a16="http://schemas.microsoft.com/office/drawing/2014/main" id="{DF136417-391A-4578-B74C-8E31F6459E91}"/>
              </a:ext>
            </a:extLst>
          </p:cNvPr>
          <p:cNvSpPr>
            <a:spLocks noGrp="1"/>
          </p:cNvSpPr>
          <p:nvPr>
            <p:ph type="body" orient="vert" idx="16" hasCustomPrompt="1"/>
          </p:nvPr>
        </p:nvSpPr>
        <p:spPr>
          <a:xfrm>
            <a:off x="10549612" y="6480355"/>
            <a:ext cx="1060019" cy="185413"/>
          </a:xfrm>
          <a:blipFill>
            <a:blip r:embed="rId4"/>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7" name="Ondertitel">
            <a:extLst>
              <a:ext uri="{FF2B5EF4-FFF2-40B4-BE49-F238E27FC236}">
                <a16:creationId xmlns:a16="http://schemas.microsoft.com/office/drawing/2014/main" id="{5E99D4F0-F15F-4BC3-A3B2-3C81C0662ABD}"/>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4" name="Titel">
            <a:extLst>
              <a:ext uri="{FF2B5EF4-FFF2-40B4-BE49-F238E27FC236}">
                <a16:creationId xmlns:a16="http://schemas.microsoft.com/office/drawing/2014/main" id="{2578D845-B8AD-412B-9C8F-C5259157CF8A}"/>
              </a:ext>
            </a:extLst>
          </p:cNvPr>
          <p:cNvSpPr>
            <a:spLocks noGrp="1"/>
          </p:cNvSpPr>
          <p:nvPr>
            <p:ph type="title" hasCustomPrompt="1"/>
          </p:nvPr>
        </p:nvSpPr>
        <p:spPr/>
        <p:txBody>
          <a:bodyPr/>
          <a:lstStyle/>
          <a:p>
            <a:r>
              <a:rPr lang="nl-NL" dirty="0"/>
              <a:t>Eerste titel bold</a:t>
            </a:r>
          </a:p>
        </p:txBody>
      </p:sp>
      <p:sp>
        <p:nvSpPr>
          <p:cNvPr id="2" name="Datum" hidden="1">
            <a:extLst>
              <a:ext uri="{FF2B5EF4-FFF2-40B4-BE49-F238E27FC236}">
                <a16:creationId xmlns:a16="http://schemas.microsoft.com/office/drawing/2014/main" id="{A24AC870-B7EF-4EF6-9693-26036B5B5EBF}"/>
              </a:ext>
            </a:extLst>
          </p:cNvPr>
          <p:cNvSpPr>
            <a:spLocks noGrp="1"/>
          </p:cNvSpPr>
          <p:nvPr>
            <p:ph type="dt" sz="half" idx="17"/>
          </p:nvPr>
        </p:nvSpPr>
        <p:spPr/>
        <p:txBody>
          <a:bodyPr/>
          <a:lstStyle/>
          <a:p>
            <a:endParaRPr lang="nl-NL" dirty="0"/>
          </a:p>
        </p:txBody>
      </p:sp>
      <p:sp>
        <p:nvSpPr>
          <p:cNvPr id="3" name="Footer Placeholder 2">
            <a:extLst>
              <a:ext uri="{FF2B5EF4-FFF2-40B4-BE49-F238E27FC236}">
                <a16:creationId xmlns:a16="http://schemas.microsoft.com/office/drawing/2014/main" id="{16B8B62D-38BB-43DD-9451-DB5151D14C53}"/>
              </a:ext>
            </a:extLst>
          </p:cNvPr>
          <p:cNvSpPr>
            <a:spLocks noGrp="1"/>
          </p:cNvSpPr>
          <p:nvPr>
            <p:ph type="ftr" sz="quarter" idx="18"/>
          </p:nvPr>
        </p:nvSpPr>
        <p:spPr/>
        <p:txBody>
          <a:bodyPr/>
          <a:lstStyle/>
          <a:p>
            <a:endParaRPr lang="nl-NL" dirty="0"/>
          </a:p>
        </p:txBody>
      </p:sp>
      <p:sp>
        <p:nvSpPr>
          <p:cNvPr id="5" name="Slide Number Placeholder 4">
            <a:extLst>
              <a:ext uri="{FF2B5EF4-FFF2-40B4-BE49-F238E27FC236}">
                <a16:creationId xmlns:a16="http://schemas.microsoft.com/office/drawing/2014/main" id="{12884EBB-84A5-428F-B908-589C56357676}"/>
              </a:ext>
            </a:extLst>
          </p:cNvPr>
          <p:cNvSpPr>
            <a:spLocks noGrp="1"/>
          </p:cNvSpPr>
          <p:nvPr>
            <p:ph type="sldNum" sz="quarter" idx="19"/>
          </p:nvPr>
        </p:nvSpPr>
        <p:spPr/>
        <p:txBody>
          <a:bodyPr/>
          <a:lstStyle/>
          <a:p>
            <a:fld id="{5EC93C5F-DB18-4797-88B9-B8B0D60519FD}" type="slidenum">
              <a:rPr lang="nl-NL" smtClean="0"/>
              <a:pPr/>
              <a:t>‹nr.›</a:t>
            </a:fld>
            <a:endParaRPr lang="nl-NL" dirty="0"/>
          </a:p>
        </p:txBody>
      </p:sp>
    </p:spTree>
    <p:extLst>
      <p:ext uri="{BB962C8B-B14F-4D97-AF65-F5344CB8AC3E}">
        <p14:creationId xmlns:p14="http://schemas.microsoft.com/office/powerpoint/2010/main" val="630905614"/>
      </p:ext>
    </p:extLst>
  </p:cSld>
  <p:clrMapOvr>
    <a:masterClrMapping/>
  </p:clrMapOvr>
  <p:transition spd="slow">
    <p:push dir="u"/>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grpSp>
        <p:nvGrpSpPr>
          <p:cNvPr id="127" name="INSTRUCTIE">
            <a:extLst>
              <a:ext uri="{FF2B5EF4-FFF2-40B4-BE49-F238E27FC236}">
                <a16:creationId xmlns:a16="http://schemas.microsoft.com/office/drawing/2014/main" id="{CA506D03-2826-4467-B872-A9BE4FE60039}"/>
              </a:ext>
            </a:extLst>
          </p:cNvPr>
          <p:cNvGrpSpPr/>
          <p:nvPr userDrawn="1"/>
        </p:nvGrpSpPr>
        <p:grpSpPr>
          <a:xfrm>
            <a:off x="-3786437" y="0"/>
            <a:ext cx="3693386" cy="5359349"/>
            <a:chOff x="-3786437" y="0"/>
            <a:chExt cx="3693386" cy="5359349"/>
          </a:xfrm>
        </p:grpSpPr>
        <p:sp>
          <p:nvSpPr>
            <p:cNvPr id="128" name="Rechthoek 127">
              <a:extLst>
                <a:ext uri="{FF2B5EF4-FFF2-40B4-BE49-F238E27FC236}">
                  <a16:creationId xmlns:a16="http://schemas.microsoft.com/office/drawing/2014/main" id="{0EE8F506-5D4F-4148-8797-CB10B1117F1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29" name="Ovaal 128">
              <a:extLst>
                <a:ext uri="{FF2B5EF4-FFF2-40B4-BE49-F238E27FC236}">
                  <a16:creationId xmlns:a16="http://schemas.microsoft.com/office/drawing/2014/main" id="{A08A4DE3-19CD-4CFE-9248-42CCA8BC34BB}"/>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0" name="Rechthoek 129">
              <a:extLst>
                <a:ext uri="{FF2B5EF4-FFF2-40B4-BE49-F238E27FC236}">
                  <a16:creationId xmlns:a16="http://schemas.microsoft.com/office/drawing/2014/main" id="{F2100D6E-056D-4A0D-A754-CC29F355307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31" name="Ovaal 130">
              <a:extLst>
                <a:ext uri="{FF2B5EF4-FFF2-40B4-BE49-F238E27FC236}">
                  <a16:creationId xmlns:a16="http://schemas.microsoft.com/office/drawing/2014/main" id="{60597F54-5B26-42C0-9493-B7319967D2F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2" name="Rechthoek 131">
              <a:extLst>
                <a:ext uri="{FF2B5EF4-FFF2-40B4-BE49-F238E27FC236}">
                  <a16:creationId xmlns:a16="http://schemas.microsoft.com/office/drawing/2014/main" id="{8364ED67-1C4A-4941-8EE5-6F54D111A15F}"/>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33" name="Rechthoek 132">
              <a:extLst>
                <a:ext uri="{FF2B5EF4-FFF2-40B4-BE49-F238E27FC236}">
                  <a16:creationId xmlns:a16="http://schemas.microsoft.com/office/drawing/2014/main" id="{3902B005-8B05-4C75-9824-04A80CD7AD4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34" name="Ovaal 133">
              <a:extLst>
                <a:ext uri="{FF2B5EF4-FFF2-40B4-BE49-F238E27FC236}">
                  <a16:creationId xmlns:a16="http://schemas.microsoft.com/office/drawing/2014/main" id="{0D94FCC8-DF0A-43A5-A22E-9024CB9B0CF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5" name="Rechthoek 134">
              <a:extLst>
                <a:ext uri="{FF2B5EF4-FFF2-40B4-BE49-F238E27FC236}">
                  <a16:creationId xmlns:a16="http://schemas.microsoft.com/office/drawing/2014/main" id="{9E6BD3F8-F965-446B-B79A-60101FB5660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36" name="Ovaal 135">
              <a:extLst>
                <a:ext uri="{FF2B5EF4-FFF2-40B4-BE49-F238E27FC236}">
                  <a16:creationId xmlns:a16="http://schemas.microsoft.com/office/drawing/2014/main" id="{F6B0A2A6-81E2-4972-983E-CDD9D610655C}"/>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7" name="Rechthoek 136">
              <a:extLst>
                <a:ext uri="{FF2B5EF4-FFF2-40B4-BE49-F238E27FC236}">
                  <a16:creationId xmlns:a16="http://schemas.microsoft.com/office/drawing/2014/main" id="{5CC5CB1F-1DAD-4424-873A-817C3214BCF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138" name="Ovaal 137">
              <a:extLst>
                <a:ext uri="{FF2B5EF4-FFF2-40B4-BE49-F238E27FC236}">
                  <a16:creationId xmlns:a16="http://schemas.microsoft.com/office/drawing/2014/main" id="{6D4A89EF-101A-4999-8CC8-17FE9AFD5EF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39" name="Rechthoek 138">
              <a:extLst>
                <a:ext uri="{FF2B5EF4-FFF2-40B4-BE49-F238E27FC236}">
                  <a16:creationId xmlns:a16="http://schemas.microsoft.com/office/drawing/2014/main" id="{6C1B7B71-4F2C-4DFF-A89A-F670BA8ECAD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140" name="Ovaal 139">
              <a:extLst>
                <a:ext uri="{FF2B5EF4-FFF2-40B4-BE49-F238E27FC236}">
                  <a16:creationId xmlns:a16="http://schemas.microsoft.com/office/drawing/2014/main" id="{4894EE62-34A1-4A19-9BB8-316C1988E412}"/>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41" name="Rechthoek 140">
              <a:extLst>
                <a:ext uri="{FF2B5EF4-FFF2-40B4-BE49-F238E27FC236}">
                  <a16:creationId xmlns:a16="http://schemas.microsoft.com/office/drawing/2014/main" id="{86DA3035-2A9D-4F50-AF70-F90FC1C4A1C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42" name="Ovaal 141">
              <a:extLst>
                <a:ext uri="{FF2B5EF4-FFF2-40B4-BE49-F238E27FC236}">
                  <a16:creationId xmlns:a16="http://schemas.microsoft.com/office/drawing/2014/main" id="{209CC01F-51C0-4F0C-9C54-1A131919AD9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43" name="Rechthoek 142">
              <a:extLst>
                <a:ext uri="{FF2B5EF4-FFF2-40B4-BE49-F238E27FC236}">
                  <a16:creationId xmlns:a16="http://schemas.microsoft.com/office/drawing/2014/main" id="{80EFB979-74E9-401B-BBFD-03178B0BB79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44" name="Ovaal 143">
              <a:extLst>
                <a:ext uri="{FF2B5EF4-FFF2-40B4-BE49-F238E27FC236}">
                  <a16:creationId xmlns:a16="http://schemas.microsoft.com/office/drawing/2014/main" id="{7440AE23-CF10-410C-A21A-29483BAEC90E}"/>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45" name="Rechthoek 144">
              <a:extLst>
                <a:ext uri="{FF2B5EF4-FFF2-40B4-BE49-F238E27FC236}">
                  <a16:creationId xmlns:a16="http://schemas.microsoft.com/office/drawing/2014/main" id="{3307D186-7E84-4EB9-9852-88D424F5388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146" name="Ovaal 145">
              <a:extLst>
                <a:ext uri="{FF2B5EF4-FFF2-40B4-BE49-F238E27FC236}">
                  <a16:creationId xmlns:a16="http://schemas.microsoft.com/office/drawing/2014/main" id="{44CA229B-C2A6-425A-99E4-F57722DF520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47" name="Rechthoek 146">
              <a:extLst>
                <a:ext uri="{FF2B5EF4-FFF2-40B4-BE49-F238E27FC236}">
                  <a16:creationId xmlns:a16="http://schemas.microsoft.com/office/drawing/2014/main" id="{0AF76AAE-7F95-4D1B-A497-549AE107D299}"/>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48" name="Rechthoek 147">
              <a:extLst>
                <a:ext uri="{FF2B5EF4-FFF2-40B4-BE49-F238E27FC236}">
                  <a16:creationId xmlns:a16="http://schemas.microsoft.com/office/drawing/2014/main" id="{050F84D6-C1AD-4D24-8B43-8E743B006A0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49" name="ICOON_info">
              <a:extLst>
                <a:ext uri="{FF2B5EF4-FFF2-40B4-BE49-F238E27FC236}">
                  <a16:creationId xmlns:a16="http://schemas.microsoft.com/office/drawing/2014/main" id="{34AC831C-7863-477D-8A5D-42BB8569969A}"/>
                </a:ext>
              </a:extLst>
            </p:cNvPr>
            <p:cNvGrpSpPr/>
            <p:nvPr userDrawn="1"/>
          </p:nvGrpSpPr>
          <p:grpSpPr>
            <a:xfrm>
              <a:off x="-376736" y="4400186"/>
              <a:ext cx="283685" cy="283685"/>
              <a:chOff x="-510741" y="5913713"/>
              <a:chExt cx="267555" cy="267555"/>
            </a:xfrm>
          </p:grpSpPr>
          <p:sp>
            <p:nvSpPr>
              <p:cNvPr id="191" name="Ovaal 190">
                <a:extLst>
                  <a:ext uri="{FF2B5EF4-FFF2-40B4-BE49-F238E27FC236}">
                    <a16:creationId xmlns:a16="http://schemas.microsoft.com/office/drawing/2014/main" id="{9849D17F-4FA7-4C89-BA23-C1089605A59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2E989724-C6A8-42B1-9E68-50D684B3432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0" name="VOORBEELD">
              <a:extLst>
                <a:ext uri="{FF2B5EF4-FFF2-40B4-BE49-F238E27FC236}">
                  <a16:creationId xmlns:a16="http://schemas.microsoft.com/office/drawing/2014/main" id="{DA1197F4-C9A2-4D7E-A4FF-CCB2C6F641AF}"/>
                </a:ext>
              </a:extLst>
            </p:cNvPr>
            <p:cNvGrpSpPr/>
            <p:nvPr userDrawn="1"/>
          </p:nvGrpSpPr>
          <p:grpSpPr>
            <a:xfrm>
              <a:off x="-3605171" y="458674"/>
              <a:ext cx="3234311" cy="558875"/>
              <a:chOff x="-3605171" y="458674"/>
              <a:chExt cx="3234311" cy="558875"/>
            </a:xfrm>
          </p:grpSpPr>
          <p:sp>
            <p:nvSpPr>
              <p:cNvPr id="151" name="Rechthoek 150">
                <a:extLst>
                  <a:ext uri="{FF2B5EF4-FFF2-40B4-BE49-F238E27FC236}">
                    <a16:creationId xmlns:a16="http://schemas.microsoft.com/office/drawing/2014/main" id="{83592A36-12EF-47E6-9C08-6E1AAE24D73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2" name="Rechthoek 151">
                <a:extLst>
                  <a:ext uri="{FF2B5EF4-FFF2-40B4-BE49-F238E27FC236}">
                    <a16:creationId xmlns:a16="http://schemas.microsoft.com/office/drawing/2014/main" id="{FD760E25-CF5C-4C1F-8827-3D589619435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A7D249E3-9B01-4FD2-BB74-7D805BBFC09E}"/>
                  </a:ext>
                </a:extLst>
              </p:cNvPr>
              <p:cNvGrpSpPr/>
              <p:nvPr userDrawn="1"/>
            </p:nvGrpSpPr>
            <p:grpSpPr>
              <a:xfrm>
                <a:off x="-3386247" y="830871"/>
                <a:ext cx="139423" cy="109566"/>
                <a:chOff x="-2866744" y="827071"/>
                <a:chExt cx="168701" cy="132575"/>
              </a:xfrm>
            </p:grpSpPr>
            <p:grpSp>
              <p:nvGrpSpPr>
                <p:cNvPr id="184" name="Groep 183">
                  <a:extLst>
                    <a:ext uri="{FF2B5EF4-FFF2-40B4-BE49-F238E27FC236}">
                      <a16:creationId xmlns:a16="http://schemas.microsoft.com/office/drawing/2014/main" id="{949ABFE6-3835-4AB9-935D-5C42DCC992A9}"/>
                    </a:ext>
                  </a:extLst>
                </p:cNvPr>
                <p:cNvGrpSpPr/>
                <p:nvPr userDrawn="1"/>
              </p:nvGrpSpPr>
              <p:grpSpPr>
                <a:xfrm>
                  <a:off x="-2866744" y="827071"/>
                  <a:ext cx="168701" cy="132575"/>
                  <a:chOff x="-2866744" y="827071"/>
                  <a:chExt cx="168701" cy="132575"/>
                </a:xfrm>
              </p:grpSpPr>
              <p:cxnSp>
                <p:nvCxnSpPr>
                  <p:cNvPr id="186" name="Rechte verbindingslijn 185">
                    <a:extLst>
                      <a:ext uri="{FF2B5EF4-FFF2-40B4-BE49-F238E27FC236}">
                        <a16:creationId xmlns:a16="http://schemas.microsoft.com/office/drawing/2014/main" id="{724A9F6A-D7DD-4345-A094-03EC94F0CA1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1D572EDF-7966-4E1C-BB7D-84F81BEB9B8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B902D26C-389D-4B0A-8C4D-93EB91C6B16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3229194F-38C4-407D-992F-53BB17456E7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32A2263E-71E5-463A-824D-43EDB9A55D5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AD274137-1AA6-4640-94F7-97F6A29923E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4" name="Groep 153">
                <a:extLst>
                  <a:ext uri="{FF2B5EF4-FFF2-40B4-BE49-F238E27FC236}">
                    <a16:creationId xmlns:a16="http://schemas.microsoft.com/office/drawing/2014/main" id="{0178C9E9-65EC-4F55-95E0-C27E67A42491}"/>
                  </a:ext>
                </a:extLst>
              </p:cNvPr>
              <p:cNvGrpSpPr/>
              <p:nvPr userDrawn="1"/>
            </p:nvGrpSpPr>
            <p:grpSpPr>
              <a:xfrm>
                <a:off x="-3605171" y="830871"/>
                <a:ext cx="139423" cy="109566"/>
                <a:chOff x="-2866744" y="518074"/>
                <a:chExt cx="168701" cy="132575"/>
              </a:xfrm>
            </p:grpSpPr>
            <p:grpSp>
              <p:nvGrpSpPr>
                <p:cNvPr id="177" name="Groep 176">
                  <a:extLst>
                    <a:ext uri="{FF2B5EF4-FFF2-40B4-BE49-F238E27FC236}">
                      <a16:creationId xmlns:a16="http://schemas.microsoft.com/office/drawing/2014/main" id="{F39B7D1B-963A-442B-97C5-F16B6B518CCE}"/>
                    </a:ext>
                  </a:extLst>
                </p:cNvPr>
                <p:cNvGrpSpPr/>
                <p:nvPr userDrawn="1"/>
              </p:nvGrpSpPr>
              <p:grpSpPr>
                <a:xfrm>
                  <a:off x="-2866744" y="518074"/>
                  <a:ext cx="168701" cy="132575"/>
                  <a:chOff x="-2866744" y="518074"/>
                  <a:chExt cx="168701" cy="132575"/>
                </a:xfrm>
              </p:grpSpPr>
              <p:cxnSp>
                <p:nvCxnSpPr>
                  <p:cNvPr id="179" name="Rechte verbindingslijn 178">
                    <a:extLst>
                      <a:ext uri="{FF2B5EF4-FFF2-40B4-BE49-F238E27FC236}">
                        <a16:creationId xmlns:a16="http://schemas.microsoft.com/office/drawing/2014/main" id="{27CA153C-661F-4229-8410-4F1D966E9BC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71C0F20D-75ED-483D-8C92-1665723D309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9752A4C5-EB2A-423B-9112-438341652B9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258EA553-544A-4478-A737-828B4353210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6E9CFCFC-F6A5-4CC0-8234-B6C5999F5C3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FF5356E3-DA54-4861-AED5-262639A9035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55" name="Rechte verbindingslijn 154">
                <a:extLst>
                  <a:ext uri="{FF2B5EF4-FFF2-40B4-BE49-F238E27FC236}">
                    <a16:creationId xmlns:a16="http://schemas.microsoft.com/office/drawing/2014/main" id="{41500AAD-6304-4356-BC9A-D126959F438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CD19783F-2C4F-4D94-B75D-66F78ECF132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57" name="Rechthoek 156">
                <a:extLst>
                  <a:ext uri="{FF2B5EF4-FFF2-40B4-BE49-F238E27FC236}">
                    <a16:creationId xmlns:a16="http://schemas.microsoft.com/office/drawing/2014/main" id="{82E8387C-6DB1-43A3-9DFD-98FDC525B9E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58" name="Rechthoek 157">
                <a:extLst>
                  <a:ext uri="{FF2B5EF4-FFF2-40B4-BE49-F238E27FC236}">
                    <a16:creationId xmlns:a16="http://schemas.microsoft.com/office/drawing/2014/main" id="{C3CD6A9E-9663-47DF-811C-43C0E96F89B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59" name="Groep 158">
                <a:extLst>
                  <a:ext uri="{FF2B5EF4-FFF2-40B4-BE49-F238E27FC236}">
                    <a16:creationId xmlns:a16="http://schemas.microsoft.com/office/drawing/2014/main" id="{6DD10B40-50F0-4E5F-B936-3849FDE9E6A0}"/>
                  </a:ext>
                </a:extLst>
              </p:cNvPr>
              <p:cNvGrpSpPr/>
              <p:nvPr userDrawn="1"/>
            </p:nvGrpSpPr>
            <p:grpSpPr>
              <a:xfrm>
                <a:off x="-2916763" y="769168"/>
                <a:ext cx="268738" cy="248381"/>
                <a:chOff x="-2916763" y="769168"/>
                <a:chExt cx="268738" cy="248381"/>
              </a:xfrm>
            </p:grpSpPr>
            <p:sp>
              <p:nvSpPr>
                <p:cNvPr id="169" name="Rechthoek 168">
                  <a:extLst>
                    <a:ext uri="{FF2B5EF4-FFF2-40B4-BE49-F238E27FC236}">
                      <a16:creationId xmlns:a16="http://schemas.microsoft.com/office/drawing/2014/main" id="{0645F5B7-8F30-46D8-813D-A20E29C203E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0" name="Groep 169">
                  <a:extLst>
                    <a:ext uri="{FF2B5EF4-FFF2-40B4-BE49-F238E27FC236}">
                      <a16:creationId xmlns:a16="http://schemas.microsoft.com/office/drawing/2014/main" id="{AF21D0C9-8592-4B9B-8070-2A50FBCE1E22}"/>
                    </a:ext>
                  </a:extLst>
                </p:cNvPr>
                <p:cNvGrpSpPr/>
                <p:nvPr userDrawn="1"/>
              </p:nvGrpSpPr>
              <p:grpSpPr>
                <a:xfrm>
                  <a:off x="-2866744" y="827071"/>
                  <a:ext cx="168701" cy="132575"/>
                  <a:chOff x="-2866744" y="827071"/>
                  <a:chExt cx="168701" cy="132575"/>
                </a:xfrm>
              </p:grpSpPr>
              <p:cxnSp>
                <p:nvCxnSpPr>
                  <p:cNvPr id="172" name="Rechte verbindingslijn 171">
                    <a:extLst>
                      <a:ext uri="{FF2B5EF4-FFF2-40B4-BE49-F238E27FC236}">
                        <a16:creationId xmlns:a16="http://schemas.microsoft.com/office/drawing/2014/main" id="{7B9DFC80-1E63-465B-A7F4-27DAEEA01B9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55C5FAC8-0DCC-4373-ABE1-836D99E15C8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EA82D076-21C2-4EE3-9ACF-11B11A88498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D10E5C5E-ED8C-459D-80A8-64FF061C8FE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19CC3DEE-2F74-407A-82AB-F5A839D2F56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1" name="Pijl: rechts 170">
                  <a:extLst>
                    <a:ext uri="{FF2B5EF4-FFF2-40B4-BE49-F238E27FC236}">
                      <a16:creationId xmlns:a16="http://schemas.microsoft.com/office/drawing/2014/main" id="{A002672C-19CA-4075-9AD7-8803C2FC43E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0" name="Groep 159">
                <a:extLst>
                  <a:ext uri="{FF2B5EF4-FFF2-40B4-BE49-F238E27FC236}">
                    <a16:creationId xmlns:a16="http://schemas.microsoft.com/office/drawing/2014/main" id="{6A2499A8-239F-4D06-A4C1-CB42767C0374}"/>
                  </a:ext>
                </a:extLst>
              </p:cNvPr>
              <p:cNvGrpSpPr/>
              <p:nvPr userDrawn="1"/>
            </p:nvGrpSpPr>
            <p:grpSpPr>
              <a:xfrm>
                <a:off x="-2916763" y="460171"/>
                <a:ext cx="268738" cy="248381"/>
                <a:chOff x="-2916763" y="460171"/>
                <a:chExt cx="268738" cy="248381"/>
              </a:xfrm>
            </p:grpSpPr>
            <p:sp>
              <p:nvSpPr>
                <p:cNvPr id="161" name="Rechthoek 160">
                  <a:extLst>
                    <a:ext uri="{FF2B5EF4-FFF2-40B4-BE49-F238E27FC236}">
                      <a16:creationId xmlns:a16="http://schemas.microsoft.com/office/drawing/2014/main" id="{5C2AD09D-AED2-4D4C-B716-7BB56BD0885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2" name="Groep 161">
                  <a:extLst>
                    <a:ext uri="{FF2B5EF4-FFF2-40B4-BE49-F238E27FC236}">
                      <a16:creationId xmlns:a16="http://schemas.microsoft.com/office/drawing/2014/main" id="{3E277778-2DC9-4120-9277-BBED9D9DF058}"/>
                    </a:ext>
                  </a:extLst>
                </p:cNvPr>
                <p:cNvGrpSpPr/>
                <p:nvPr userDrawn="1"/>
              </p:nvGrpSpPr>
              <p:grpSpPr>
                <a:xfrm>
                  <a:off x="-2866744" y="518074"/>
                  <a:ext cx="168701" cy="132575"/>
                  <a:chOff x="-2866744" y="518074"/>
                  <a:chExt cx="168701" cy="132575"/>
                </a:xfrm>
              </p:grpSpPr>
              <p:cxnSp>
                <p:nvCxnSpPr>
                  <p:cNvPr id="164" name="Rechte verbindingslijn 163">
                    <a:extLst>
                      <a:ext uri="{FF2B5EF4-FFF2-40B4-BE49-F238E27FC236}">
                        <a16:creationId xmlns:a16="http://schemas.microsoft.com/office/drawing/2014/main" id="{3D0852A9-795D-4888-A33D-4EF3A8F8D1C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DB4F3006-5583-4E32-8FB7-163A104B32A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86F62A36-070F-4896-AEF2-FC5A56B78FB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7077D036-BBA9-4A20-B5BA-ABFCCA0B9C9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37DD33B9-CBC9-47E9-ABF9-9D8B1C0C0D1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3" name="Pijl: rechts 162">
                  <a:extLst>
                    <a:ext uri="{FF2B5EF4-FFF2-40B4-BE49-F238E27FC236}">
                      <a16:creationId xmlns:a16="http://schemas.microsoft.com/office/drawing/2014/main" id="{DED871C2-4BC4-4A18-97B5-FFF647E7A2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 name="HAAK LIJN">
            <a:extLst>
              <a:ext uri="{FF2B5EF4-FFF2-40B4-BE49-F238E27FC236}">
                <a16:creationId xmlns:a16="http://schemas.microsoft.com/office/drawing/2014/main" id="{53ED4E92-D658-4BA6-8D6E-6BDE90757E8A}"/>
              </a:ext>
            </a:extLst>
          </p:cNvPr>
          <p:cNvGrpSpPr/>
          <p:nvPr userDrawn="1"/>
        </p:nvGrpSpPr>
        <p:grpSpPr>
          <a:xfrm>
            <a:off x="540812" y="0"/>
            <a:ext cx="76800" cy="6858000"/>
            <a:chOff x="578912" y="0"/>
            <a:chExt cx="76800" cy="6858000"/>
          </a:xfrm>
        </p:grpSpPr>
        <p:cxnSp>
          <p:nvCxnSpPr>
            <p:cNvPr id="10" name="LIJN">
              <a:extLst>
                <a:ext uri="{FF2B5EF4-FFF2-40B4-BE49-F238E27FC236}">
                  <a16:creationId xmlns:a16="http://schemas.microsoft.com/office/drawing/2014/main" id="{916B0514-A828-44BE-B830-CD674D99B3B2}"/>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05291B5-D25C-4B98-AD6B-95A8B257BC4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12" name="LIJN">
              <a:extLst>
                <a:ext uri="{FF2B5EF4-FFF2-40B4-BE49-F238E27FC236}">
                  <a16:creationId xmlns:a16="http://schemas.microsoft.com/office/drawing/2014/main" id="{35AEDC4D-3EB9-44B1-BF63-4AE629FD8856}"/>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86" name="INSTRUCTIE">
            <a:extLst>
              <a:ext uri="{FF2B5EF4-FFF2-40B4-BE49-F238E27FC236}">
                <a16:creationId xmlns:a16="http://schemas.microsoft.com/office/drawing/2014/main" id="{EFBF3EDB-2149-4BFB-8983-DCF8125798B5}"/>
              </a:ext>
            </a:extLst>
          </p:cNvPr>
          <p:cNvGrpSpPr/>
          <p:nvPr userDrawn="1"/>
        </p:nvGrpSpPr>
        <p:grpSpPr>
          <a:xfrm>
            <a:off x="12378141" y="2"/>
            <a:ext cx="3692840" cy="4255687"/>
            <a:chOff x="-3785891" y="2"/>
            <a:chExt cx="3692840" cy="4255687"/>
          </a:xfrm>
        </p:grpSpPr>
        <p:sp>
          <p:nvSpPr>
            <p:cNvPr id="87" name="Rechthoek 86">
              <a:extLst>
                <a:ext uri="{FF2B5EF4-FFF2-40B4-BE49-F238E27FC236}">
                  <a16:creationId xmlns:a16="http://schemas.microsoft.com/office/drawing/2014/main" id="{D0389883-9EF7-477A-982C-B47997C39928}"/>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8" name="INSTRUCTIE">
              <a:extLst>
                <a:ext uri="{FF2B5EF4-FFF2-40B4-BE49-F238E27FC236}">
                  <a16:creationId xmlns:a16="http://schemas.microsoft.com/office/drawing/2014/main" id="{574B266C-7CD7-4CE5-A5D8-6B863DA12F9F}"/>
                </a:ext>
              </a:extLst>
            </p:cNvPr>
            <p:cNvGrpSpPr/>
            <p:nvPr userDrawn="1"/>
          </p:nvGrpSpPr>
          <p:grpSpPr>
            <a:xfrm>
              <a:off x="-3785891" y="2"/>
              <a:ext cx="3692840" cy="3543653"/>
              <a:chOff x="-3785891" y="2"/>
              <a:chExt cx="3692840" cy="3543653"/>
            </a:xfrm>
          </p:grpSpPr>
          <p:sp>
            <p:nvSpPr>
              <p:cNvPr id="89" name="Rechthoek 88">
                <a:extLst>
                  <a:ext uri="{FF2B5EF4-FFF2-40B4-BE49-F238E27FC236}">
                    <a16:creationId xmlns:a16="http://schemas.microsoft.com/office/drawing/2014/main" id="{0E415225-9D50-470F-9662-4974B429E0DD}"/>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90" name="Ovaal 89">
                <a:extLst>
                  <a:ext uri="{FF2B5EF4-FFF2-40B4-BE49-F238E27FC236}">
                    <a16:creationId xmlns:a16="http://schemas.microsoft.com/office/drawing/2014/main" id="{6B73A0BF-7E79-47C8-9960-4BF873B7BD9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1" name="Rechthoek 90">
                <a:extLst>
                  <a:ext uri="{FF2B5EF4-FFF2-40B4-BE49-F238E27FC236}">
                    <a16:creationId xmlns:a16="http://schemas.microsoft.com/office/drawing/2014/main" id="{1A73F06F-7F04-4559-A3FC-52BE3765B18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2" name="Ovaal 91">
                <a:extLst>
                  <a:ext uri="{FF2B5EF4-FFF2-40B4-BE49-F238E27FC236}">
                    <a16:creationId xmlns:a16="http://schemas.microsoft.com/office/drawing/2014/main" id="{A7264DA0-A501-40F9-994E-A4C03A22ED6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3" name="Rechthoek 92">
                <a:extLst>
                  <a:ext uri="{FF2B5EF4-FFF2-40B4-BE49-F238E27FC236}">
                    <a16:creationId xmlns:a16="http://schemas.microsoft.com/office/drawing/2014/main" id="{1FF929D2-284D-4099-81C7-5E1B86E8E3E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4" name="Groep 93">
                <a:extLst>
                  <a:ext uri="{FF2B5EF4-FFF2-40B4-BE49-F238E27FC236}">
                    <a16:creationId xmlns:a16="http://schemas.microsoft.com/office/drawing/2014/main" id="{CAEF1EAF-00EC-4019-8E8C-87C9CF65BCED}"/>
                  </a:ext>
                </a:extLst>
              </p:cNvPr>
              <p:cNvGrpSpPr/>
              <p:nvPr userDrawn="1"/>
            </p:nvGrpSpPr>
            <p:grpSpPr>
              <a:xfrm>
                <a:off x="-3311319" y="2164285"/>
                <a:ext cx="825500" cy="209550"/>
                <a:chOff x="13504624" y="2482850"/>
                <a:chExt cx="825500" cy="209550"/>
              </a:xfrm>
            </p:grpSpPr>
            <p:sp>
              <p:nvSpPr>
                <p:cNvPr id="109" name="Rechthoek 108">
                  <a:extLst>
                    <a:ext uri="{FF2B5EF4-FFF2-40B4-BE49-F238E27FC236}">
                      <a16:creationId xmlns:a16="http://schemas.microsoft.com/office/drawing/2014/main" id="{DC6893F5-AEC8-4131-8F12-C1D5CC38F24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110" name="Rechte verbindingslijn 109">
                  <a:extLst>
                    <a:ext uri="{FF2B5EF4-FFF2-40B4-BE49-F238E27FC236}">
                      <a16:creationId xmlns:a16="http://schemas.microsoft.com/office/drawing/2014/main" id="{9B57BFF9-2F90-46BF-9813-9050456E847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1" name="Gelijkbenige driehoek 110">
                  <a:extLst>
                    <a:ext uri="{FF2B5EF4-FFF2-40B4-BE49-F238E27FC236}">
                      <a16:creationId xmlns:a16="http://schemas.microsoft.com/office/drawing/2014/main" id="{A8278198-BC1B-49A8-8AB2-1C8CA44CD0A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95" name="Ovaal 94">
                <a:extLst>
                  <a:ext uri="{FF2B5EF4-FFF2-40B4-BE49-F238E27FC236}">
                    <a16:creationId xmlns:a16="http://schemas.microsoft.com/office/drawing/2014/main" id="{AABF5620-26A6-4423-92D2-EB049F3BEF5A}"/>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6" name="Rechthoek 95">
                <a:extLst>
                  <a:ext uri="{FF2B5EF4-FFF2-40B4-BE49-F238E27FC236}">
                    <a16:creationId xmlns:a16="http://schemas.microsoft.com/office/drawing/2014/main" id="{2B7242CE-6906-4BE9-A88C-F24BB9C4575D}"/>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97" name="Tabel icoon">
                <a:extLst>
                  <a:ext uri="{FF2B5EF4-FFF2-40B4-BE49-F238E27FC236}">
                    <a16:creationId xmlns:a16="http://schemas.microsoft.com/office/drawing/2014/main" id="{F4EE5936-518F-4659-BF74-8EE7AEBD447B}"/>
                  </a:ext>
                </a:extLst>
              </p:cNvPr>
              <p:cNvGrpSpPr/>
              <p:nvPr userDrawn="1"/>
            </p:nvGrpSpPr>
            <p:grpSpPr>
              <a:xfrm>
                <a:off x="-3308869" y="1240695"/>
                <a:ext cx="338201" cy="305477"/>
                <a:chOff x="6072040" y="3376043"/>
                <a:chExt cx="1227920" cy="1109109"/>
              </a:xfrm>
            </p:grpSpPr>
            <p:sp>
              <p:nvSpPr>
                <p:cNvPr id="101" name="Rechthoek 100">
                  <a:extLst>
                    <a:ext uri="{FF2B5EF4-FFF2-40B4-BE49-F238E27FC236}">
                      <a16:creationId xmlns:a16="http://schemas.microsoft.com/office/drawing/2014/main" id="{DFE022AD-469E-48F9-9824-CB0AF391E717}"/>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8D778549-DDD8-4147-A457-B4E8A713E085}"/>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103" name="Rechte verbindingslijn 102">
                  <a:extLst>
                    <a:ext uri="{FF2B5EF4-FFF2-40B4-BE49-F238E27FC236}">
                      <a16:creationId xmlns:a16="http://schemas.microsoft.com/office/drawing/2014/main" id="{5FDB53F3-A1F4-4255-84FB-4228557A73A2}"/>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AEFA3EB1-3BCA-4B8B-A3DA-3DA1995D692B}"/>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7BB81519-2738-4CAA-A0B1-47BB1FA98771}"/>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E59810D8-1638-4FC6-817D-42B4C99BE2CE}"/>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3235DDB7-3B96-4DCC-8BB8-756EB2D74E6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8" name="Rechthoek 107">
                  <a:extLst>
                    <a:ext uri="{FF2B5EF4-FFF2-40B4-BE49-F238E27FC236}">
                      <a16:creationId xmlns:a16="http://schemas.microsoft.com/office/drawing/2014/main" id="{7BD82952-9568-44B3-8151-38FC0D4FB6F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98" name="ICOON_info">
                <a:extLst>
                  <a:ext uri="{FF2B5EF4-FFF2-40B4-BE49-F238E27FC236}">
                    <a16:creationId xmlns:a16="http://schemas.microsoft.com/office/drawing/2014/main" id="{F040128E-002E-41D0-A899-E02746B4BEB5}"/>
                  </a:ext>
                </a:extLst>
              </p:cNvPr>
              <p:cNvGrpSpPr/>
              <p:nvPr userDrawn="1"/>
            </p:nvGrpSpPr>
            <p:grpSpPr>
              <a:xfrm>
                <a:off x="-376736" y="3259970"/>
                <a:ext cx="283685" cy="283685"/>
                <a:chOff x="-510741" y="5913713"/>
                <a:chExt cx="267555" cy="267555"/>
              </a:xfrm>
            </p:grpSpPr>
            <p:sp>
              <p:nvSpPr>
                <p:cNvPr id="99" name="Ovaal 98">
                  <a:extLst>
                    <a:ext uri="{FF2B5EF4-FFF2-40B4-BE49-F238E27FC236}">
                      <a16:creationId xmlns:a16="http://schemas.microsoft.com/office/drawing/2014/main" id="{5BD7FEB0-549E-412C-ACA0-2B7A7DDBB49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C845A007-4075-48A9-83AA-43681D23CF0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grpSp>
        <p:nvGrpSpPr>
          <p:cNvPr id="112" name="INSTRUCTIE">
            <a:extLst>
              <a:ext uri="{FF2B5EF4-FFF2-40B4-BE49-F238E27FC236}">
                <a16:creationId xmlns:a16="http://schemas.microsoft.com/office/drawing/2014/main" id="{7B1D5157-FEFD-4164-AEF2-9855AA4275FC}"/>
              </a:ext>
            </a:extLst>
          </p:cNvPr>
          <p:cNvGrpSpPr/>
          <p:nvPr userDrawn="1"/>
        </p:nvGrpSpPr>
        <p:grpSpPr>
          <a:xfrm>
            <a:off x="5846" y="7033211"/>
            <a:ext cx="3727954" cy="1728407"/>
            <a:chOff x="5846" y="7033211"/>
            <a:chExt cx="3727954" cy="1728407"/>
          </a:xfrm>
        </p:grpSpPr>
        <p:sp>
          <p:nvSpPr>
            <p:cNvPr id="115" name="Rechthoek 114">
              <a:extLst>
                <a:ext uri="{FF2B5EF4-FFF2-40B4-BE49-F238E27FC236}">
                  <a16:creationId xmlns:a16="http://schemas.microsoft.com/office/drawing/2014/main" id="{7F65CEE3-F16C-4D0C-893F-B69CA140E987}"/>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16" name="Ovaal 115">
              <a:extLst>
                <a:ext uri="{FF2B5EF4-FFF2-40B4-BE49-F238E27FC236}">
                  <a16:creationId xmlns:a16="http://schemas.microsoft.com/office/drawing/2014/main" id="{8ACD7436-6385-422B-A601-8CE0B23DA751}"/>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7" name="Rechthoek 116">
              <a:extLst>
                <a:ext uri="{FF2B5EF4-FFF2-40B4-BE49-F238E27FC236}">
                  <a16:creationId xmlns:a16="http://schemas.microsoft.com/office/drawing/2014/main" id="{50920AD0-EFA0-4065-9828-29F53C1AA1EC}"/>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8" name="Ovaal 117">
              <a:extLst>
                <a:ext uri="{FF2B5EF4-FFF2-40B4-BE49-F238E27FC236}">
                  <a16:creationId xmlns:a16="http://schemas.microsoft.com/office/drawing/2014/main" id="{B657D0C1-01C9-4839-9BF9-F0D0FA83E9EA}"/>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9" name="Rechthoek 118">
              <a:extLst>
                <a:ext uri="{FF2B5EF4-FFF2-40B4-BE49-F238E27FC236}">
                  <a16:creationId xmlns:a16="http://schemas.microsoft.com/office/drawing/2014/main" id="{86D55A15-4CFA-4D5D-ABA5-690C52A4CAAC}"/>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20" name="Groep 119">
              <a:extLst>
                <a:ext uri="{FF2B5EF4-FFF2-40B4-BE49-F238E27FC236}">
                  <a16:creationId xmlns:a16="http://schemas.microsoft.com/office/drawing/2014/main" id="{A01DAEDB-BFBC-4272-BCDD-398863EBEC4D}"/>
                </a:ext>
              </a:extLst>
            </p:cNvPr>
            <p:cNvGrpSpPr/>
            <p:nvPr userDrawn="1"/>
          </p:nvGrpSpPr>
          <p:grpSpPr>
            <a:xfrm>
              <a:off x="2939884" y="7739834"/>
              <a:ext cx="681133" cy="750023"/>
              <a:chOff x="-910573" y="4987990"/>
              <a:chExt cx="681133" cy="750023"/>
            </a:xfrm>
          </p:grpSpPr>
          <p:grpSp>
            <p:nvGrpSpPr>
              <p:cNvPr id="121" name="Groep 120">
                <a:extLst>
                  <a:ext uri="{FF2B5EF4-FFF2-40B4-BE49-F238E27FC236}">
                    <a16:creationId xmlns:a16="http://schemas.microsoft.com/office/drawing/2014/main" id="{E8920BEF-FC7A-428E-B9B7-1DC283524686}"/>
                  </a:ext>
                </a:extLst>
              </p:cNvPr>
              <p:cNvGrpSpPr/>
              <p:nvPr userDrawn="1"/>
            </p:nvGrpSpPr>
            <p:grpSpPr>
              <a:xfrm>
                <a:off x="-713542" y="4987990"/>
                <a:ext cx="287071" cy="379107"/>
                <a:chOff x="-4050578" y="288410"/>
                <a:chExt cx="322125" cy="379107"/>
              </a:xfrm>
            </p:grpSpPr>
            <p:sp>
              <p:nvSpPr>
                <p:cNvPr id="123" name="Rechthoek met één afgeknipte en afgeronde hoek 47">
                  <a:extLst>
                    <a:ext uri="{FF2B5EF4-FFF2-40B4-BE49-F238E27FC236}">
                      <a16:creationId xmlns:a16="http://schemas.microsoft.com/office/drawing/2014/main" id="{22F88AC0-6AAC-4124-85CD-09AA069A4CB9}"/>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4" name="Rechthoekige driehoek 123">
                  <a:extLst>
                    <a:ext uri="{FF2B5EF4-FFF2-40B4-BE49-F238E27FC236}">
                      <a16:creationId xmlns:a16="http://schemas.microsoft.com/office/drawing/2014/main" id="{DC7B08D4-ED75-4EAB-9410-61CEF81D824E}"/>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5" name="Rechthoek 124">
                  <a:extLst>
                    <a:ext uri="{FF2B5EF4-FFF2-40B4-BE49-F238E27FC236}">
                      <a16:creationId xmlns:a16="http://schemas.microsoft.com/office/drawing/2014/main" id="{D6FC02D5-F9DB-4487-AD7C-EE020782028F}"/>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26" name="Rechthoek 125">
                  <a:extLst>
                    <a:ext uri="{FF2B5EF4-FFF2-40B4-BE49-F238E27FC236}">
                      <a16:creationId xmlns:a16="http://schemas.microsoft.com/office/drawing/2014/main" id="{C1AB00EC-E528-4F73-AAD1-4E44B90D3B60}"/>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22" name="Rechthoek 121">
                <a:extLst>
                  <a:ext uri="{FF2B5EF4-FFF2-40B4-BE49-F238E27FC236}">
                    <a16:creationId xmlns:a16="http://schemas.microsoft.com/office/drawing/2014/main" id="{1B68739B-BF60-4AF9-B8C3-DB9FA4792513}"/>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113" name="INFO">
            <a:extLst>
              <a:ext uri="{FF2B5EF4-FFF2-40B4-BE49-F238E27FC236}">
                <a16:creationId xmlns:a16="http://schemas.microsoft.com/office/drawing/2014/main" id="{AA104BE2-205C-4EDC-8A19-1948BA48A7A8}"/>
              </a:ext>
            </a:extLst>
          </p:cNvPr>
          <p:cNvSpPr txBox="1"/>
          <p:nvPr userDrawn="1"/>
        </p:nvSpPr>
        <p:spPr>
          <a:xfrm>
            <a:off x="0" y="-263334"/>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TEKST +  TABEL</a:t>
            </a:r>
          </a:p>
        </p:txBody>
      </p:sp>
      <p:sp>
        <p:nvSpPr>
          <p:cNvPr id="7" name="Tijdelijke aanduiding voor tabel 8">
            <a:extLst>
              <a:ext uri="{FF2B5EF4-FFF2-40B4-BE49-F238E27FC236}">
                <a16:creationId xmlns:a16="http://schemas.microsoft.com/office/drawing/2014/main" id="{604FA606-9E53-4615-9E44-0305B6835DCC}"/>
              </a:ext>
            </a:extLst>
          </p:cNvPr>
          <p:cNvSpPr>
            <a:spLocks noGrp="1"/>
          </p:cNvSpPr>
          <p:nvPr>
            <p:ph type="tbl" sz="quarter" idx="16" hasCustomPrompt="1"/>
          </p:nvPr>
        </p:nvSpPr>
        <p:spPr>
          <a:xfrm>
            <a:off x="6348340" y="1856128"/>
            <a:ext cx="5256000" cy="4438800"/>
          </a:xfrm>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tabel in te voegen.</a:t>
            </a:r>
          </a:p>
        </p:txBody>
      </p:sp>
      <p:sp>
        <p:nvSpPr>
          <p:cNvPr id="17" name="Tekst">
            <a:extLst>
              <a:ext uri="{FF2B5EF4-FFF2-40B4-BE49-F238E27FC236}">
                <a16:creationId xmlns:a16="http://schemas.microsoft.com/office/drawing/2014/main" id="{A9EF90CB-82B3-404C-BFD1-1B8F6979C4A8}"/>
              </a:ext>
            </a:extLst>
          </p:cNvPr>
          <p:cNvSpPr>
            <a:spLocks noGrp="1"/>
          </p:cNvSpPr>
          <p:nvPr>
            <p:ph type="body" orient="vert" idx="1" hasCustomPrompt="1"/>
          </p:nvPr>
        </p:nvSpPr>
        <p:spPr>
          <a:xfrm>
            <a:off x="777234" y="1856128"/>
            <a:ext cx="5269596" cy="443816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114" name="Logo">
            <a:extLst>
              <a:ext uri="{FF2B5EF4-FFF2-40B4-BE49-F238E27FC236}">
                <a16:creationId xmlns:a16="http://schemas.microsoft.com/office/drawing/2014/main" id="{8D5794C3-72DD-49A2-ABFC-A23399FA1864}"/>
              </a:ext>
            </a:extLst>
          </p:cNvPr>
          <p:cNvSpPr>
            <a:spLocks noGrp="1"/>
          </p:cNvSpPr>
          <p:nvPr>
            <p:ph type="body" orient="vert" idx="15" hasCustomPrompt="1"/>
          </p:nvPr>
        </p:nvSpPr>
        <p:spPr>
          <a:xfrm>
            <a:off x="10549612" y="6480355"/>
            <a:ext cx="1060019" cy="185413"/>
          </a:xfrm>
          <a:blipFill>
            <a:blip r:embed="rId7"/>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3" name="Dianummer 2">
            <a:extLst>
              <a:ext uri="{FF2B5EF4-FFF2-40B4-BE49-F238E27FC236}">
                <a16:creationId xmlns:a16="http://schemas.microsoft.com/office/drawing/2014/main" id="{72D7BBC4-D7F7-48B7-AB38-64AB87EAAD58}"/>
              </a:ext>
            </a:extLst>
          </p:cNvPr>
          <p:cNvSpPr>
            <a:spLocks noGrp="1"/>
          </p:cNvSpPr>
          <p:nvPr>
            <p:ph type="sldNum" sz="quarter" idx="18"/>
          </p:nvPr>
        </p:nvSpPr>
        <p:spPr/>
        <p:txBody>
          <a:bodyPr/>
          <a:lstStyle/>
          <a:p>
            <a:fld id="{5EC93C5F-DB18-4797-88B9-B8B0D60519FD}" type="slidenum">
              <a:rPr lang="nl-NL" smtClean="0"/>
              <a:pPr/>
              <a:t>‹nr.›</a:t>
            </a:fld>
            <a:endParaRPr lang="nl-NL" dirty="0"/>
          </a:p>
        </p:txBody>
      </p:sp>
      <p:sp>
        <p:nvSpPr>
          <p:cNvPr id="4" name="Datum" hidden="1">
            <a:extLst>
              <a:ext uri="{FF2B5EF4-FFF2-40B4-BE49-F238E27FC236}">
                <a16:creationId xmlns:a16="http://schemas.microsoft.com/office/drawing/2014/main" id="{8AA927AD-7352-472F-953C-6ECDEDD072DF}"/>
              </a:ext>
            </a:extLst>
          </p:cNvPr>
          <p:cNvSpPr>
            <a:spLocks noGrp="1"/>
          </p:cNvSpPr>
          <p:nvPr>
            <p:ph type="dt" sz="half" idx="19"/>
          </p:nvPr>
        </p:nvSpPr>
        <p:spPr/>
        <p:txBody>
          <a:bodyPr/>
          <a:lstStyle/>
          <a:p>
            <a:endParaRPr lang="nl-NL" dirty="0"/>
          </a:p>
        </p:txBody>
      </p:sp>
      <p:sp>
        <p:nvSpPr>
          <p:cNvPr id="2" name="Voettekst 1">
            <a:extLst>
              <a:ext uri="{FF2B5EF4-FFF2-40B4-BE49-F238E27FC236}">
                <a16:creationId xmlns:a16="http://schemas.microsoft.com/office/drawing/2014/main" id="{B68E9A4E-CFB7-498C-9418-0E674E5CB79F}"/>
              </a:ext>
            </a:extLst>
          </p:cNvPr>
          <p:cNvSpPr>
            <a:spLocks noGrp="1"/>
          </p:cNvSpPr>
          <p:nvPr>
            <p:ph type="ftr" sz="quarter" idx="17"/>
          </p:nvPr>
        </p:nvSpPr>
        <p:spPr/>
        <p:txBody>
          <a:bodyPr/>
          <a:lstStyle/>
          <a:p>
            <a:endParaRPr lang="nl-NL" dirty="0"/>
          </a:p>
        </p:txBody>
      </p:sp>
      <p:sp>
        <p:nvSpPr>
          <p:cNvPr id="8" name="Ondertitel 2">
            <a:extLst>
              <a:ext uri="{FF2B5EF4-FFF2-40B4-BE49-F238E27FC236}">
                <a16:creationId xmlns:a16="http://schemas.microsoft.com/office/drawing/2014/main" id="{FFE9FF37-6560-4D9B-B785-3E50511191DA}"/>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5" name="Titel 4">
            <a:extLst>
              <a:ext uri="{FF2B5EF4-FFF2-40B4-BE49-F238E27FC236}">
                <a16:creationId xmlns:a16="http://schemas.microsoft.com/office/drawing/2014/main" id="{BAB8C7C9-0BAF-44BF-A998-78B7AAF89E07}"/>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941984145"/>
      </p:ext>
    </p:extLst>
  </p:cSld>
  <p:clrMapOvr>
    <a:masterClrMapping/>
  </p:clrMapOvr>
  <p:transition spd="slow">
    <p:push dir="u"/>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45" name="INFO">
            <a:extLst>
              <a:ext uri="{FF2B5EF4-FFF2-40B4-BE49-F238E27FC236}">
                <a16:creationId xmlns:a16="http://schemas.microsoft.com/office/drawing/2014/main" id="{3967584A-33BF-485E-9830-D830A279659D}"/>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TABEL</a:t>
            </a:r>
          </a:p>
        </p:txBody>
      </p:sp>
      <p:grpSp>
        <p:nvGrpSpPr>
          <p:cNvPr id="17" name="INSTRUCTIE">
            <a:extLst>
              <a:ext uri="{FF2B5EF4-FFF2-40B4-BE49-F238E27FC236}">
                <a16:creationId xmlns:a16="http://schemas.microsoft.com/office/drawing/2014/main" id="{5ABCEA6D-124E-4727-8155-8B68EC01473B}"/>
              </a:ext>
            </a:extLst>
          </p:cNvPr>
          <p:cNvGrpSpPr/>
          <p:nvPr userDrawn="1"/>
        </p:nvGrpSpPr>
        <p:grpSpPr>
          <a:xfrm>
            <a:off x="-3786164" y="2"/>
            <a:ext cx="3693113" cy="4255687"/>
            <a:chOff x="-3786164" y="2"/>
            <a:chExt cx="3693113" cy="4255687"/>
          </a:xfrm>
        </p:grpSpPr>
        <p:sp>
          <p:nvSpPr>
            <p:cNvPr id="18" name="Rechthoek 17">
              <a:extLst>
                <a:ext uri="{FF2B5EF4-FFF2-40B4-BE49-F238E27FC236}">
                  <a16:creationId xmlns:a16="http://schemas.microsoft.com/office/drawing/2014/main" id="{0A2195F7-ADF0-42BC-8B95-349F22DE7EF9}"/>
                </a:ext>
              </a:extLst>
            </p:cNvPr>
            <p:cNvSpPr/>
            <p:nvPr userDrawn="1"/>
          </p:nvSpPr>
          <p:spPr>
            <a:xfrm>
              <a:off x="-3786164" y="3427689"/>
              <a:ext cx="3592800"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9" name="INSTRUCTIE">
              <a:extLst>
                <a:ext uri="{FF2B5EF4-FFF2-40B4-BE49-F238E27FC236}">
                  <a16:creationId xmlns:a16="http://schemas.microsoft.com/office/drawing/2014/main" id="{FCF4E4C8-BD42-4EF1-9693-C08651869222}"/>
                </a:ext>
              </a:extLst>
            </p:cNvPr>
            <p:cNvGrpSpPr/>
            <p:nvPr userDrawn="1"/>
          </p:nvGrpSpPr>
          <p:grpSpPr>
            <a:xfrm>
              <a:off x="-3786164" y="2"/>
              <a:ext cx="3693113" cy="3543653"/>
              <a:chOff x="-3786164" y="2"/>
              <a:chExt cx="3693113" cy="3543653"/>
            </a:xfrm>
          </p:grpSpPr>
          <p:sp>
            <p:nvSpPr>
              <p:cNvPr id="21" name="Rechthoek 20">
                <a:extLst>
                  <a:ext uri="{FF2B5EF4-FFF2-40B4-BE49-F238E27FC236}">
                    <a16:creationId xmlns:a16="http://schemas.microsoft.com/office/drawing/2014/main" id="{CA54836D-5E01-4E71-B047-A6E3AC344DB9}"/>
                  </a:ext>
                </a:extLst>
              </p:cNvPr>
              <p:cNvSpPr/>
              <p:nvPr userDrawn="1"/>
            </p:nvSpPr>
            <p:spPr>
              <a:xfrm>
                <a:off x="-3786164" y="2"/>
                <a:ext cx="3592800"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22" name="Ovaal 21">
                <a:extLst>
                  <a:ext uri="{FF2B5EF4-FFF2-40B4-BE49-F238E27FC236}">
                    <a16:creationId xmlns:a16="http://schemas.microsoft.com/office/drawing/2014/main" id="{D723902C-4E89-4E6A-B07B-5260710C77C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 name="Rechthoek 22">
                <a:extLst>
                  <a:ext uri="{FF2B5EF4-FFF2-40B4-BE49-F238E27FC236}">
                    <a16:creationId xmlns:a16="http://schemas.microsoft.com/office/drawing/2014/main" id="{88FB52B9-674E-44CC-90F6-11630052B38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4" name="Ovaal 23">
                <a:extLst>
                  <a:ext uri="{FF2B5EF4-FFF2-40B4-BE49-F238E27FC236}">
                    <a16:creationId xmlns:a16="http://schemas.microsoft.com/office/drawing/2014/main" id="{FFDE27C5-B8BB-487C-B766-48D0F234A5F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 name="Rechthoek 24">
                <a:extLst>
                  <a:ext uri="{FF2B5EF4-FFF2-40B4-BE49-F238E27FC236}">
                    <a16:creationId xmlns:a16="http://schemas.microsoft.com/office/drawing/2014/main" id="{0BC8C0E1-ED93-4B42-8FBD-972792A80B5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6" name="Groep 25">
                <a:extLst>
                  <a:ext uri="{FF2B5EF4-FFF2-40B4-BE49-F238E27FC236}">
                    <a16:creationId xmlns:a16="http://schemas.microsoft.com/office/drawing/2014/main" id="{EBFA8E77-A3D5-4DF4-B7BE-BB4EF232B0C3}"/>
                  </a:ext>
                </a:extLst>
              </p:cNvPr>
              <p:cNvGrpSpPr/>
              <p:nvPr userDrawn="1"/>
            </p:nvGrpSpPr>
            <p:grpSpPr>
              <a:xfrm>
                <a:off x="-3311319" y="2164285"/>
                <a:ext cx="825500" cy="209550"/>
                <a:chOff x="13504624" y="2482850"/>
                <a:chExt cx="825500" cy="209550"/>
              </a:xfrm>
            </p:grpSpPr>
            <p:sp>
              <p:nvSpPr>
                <p:cNvPr id="41" name="Rechthoek 40">
                  <a:extLst>
                    <a:ext uri="{FF2B5EF4-FFF2-40B4-BE49-F238E27FC236}">
                      <a16:creationId xmlns:a16="http://schemas.microsoft.com/office/drawing/2014/main" id="{B9E09D76-E3F4-4759-834D-85453BCE04F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42" name="Rechte verbindingslijn 41">
                  <a:extLst>
                    <a:ext uri="{FF2B5EF4-FFF2-40B4-BE49-F238E27FC236}">
                      <a16:creationId xmlns:a16="http://schemas.microsoft.com/office/drawing/2014/main" id="{248DF126-BF90-4563-A7AD-0C3468D1488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3" name="Gelijkbenige driehoek 42">
                  <a:extLst>
                    <a:ext uri="{FF2B5EF4-FFF2-40B4-BE49-F238E27FC236}">
                      <a16:creationId xmlns:a16="http://schemas.microsoft.com/office/drawing/2014/main" id="{ADF93C1E-E4BE-4905-859C-75968D1FD84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7" name="Ovaal 26">
                <a:extLst>
                  <a:ext uri="{FF2B5EF4-FFF2-40B4-BE49-F238E27FC236}">
                    <a16:creationId xmlns:a16="http://schemas.microsoft.com/office/drawing/2014/main" id="{CC16FCC1-0BD4-47F6-BFD3-977F8E7FA2D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8" name="Rechthoek 27">
                <a:extLst>
                  <a:ext uri="{FF2B5EF4-FFF2-40B4-BE49-F238E27FC236}">
                    <a16:creationId xmlns:a16="http://schemas.microsoft.com/office/drawing/2014/main" id="{DBC5943A-8728-4781-9994-3BCFF5CCFA80}"/>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9" name="Tabel icoon">
                <a:extLst>
                  <a:ext uri="{FF2B5EF4-FFF2-40B4-BE49-F238E27FC236}">
                    <a16:creationId xmlns:a16="http://schemas.microsoft.com/office/drawing/2014/main" id="{40646F9C-3A8D-421B-8FD6-862FC8B1A41E}"/>
                  </a:ext>
                </a:extLst>
              </p:cNvPr>
              <p:cNvGrpSpPr/>
              <p:nvPr userDrawn="1"/>
            </p:nvGrpSpPr>
            <p:grpSpPr>
              <a:xfrm>
                <a:off x="-3308869" y="1240695"/>
                <a:ext cx="338201" cy="305477"/>
                <a:chOff x="6072040" y="3376043"/>
                <a:chExt cx="1227920" cy="1109109"/>
              </a:xfrm>
            </p:grpSpPr>
            <p:sp>
              <p:nvSpPr>
                <p:cNvPr id="33" name="Rechthoek 32">
                  <a:extLst>
                    <a:ext uri="{FF2B5EF4-FFF2-40B4-BE49-F238E27FC236}">
                      <a16:creationId xmlns:a16="http://schemas.microsoft.com/office/drawing/2014/main" id="{5D057080-6026-4802-9D70-6CED4E1FC70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C6A50A79-47D8-4E02-A797-2B48894FCB5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35" name="Rechte verbindingslijn 34">
                  <a:extLst>
                    <a:ext uri="{FF2B5EF4-FFF2-40B4-BE49-F238E27FC236}">
                      <a16:creationId xmlns:a16="http://schemas.microsoft.com/office/drawing/2014/main" id="{06DF4F02-6AD5-4BF8-80C1-F08F6C05E21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DA37389C-B7C2-4933-B63F-A05B666F753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F4279E2-4AF3-4AED-8980-4AB9C0990283}"/>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412531DB-5A74-46DD-AC56-9F41191D7834}"/>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3ADF3F80-94EC-46B7-A6EB-1C2E7E5521D0}"/>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40" name="Rechthoek 39">
                  <a:extLst>
                    <a:ext uri="{FF2B5EF4-FFF2-40B4-BE49-F238E27FC236}">
                      <a16:creationId xmlns:a16="http://schemas.microsoft.com/office/drawing/2014/main" id="{FDE15A9F-317A-4354-BB57-64E97CD76AB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30" name="ICOON_info">
                <a:extLst>
                  <a:ext uri="{FF2B5EF4-FFF2-40B4-BE49-F238E27FC236}">
                    <a16:creationId xmlns:a16="http://schemas.microsoft.com/office/drawing/2014/main" id="{0984E743-A30E-44B5-A5F2-8885AD6A5BCF}"/>
                  </a:ext>
                </a:extLst>
              </p:cNvPr>
              <p:cNvGrpSpPr/>
              <p:nvPr userDrawn="1"/>
            </p:nvGrpSpPr>
            <p:grpSpPr>
              <a:xfrm>
                <a:off x="-376736" y="3259970"/>
                <a:ext cx="283685" cy="283685"/>
                <a:chOff x="-510741" y="5913713"/>
                <a:chExt cx="267555" cy="267555"/>
              </a:xfrm>
            </p:grpSpPr>
            <p:sp>
              <p:nvSpPr>
                <p:cNvPr id="31" name="Ovaal 30">
                  <a:extLst>
                    <a:ext uri="{FF2B5EF4-FFF2-40B4-BE49-F238E27FC236}">
                      <a16:creationId xmlns:a16="http://schemas.microsoft.com/office/drawing/2014/main" id="{0E72692D-5858-44DE-BD49-B5F5DA514A1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2" name="Graphic 163" descr="Informatie">
                  <a:extLst>
                    <a:ext uri="{FF2B5EF4-FFF2-40B4-BE49-F238E27FC236}">
                      <a16:creationId xmlns:a16="http://schemas.microsoft.com/office/drawing/2014/main" id="{BF9B32B1-4F83-4C85-971C-FCF27CB3875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grpSp>
        <p:nvGrpSpPr>
          <p:cNvPr id="44" name="INSTRUCTIE">
            <a:extLst>
              <a:ext uri="{FF2B5EF4-FFF2-40B4-BE49-F238E27FC236}">
                <a16:creationId xmlns:a16="http://schemas.microsoft.com/office/drawing/2014/main" id="{A9CD6F9A-6BE8-438B-8155-F28AB17013A6}"/>
              </a:ext>
            </a:extLst>
          </p:cNvPr>
          <p:cNvGrpSpPr/>
          <p:nvPr userDrawn="1"/>
        </p:nvGrpSpPr>
        <p:grpSpPr>
          <a:xfrm>
            <a:off x="5846" y="7033211"/>
            <a:ext cx="3727954" cy="1728407"/>
            <a:chOff x="5846" y="7033211"/>
            <a:chExt cx="3727954" cy="1728407"/>
          </a:xfrm>
        </p:grpSpPr>
        <p:sp>
          <p:nvSpPr>
            <p:cNvPr id="47" name="Rechthoek 46">
              <a:extLst>
                <a:ext uri="{FF2B5EF4-FFF2-40B4-BE49-F238E27FC236}">
                  <a16:creationId xmlns:a16="http://schemas.microsoft.com/office/drawing/2014/main" id="{1002AAB7-0968-4ABE-A076-2F4B6C3B3458}"/>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48" name="Ovaal 47">
              <a:extLst>
                <a:ext uri="{FF2B5EF4-FFF2-40B4-BE49-F238E27FC236}">
                  <a16:creationId xmlns:a16="http://schemas.microsoft.com/office/drawing/2014/main" id="{7A22B9C2-D1BD-45CA-88F1-B12151C911B4}"/>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9" name="Rechthoek 48">
              <a:extLst>
                <a:ext uri="{FF2B5EF4-FFF2-40B4-BE49-F238E27FC236}">
                  <a16:creationId xmlns:a16="http://schemas.microsoft.com/office/drawing/2014/main" id="{5D12E166-68C9-4DA6-A595-89B1E995AF87}"/>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0" name="Ovaal 49">
              <a:extLst>
                <a:ext uri="{FF2B5EF4-FFF2-40B4-BE49-F238E27FC236}">
                  <a16:creationId xmlns:a16="http://schemas.microsoft.com/office/drawing/2014/main" id="{5CF66D00-5ED0-441A-8FA3-5A99537D1405}"/>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1" name="Rechthoek 50">
              <a:extLst>
                <a:ext uri="{FF2B5EF4-FFF2-40B4-BE49-F238E27FC236}">
                  <a16:creationId xmlns:a16="http://schemas.microsoft.com/office/drawing/2014/main" id="{9BA03A08-753F-400B-9419-A11D4B2600CE}"/>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52" name="Groep 51">
              <a:extLst>
                <a:ext uri="{FF2B5EF4-FFF2-40B4-BE49-F238E27FC236}">
                  <a16:creationId xmlns:a16="http://schemas.microsoft.com/office/drawing/2014/main" id="{D5BFC97F-2203-47B4-B756-02AA8F73C685}"/>
                </a:ext>
              </a:extLst>
            </p:cNvPr>
            <p:cNvGrpSpPr/>
            <p:nvPr userDrawn="1"/>
          </p:nvGrpSpPr>
          <p:grpSpPr>
            <a:xfrm>
              <a:off x="2939884" y="7739834"/>
              <a:ext cx="681133" cy="750023"/>
              <a:chOff x="-910573" y="4987990"/>
              <a:chExt cx="681133" cy="750023"/>
            </a:xfrm>
          </p:grpSpPr>
          <p:grpSp>
            <p:nvGrpSpPr>
              <p:cNvPr id="53" name="Groep 52">
                <a:extLst>
                  <a:ext uri="{FF2B5EF4-FFF2-40B4-BE49-F238E27FC236}">
                    <a16:creationId xmlns:a16="http://schemas.microsoft.com/office/drawing/2014/main" id="{58C12DCB-DFB6-42FD-BA01-C1E5AC6486E8}"/>
                  </a:ext>
                </a:extLst>
              </p:cNvPr>
              <p:cNvGrpSpPr/>
              <p:nvPr userDrawn="1"/>
            </p:nvGrpSpPr>
            <p:grpSpPr>
              <a:xfrm>
                <a:off x="-713542" y="4987990"/>
                <a:ext cx="287071" cy="379107"/>
                <a:chOff x="-4050578" y="288410"/>
                <a:chExt cx="322125" cy="379107"/>
              </a:xfrm>
            </p:grpSpPr>
            <p:sp>
              <p:nvSpPr>
                <p:cNvPr id="55" name="Rechthoek met één afgeknipte en afgeronde hoek 47">
                  <a:extLst>
                    <a:ext uri="{FF2B5EF4-FFF2-40B4-BE49-F238E27FC236}">
                      <a16:creationId xmlns:a16="http://schemas.microsoft.com/office/drawing/2014/main" id="{DDA0C136-D04D-42FE-BE20-C53CEC6A0096}"/>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6" name="Rechthoekige driehoek 55">
                  <a:extLst>
                    <a:ext uri="{FF2B5EF4-FFF2-40B4-BE49-F238E27FC236}">
                      <a16:creationId xmlns:a16="http://schemas.microsoft.com/office/drawing/2014/main" id="{4CC09FCB-C0B9-4AD2-82B4-3287AEF3C0BE}"/>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7" name="Rechthoek 56">
                  <a:extLst>
                    <a:ext uri="{FF2B5EF4-FFF2-40B4-BE49-F238E27FC236}">
                      <a16:creationId xmlns:a16="http://schemas.microsoft.com/office/drawing/2014/main" id="{B529EAD6-BA25-4121-8E24-4A459F599EB2}"/>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8" name="Rechthoek 57">
                  <a:extLst>
                    <a:ext uri="{FF2B5EF4-FFF2-40B4-BE49-F238E27FC236}">
                      <a16:creationId xmlns:a16="http://schemas.microsoft.com/office/drawing/2014/main" id="{C8BBDA70-F12A-4A82-805F-01BB5F369E8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54" name="Rechthoek 53">
                <a:extLst>
                  <a:ext uri="{FF2B5EF4-FFF2-40B4-BE49-F238E27FC236}">
                    <a16:creationId xmlns:a16="http://schemas.microsoft.com/office/drawing/2014/main" id="{293D7B86-739A-4EB9-AABB-45CE2D442C53}"/>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grpSp>
        <p:nvGrpSpPr>
          <p:cNvPr id="8" name="HAAK LIJN">
            <a:extLst>
              <a:ext uri="{FF2B5EF4-FFF2-40B4-BE49-F238E27FC236}">
                <a16:creationId xmlns:a16="http://schemas.microsoft.com/office/drawing/2014/main" id="{6B98FEAD-D305-41C2-98C8-B070370ADF24}"/>
              </a:ext>
            </a:extLst>
          </p:cNvPr>
          <p:cNvGrpSpPr/>
          <p:nvPr userDrawn="1"/>
        </p:nvGrpSpPr>
        <p:grpSpPr>
          <a:xfrm>
            <a:off x="540812" y="0"/>
            <a:ext cx="76800" cy="6858000"/>
            <a:chOff x="578912" y="0"/>
            <a:chExt cx="76800" cy="6858000"/>
          </a:xfrm>
        </p:grpSpPr>
        <p:cxnSp>
          <p:nvCxnSpPr>
            <p:cNvPr id="9" name="LIJN">
              <a:extLst>
                <a:ext uri="{FF2B5EF4-FFF2-40B4-BE49-F238E27FC236}">
                  <a16:creationId xmlns:a16="http://schemas.microsoft.com/office/drawing/2014/main" id="{D2E51D73-460D-4C59-90C2-1EE9F6ABE3A7}"/>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10669B0-55DE-4E6E-850A-D98F287FD1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12" y="652464"/>
              <a:ext cx="76800" cy="201600"/>
            </a:xfrm>
            <a:prstGeom prst="rect">
              <a:avLst/>
            </a:prstGeom>
          </p:spPr>
        </p:pic>
        <p:cxnSp>
          <p:nvCxnSpPr>
            <p:cNvPr id="11" name="LIJN">
              <a:extLst>
                <a:ext uri="{FF2B5EF4-FFF2-40B4-BE49-F238E27FC236}">
                  <a16:creationId xmlns:a16="http://schemas.microsoft.com/office/drawing/2014/main" id="{167C6B98-127C-40B9-90C1-6BDBB71789D3}"/>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2" name="Tijdelijke aanduiding voor tabel 8">
            <a:extLst>
              <a:ext uri="{FF2B5EF4-FFF2-40B4-BE49-F238E27FC236}">
                <a16:creationId xmlns:a16="http://schemas.microsoft.com/office/drawing/2014/main" id="{457A3439-4058-49AF-9A49-A641471A24C8}"/>
              </a:ext>
            </a:extLst>
          </p:cNvPr>
          <p:cNvSpPr>
            <a:spLocks noGrp="1"/>
          </p:cNvSpPr>
          <p:nvPr>
            <p:ph type="tbl" sz="quarter" idx="16" hasCustomPrompt="1"/>
          </p:nvPr>
        </p:nvSpPr>
        <p:spPr>
          <a:xfrm>
            <a:off x="777244" y="1856128"/>
            <a:ext cx="10827096" cy="4438800"/>
          </a:xfrm>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tabel in te voegen.</a:t>
            </a:r>
          </a:p>
        </p:txBody>
      </p:sp>
      <p:sp>
        <p:nvSpPr>
          <p:cNvPr id="46" name="Logo">
            <a:extLst>
              <a:ext uri="{FF2B5EF4-FFF2-40B4-BE49-F238E27FC236}">
                <a16:creationId xmlns:a16="http://schemas.microsoft.com/office/drawing/2014/main" id="{53F070DD-A12D-4AF1-AE08-74B5C4C1CAAB}"/>
              </a:ext>
            </a:extLst>
          </p:cNvPr>
          <p:cNvSpPr>
            <a:spLocks noGrp="1"/>
          </p:cNvSpPr>
          <p:nvPr>
            <p:ph type="body" orient="vert" idx="15" hasCustomPrompt="1"/>
          </p:nvPr>
        </p:nvSpPr>
        <p:spPr>
          <a:xfrm>
            <a:off x="10549612" y="6480355"/>
            <a:ext cx="1060019" cy="185413"/>
          </a:xfrm>
          <a:blipFill>
            <a:blip r:embed="rId4"/>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5" name="Datum" hidden="1">
            <a:extLst>
              <a:ext uri="{FF2B5EF4-FFF2-40B4-BE49-F238E27FC236}">
                <a16:creationId xmlns:a16="http://schemas.microsoft.com/office/drawing/2014/main" id="{62ACD404-0F5B-4D2B-BA71-D129925B20CC}"/>
              </a:ext>
            </a:extLst>
          </p:cNvPr>
          <p:cNvSpPr>
            <a:spLocks noGrp="1"/>
          </p:cNvSpPr>
          <p:nvPr>
            <p:ph type="dt" sz="half" idx="19"/>
          </p:nvPr>
        </p:nvSpPr>
        <p:spPr/>
        <p:txBody>
          <a:bodyPr/>
          <a:lstStyle/>
          <a:p>
            <a:endParaRPr lang="nl-NL" dirty="0"/>
          </a:p>
        </p:txBody>
      </p:sp>
      <p:sp>
        <p:nvSpPr>
          <p:cNvPr id="2" name="Voettekst">
            <a:extLst>
              <a:ext uri="{FF2B5EF4-FFF2-40B4-BE49-F238E27FC236}">
                <a16:creationId xmlns:a16="http://schemas.microsoft.com/office/drawing/2014/main" id="{8747E6DF-A4F8-4062-AFDF-38DA5CCEF082}"/>
              </a:ext>
            </a:extLst>
          </p:cNvPr>
          <p:cNvSpPr>
            <a:spLocks noGrp="1"/>
          </p:cNvSpPr>
          <p:nvPr>
            <p:ph type="ftr" sz="quarter" idx="17"/>
          </p:nvPr>
        </p:nvSpPr>
        <p:spPr/>
        <p:txBody>
          <a:bodyPr/>
          <a:lstStyle/>
          <a:p>
            <a:endParaRPr lang="nl-NL" dirty="0"/>
          </a:p>
        </p:txBody>
      </p:sp>
      <p:sp>
        <p:nvSpPr>
          <p:cNvPr id="3" name="Dianummer">
            <a:extLst>
              <a:ext uri="{FF2B5EF4-FFF2-40B4-BE49-F238E27FC236}">
                <a16:creationId xmlns:a16="http://schemas.microsoft.com/office/drawing/2014/main" id="{C22C2349-8920-4993-8A8C-69C3E4C1E620}"/>
              </a:ext>
            </a:extLst>
          </p:cNvPr>
          <p:cNvSpPr>
            <a:spLocks noGrp="1"/>
          </p:cNvSpPr>
          <p:nvPr>
            <p:ph type="sldNum" sz="quarter" idx="18"/>
          </p:nvPr>
        </p:nvSpPr>
        <p:spPr/>
        <p:txBody>
          <a:bodyPr/>
          <a:lstStyle/>
          <a:p>
            <a:fld id="{5EC93C5F-DB18-4797-88B9-B8B0D60519FD}" type="slidenum">
              <a:rPr lang="nl-NL" smtClean="0"/>
              <a:pPr/>
              <a:t>‹nr.›</a:t>
            </a:fld>
            <a:endParaRPr lang="nl-NL" dirty="0"/>
          </a:p>
        </p:txBody>
      </p:sp>
      <p:sp>
        <p:nvSpPr>
          <p:cNvPr id="7" name="Ondertitel">
            <a:extLst>
              <a:ext uri="{FF2B5EF4-FFF2-40B4-BE49-F238E27FC236}">
                <a16:creationId xmlns:a16="http://schemas.microsoft.com/office/drawing/2014/main" id="{523A6896-F7F6-4956-BC1B-5F4B366B1CF1}"/>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4" name="Titel">
            <a:extLst>
              <a:ext uri="{FF2B5EF4-FFF2-40B4-BE49-F238E27FC236}">
                <a16:creationId xmlns:a16="http://schemas.microsoft.com/office/drawing/2014/main" id="{81D2D415-A63C-43FA-9C59-DE172704F898}"/>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4143174257"/>
      </p:ext>
    </p:extLst>
  </p:cSld>
  <p:clrMapOvr>
    <a:masterClrMapping/>
  </p:clrMapOvr>
  <p:transition spd="slow">
    <p:push dir="u"/>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grpSp>
        <p:nvGrpSpPr>
          <p:cNvPr id="112" name="INSTRUCTIE">
            <a:extLst>
              <a:ext uri="{FF2B5EF4-FFF2-40B4-BE49-F238E27FC236}">
                <a16:creationId xmlns:a16="http://schemas.microsoft.com/office/drawing/2014/main" id="{9D164E09-7229-47B1-AA76-23FA56E9EDBF}"/>
              </a:ext>
            </a:extLst>
          </p:cNvPr>
          <p:cNvGrpSpPr/>
          <p:nvPr userDrawn="1"/>
        </p:nvGrpSpPr>
        <p:grpSpPr>
          <a:xfrm>
            <a:off x="-3786437" y="0"/>
            <a:ext cx="3693386" cy="5359349"/>
            <a:chOff x="-3786437" y="0"/>
            <a:chExt cx="3693386" cy="5359349"/>
          </a:xfrm>
        </p:grpSpPr>
        <p:sp>
          <p:nvSpPr>
            <p:cNvPr id="113" name="Rechthoek 112">
              <a:extLst>
                <a:ext uri="{FF2B5EF4-FFF2-40B4-BE49-F238E27FC236}">
                  <a16:creationId xmlns:a16="http://schemas.microsoft.com/office/drawing/2014/main" id="{2BDD4ABF-1DE9-4EEB-9AF3-250860A69D79}"/>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4" name="Ovaal 113">
              <a:extLst>
                <a:ext uri="{FF2B5EF4-FFF2-40B4-BE49-F238E27FC236}">
                  <a16:creationId xmlns:a16="http://schemas.microsoft.com/office/drawing/2014/main" id="{DBDEB715-093C-491E-8083-F262602F1AA4}"/>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5" name="Rechthoek 114">
              <a:extLst>
                <a:ext uri="{FF2B5EF4-FFF2-40B4-BE49-F238E27FC236}">
                  <a16:creationId xmlns:a16="http://schemas.microsoft.com/office/drawing/2014/main" id="{47B3533A-DACF-4C8C-B12E-77FF6124510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16" name="Ovaal 115">
              <a:extLst>
                <a:ext uri="{FF2B5EF4-FFF2-40B4-BE49-F238E27FC236}">
                  <a16:creationId xmlns:a16="http://schemas.microsoft.com/office/drawing/2014/main" id="{62D96971-3D9B-4253-9668-076EBBAC4E24}"/>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7" name="Rechthoek 116">
              <a:extLst>
                <a:ext uri="{FF2B5EF4-FFF2-40B4-BE49-F238E27FC236}">
                  <a16:creationId xmlns:a16="http://schemas.microsoft.com/office/drawing/2014/main" id="{F014D619-5E2A-41C9-9ED9-D85BF3F6F64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18" name="Rechthoek 117">
              <a:extLst>
                <a:ext uri="{FF2B5EF4-FFF2-40B4-BE49-F238E27FC236}">
                  <a16:creationId xmlns:a16="http://schemas.microsoft.com/office/drawing/2014/main" id="{E4C41FBD-21C2-4A17-BF29-92C6B5143B0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19" name="Ovaal 118">
              <a:extLst>
                <a:ext uri="{FF2B5EF4-FFF2-40B4-BE49-F238E27FC236}">
                  <a16:creationId xmlns:a16="http://schemas.microsoft.com/office/drawing/2014/main" id="{FF2BA6CB-D992-4850-8A50-05898F1C31B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0" name="Rechthoek 119">
              <a:extLst>
                <a:ext uri="{FF2B5EF4-FFF2-40B4-BE49-F238E27FC236}">
                  <a16:creationId xmlns:a16="http://schemas.microsoft.com/office/drawing/2014/main" id="{2D8ECF67-E4B0-4835-9D8F-B85188512179}"/>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21" name="Ovaal 120">
              <a:extLst>
                <a:ext uri="{FF2B5EF4-FFF2-40B4-BE49-F238E27FC236}">
                  <a16:creationId xmlns:a16="http://schemas.microsoft.com/office/drawing/2014/main" id="{4DD3891E-74B1-45DA-99CF-6FA3726788B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2" name="Rechthoek 121">
              <a:extLst>
                <a:ext uri="{FF2B5EF4-FFF2-40B4-BE49-F238E27FC236}">
                  <a16:creationId xmlns:a16="http://schemas.microsoft.com/office/drawing/2014/main" id="{7C4D641B-88D7-4B02-8215-6A882A6656ED}"/>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dirty="0">
                  <a:ln>
                    <a:noFill/>
                  </a:ln>
                  <a:solidFill>
                    <a:srgbClr val="71A4C3"/>
                  </a:solidFill>
                  <a:effectLst/>
                  <a:uLnTx/>
                  <a:uFillTx/>
                  <a:latin typeface="Segoe UI"/>
                  <a:ea typeface="+mn-ea"/>
                  <a:cs typeface="Calibri" panose="020F0502020204030204" pitchFamily="34" charset="0"/>
                </a:rPr>
                <a:t>Subtitel</a:t>
              </a:r>
            </a:p>
          </p:txBody>
        </p:sp>
        <p:sp>
          <p:nvSpPr>
            <p:cNvPr id="123" name="Ovaal 122">
              <a:extLst>
                <a:ext uri="{FF2B5EF4-FFF2-40B4-BE49-F238E27FC236}">
                  <a16:creationId xmlns:a16="http://schemas.microsoft.com/office/drawing/2014/main" id="{AA3A3F46-3426-4455-A1D7-7CBF6AD2F805}"/>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4" name="Rechthoek 123">
              <a:extLst>
                <a:ext uri="{FF2B5EF4-FFF2-40B4-BE49-F238E27FC236}">
                  <a16:creationId xmlns:a16="http://schemas.microsoft.com/office/drawing/2014/main" id="{E25243F2-6B91-4967-B76F-CE77368A2948}"/>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Numerieke bullet</a:t>
              </a:r>
            </a:p>
          </p:txBody>
        </p:sp>
        <p:sp>
          <p:nvSpPr>
            <p:cNvPr id="125" name="Ovaal 124">
              <a:extLst>
                <a:ext uri="{FF2B5EF4-FFF2-40B4-BE49-F238E27FC236}">
                  <a16:creationId xmlns:a16="http://schemas.microsoft.com/office/drawing/2014/main" id="{BDA3C232-679B-4F04-A498-30CFC271188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6" name="Rechthoek 125">
              <a:extLst>
                <a:ext uri="{FF2B5EF4-FFF2-40B4-BE49-F238E27FC236}">
                  <a16:creationId xmlns:a16="http://schemas.microsoft.com/office/drawing/2014/main" id="{CDFC9C33-E0C0-4748-98D4-91D6415E435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Sub-</a:t>
              </a:r>
              <a:r>
                <a:rPr kumimoji="0" lang="nl-NL" sz="1100" b="0" i="0" u="none" strike="noStrike" kern="1200" cap="none" spc="0" normalizeH="0" baseline="0" noProof="0" dirty="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127" name="Ovaal 126">
              <a:extLst>
                <a:ext uri="{FF2B5EF4-FFF2-40B4-BE49-F238E27FC236}">
                  <a16:creationId xmlns:a16="http://schemas.microsoft.com/office/drawing/2014/main" id="{DF6219ED-382E-40A4-997A-AAB947700798}"/>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8" name="Rechthoek 127">
              <a:extLst>
                <a:ext uri="{FF2B5EF4-FFF2-40B4-BE49-F238E27FC236}">
                  <a16:creationId xmlns:a16="http://schemas.microsoft.com/office/drawing/2014/main" id="{7764FA60-077C-4556-B25B-1A8E30E9DD5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Leestekst</a:t>
              </a:r>
            </a:p>
          </p:txBody>
        </p:sp>
        <p:sp>
          <p:nvSpPr>
            <p:cNvPr id="129" name="Ovaal 128">
              <a:extLst>
                <a:ext uri="{FF2B5EF4-FFF2-40B4-BE49-F238E27FC236}">
                  <a16:creationId xmlns:a16="http://schemas.microsoft.com/office/drawing/2014/main" id="{48E1EB73-D530-432F-A2BD-674226D53898}"/>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0" name="Rechthoek 129">
              <a:extLst>
                <a:ext uri="{FF2B5EF4-FFF2-40B4-BE49-F238E27FC236}">
                  <a16:creationId xmlns:a16="http://schemas.microsoft.com/office/drawing/2014/main" id="{A28C1434-958F-4C60-957E-E69877E2870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dirty="0">
                  <a:ln>
                    <a:noFill/>
                  </a:ln>
                  <a:solidFill>
                    <a:srgbClr val="71A4C3"/>
                  </a:solidFill>
                  <a:effectLst/>
                  <a:uLnTx/>
                  <a:uFillTx/>
                  <a:latin typeface="Segoe UI"/>
                  <a:ea typeface="+mn-ea"/>
                  <a:cs typeface="+mn-cs"/>
                </a:rPr>
                <a:t>Subtitel</a:t>
              </a:r>
            </a:p>
          </p:txBody>
        </p:sp>
        <p:sp>
          <p:nvSpPr>
            <p:cNvPr id="131" name="Ovaal 130">
              <a:extLst>
                <a:ext uri="{FF2B5EF4-FFF2-40B4-BE49-F238E27FC236}">
                  <a16:creationId xmlns:a16="http://schemas.microsoft.com/office/drawing/2014/main" id="{CC863F77-1571-4864-A3E5-353E91FBB00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2" name="Rechthoek 131">
              <a:extLst>
                <a:ext uri="{FF2B5EF4-FFF2-40B4-BE49-F238E27FC236}">
                  <a16:creationId xmlns:a16="http://schemas.microsoft.com/office/drawing/2014/main" id="{8E4F8B9E-D792-4397-8624-7D62A3A71CA9}"/>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dirty="0">
                  <a:ln>
                    <a:noFill/>
                  </a:ln>
                  <a:solidFill>
                    <a:prstClr val="black"/>
                  </a:solidFill>
                  <a:effectLst/>
                  <a:uLnTx/>
                  <a:uFillTx/>
                  <a:latin typeface="+mn-lt"/>
                  <a:ea typeface="+mn-ea"/>
                  <a:cs typeface="+mn-cs"/>
                </a:rPr>
                <a:t>Bullet</a:t>
              </a:r>
            </a:p>
          </p:txBody>
        </p:sp>
        <p:sp>
          <p:nvSpPr>
            <p:cNvPr id="133" name="Rechthoek 132">
              <a:extLst>
                <a:ext uri="{FF2B5EF4-FFF2-40B4-BE49-F238E27FC236}">
                  <a16:creationId xmlns:a16="http://schemas.microsoft.com/office/drawing/2014/main" id="{47113B31-06C3-42FB-B390-C4AC66D78D6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4" name="ICOON_info">
              <a:extLst>
                <a:ext uri="{FF2B5EF4-FFF2-40B4-BE49-F238E27FC236}">
                  <a16:creationId xmlns:a16="http://schemas.microsoft.com/office/drawing/2014/main" id="{65E95EFB-006C-4844-BF60-7A1DE38FB22D}"/>
                </a:ext>
              </a:extLst>
            </p:cNvPr>
            <p:cNvGrpSpPr/>
            <p:nvPr userDrawn="1"/>
          </p:nvGrpSpPr>
          <p:grpSpPr>
            <a:xfrm>
              <a:off x="-376736" y="4400186"/>
              <a:ext cx="283685" cy="283685"/>
              <a:chOff x="-510741" y="5913713"/>
              <a:chExt cx="267555" cy="267555"/>
            </a:xfrm>
          </p:grpSpPr>
          <p:sp>
            <p:nvSpPr>
              <p:cNvPr id="176" name="Ovaal 175">
                <a:extLst>
                  <a:ext uri="{FF2B5EF4-FFF2-40B4-BE49-F238E27FC236}">
                    <a16:creationId xmlns:a16="http://schemas.microsoft.com/office/drawing/2014/main" id="{407F60F7-10AA-4534-B137-92267C9CBBB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77" name="Graphic 163" descr="Informatie">
                <a:extLst>
                  <a:ext uri="{FF2B5EF4-FFF2-40B4-BE49-F238E27FC236}">
                    <a16:creationId xmlns:a16="http://schemas.microsoft.com/office/drawing/2014/main" id="{D9E17A54-B8A6-4565-B20C-CD0099620A9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35" name="VOORBEELD">
              <a:extLst>
                <a:ext uri="{FF2B5EF4-FFF2-40B4-BE49-F238E27FC236}">
                  <a16:creationId xmlns:a16="http://schemas.microsoft.com/office/drawing/2014/main" id="{59C79DE2-8C45-4910-8223-769211EB5F44}"/>
                </a:ext>
              </a:extLst>
            </p:cNvPr>
            <p:cNvGrpSpPr/>
            <p:nvPr userDrawn="1"/>
          </p:nvGrpSpPr>
          <p:grpSpPr>
            <a:xfrm>
              <a:off x="-3605171" y="458674"/>
              <a:ext cx="3234311" cy="558875"/>
              <a:chOff x="-3605171" y="458674"/>
              <a:chExt cx="3234311" cy="558875"/>
            </a:xfrm>
          </p:grpSpPr>
          <p:sp>
            <p:nvSpPr>
              <p:cNvPr id="136" name="Rechthoek 135">
                <a:extLst>
                  <a:ext uri="{FF2B5EF4-FFF2-40B4-BE49-F238E27FC236}">
                    <a16:creationId xmlns:a16="http://schemas.microsoft.com/office/drawing/2014/main" id="{F0B50D5C-E853-4BA8-B4CA-5A01CB674B2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37" name="Rechthoek 136">
                <a:extLst>
                  <a:ext uri="{FF2B5EF4-FFF2-40B4-BE49-F238E27FC236}">
                    <a16:creationId xmlns:a16="http://schemas.microsoft.com/office/drawing/2014/main" id="{7CF54F8C-052B-4685-AB0E-40FAEFD67F5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38" name="Groep 137">
                <a:extLst>
                  <a:ext uri="{FF2B5EF4-FFF2-40B4-BE49-F238E27FC236}">
                    <a16:creationId xmlns:a16="http://schemas.microsoft.com/office/drawing/2014/main" id="{433FFBDB-282E-4582-82B9-59BFA6B05A64}"/>
                  </a:ext>
                </a:extLst>
              </p:cNvPr>
              <p:cNvGrpSpPr/>
              <p:nvPr userDrawn="1"/>
            </p:nvGrpSpPr>
            <p:grpSpPr>
              <a:xfrm>
                <a:off x="-3386247" y="830871"/>
                <a:ext cx="139423" cy="109566"/>
                <a:chOff x="-2866744" y="827071"/>
                <a:chExt cx="168701" cy="132575"/>
              </a:xfrm>
            </p:grpSpPr>
            <p:grpSp>
              <p:nvGrpSpPr>
                <p:cNvPr id="169" name="Groep 168">
                  <a:extLst>
                    <a:ext uri="{FF2B5EF4-FFF2-40B4-BE49-F238E27FC236}">
                      <a16:creationId xmlns:a16="http://schemas.microsoft.com/office/drawing/2014/main" id="{2F696F59-C9BB-4B15-ADC7-7649A834EC98}"/>
                    </a:ext>
                  </a:extLst>
                </p:cNvPr>
                <p:cNvGrpSpPr/>
                <p:nvPr userDrawn="1"/>
              </p:nvGrpSpPr>
              <p:grpSpPr>
                <a:xfrm>
                  <a:off x="-2866744" y="827071"/>
                  <a:ext cx="168701" cy="132575"/>
                  <a:chOff x="-2866744" y="827071"/>
                  <a:chExt cx="168701" cy="132575"/>
                </a:xfrm>
              </p:grpSpPr>
              <p:cxnSp>
                <p:nvCxnSpPr>
                  <p:cNvPr id="171" name="Rechte verbindingslijn 170">
                    <a:extLst>
                      <a:ext uri="{FF2B5EF4-FFF2-40B4-BE49-F238E27FC236}">
                        <a16:creationId xmlns:a16="http://schemas.microsoft.com/office/drawing/2014/main" id="{9CE074AE-44B3-40A4-B8A1-B0883EB5409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4104E57D-1E17-4256-8E49-92E212E55CA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2E4B0403-0C2D-4041-91E3-F26EAA58598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69C9BDAD-75B5-43BE-BDC5-E997D1EC32B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0B5E6B00-333B-435B-A31B-998EEE2D333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0" name="Pijl: rechts 169">
                  <a:extLst>
                    <a:ext uri="{FF2B5EF4-FFF2-40B4-BE49-F238E27FC236}">
                      <a16:creationId xmlns:a16="http://schemas.microsoft.com/office/drawing/2014/main" id="{A3784C23-9A12-4699-A451-7FB4A808A1B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9" name="Groep 138">
                <a:extLst>
                  <a:ext uri="{FF2B5EF4-FFF2-40B4-BE49-F238E27FC236}">
                    <a16:creationId xmlns:a16="http://schemas.microsoft.com/office/drawing/2014/main" id="{6A16635E-D457-41CB-A44E-8AF5C3B6734E}"/>
                  </a:ext>
                </a:extLst>
              </p:cNvPr>
              <p:cNvGrpSpPr/>
              <p:nvPr userDrawn="1"/>
            </p:nvGrpSpPr>
            <p:grpSpPr>
              <a:xfrm>
                <a:off x="-3605171" y="830871"/>
                <a:ext cx="139423" cy="109566"/>
                <a:chOff x="-2866744" y="518074"/>
                <a:chExt cx="168701" cy="132575"/>
              </a:xfrm>
            </p:grpSpPr>
            <p:grpSp>
              <p:nvGrpSpPr>
                <p:cNvPr id="162" name="Groep 161">
                  <a:extLst>
                    <a:ext uri="{FF2B5EF4-FFF2-40B4-BE49-F238E27FC236}">
                      <a16:creationId xmlns:a16="http://schemas.microsoft.com/office/drawing/2014/main" id="{95440B72-D3AD-46CF-AA1B-424EB5E68259}"/>
                    </a:ext>
                  </a:extLst>
                </p:cNvPr>
                <p:cNvGrpSpPr/>
                <p:nvPr userDrawn="1"/>
              </p:nvGrpSpPr>
              <p:grpSpPr>
                <a:xfrm>
                  <a:off x="-2866744" y="518074"/>
                  <a:ext cx="168701" cy="132575"/>
                  <a:chOff x="-2866744" y="518074"/>
                  <a:chExt cx="168701" cy="132575"/>
                </a:xfrm>
              </p:grpSpPr>
              <p:cxnSp>
                <p:nvCxnSpPr>
                  <p:cNvPr id="164" name="Rechte verbindingslijn 163">
                    <a:extLst>
                      <a:ext uri="{FF2B5EF4-FFF2-40B4-BE49-F238E27FC236}">
                        <a16:creationId xmlns:a16="http://schemas.microsoft.com/office/drawing/2014/main" id="{C4193390-6086-4F76-9511-3172F3B6FC3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02771FED-84D0-45EF-9A30-627FCDE09D6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799C3E5C-B7AA-4022-B9AA-17F83DA4B74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91F4B1B1-6169-4A3E-92CC-58A87CEDBEF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C97A853E-F2A9-476E-8F5B-61E91547362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3" name="Pijl: rechts 162">
                  <a:extLst>
                    <a:ext uri="{FF2B5EF4-FFF2-40B4-BE49-F238E27FC236}">
                      <a16:creationId xmlns:a16="http://schemas.microsoft.com/office/drawing/2014/main" id="{65107FED-05E4-44ED-8909-92C13055CD0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0" name="Rechte verbindingslijn 139">
                <a:extLst>
                  <a:ext uri="{FF2B5EF4-FFF2-40B4-BE49-F238E27FC236}">
                    <a16:creationId xmlns:a16="http://schemas.microsoft.com/office/drawing/2014/main" id="{7591C9BF-4332-40B5-B84F-96C084A6D4D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1" name="Rechte verbindingslijn 140">
                <a:extLst>
                  <a:ext uri="{FF2B5EF4-FFF2-40B4-BE49-F238E27FC236}">
                    <a16:creationId xmlns:a16="http://schemas.microsoft.com/office/drawing/2014/main" id="{AADB618E-4B49-4DDB-80BF-AC844DAE57E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2" name="Rechthoek 141">
                <a:extLst>
                  <a:ext uri="{FF2B5EF4-FFF2-40B4-BE49-F238E27FC236}">
                    <a16:creationId xmlns:a16="http://schemas.microsoft.com/office/drawing/2014/main" id="{D7FF610E-B636-40CC-B0EA-B7E3F3E2FD8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3" name="Rechthoek 142">
                <a:extLst>
                  <a:ext uri="{FF2B5EF4-FFF2-40B4-BE49-F238E27FC236}">
                    <a16:creationId xmlns:a16="http://schemas.microsoft.com/office/drawing/2014/main" id="{09275500-335F-4714-9465-077B2D51F32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4" name="Groep 143">
                <a:extLst>
                  <a:ext uri="{FF2B5EF4-FFF2-40B4-BE49-F238E27FC236}">
                    <a16:creationId xmlns:a16="http://schemas.microsoft.com/office/drawing/2014/main" id="{E9B8026D-EA4D-49AB-8F61-386D3EC17F3F}"/>
                  </a:ext>
                </a:extLst>
              </p:cNvPr>
              <p:cNvGrpSpPr/>
              <p:nvPr userDrawn="1"/>
            </p:nvGrpSpPr>
            <p:grpSpPr>
              <a:xfrm>
                <a:off x="-2916763" y="769168"/>
                <a:ext cx="268738" cy="248381"/>
                <a:chOff x="-2916763" y="769168"/>
                <a:chExt cx="268738" cy="248381"/>
              </a:xfrm>
            </p:grpSpPr>
            <p:sp>
              <p:nvSpPr>
                <p:cNvPr id="154" name="Rechthoek 153">
                  <a:extLst>
                    <a:ext uri="{FF2B5EF4-FFF2-40B4-BE49-F238E27FC236}">
                      <a16:creationId xmlns:a16="http://schemas.microsoft.com/office/drawing/2014/main" id="{99D6EDB4-9124-4B1B-92D0-D4485FFA624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5" name="Groep 154">
                  <a:extLst>
                    <a:ext uri="{FF2B5EF4-FFF2-40B4-BE49-F238E27FC236}">
                      <a16:creationId xmlns:a16="http://schemas.microsoft.com/office/drawing/2014/main" id="{63E9801A-7A1A-407E-9630-2C7F4B838C99}"/>
                    </a:ext>
                  </a:extLst>
                </p:cNvPr>
                <p:cNvGrpSpPr/>
                <p:nvPr userDrawn="1"/>
              </p:nvGrpSpPr>
              <p:grpSpPr>
                <a:xfrm>
                  <a:off x="-2866744" y="827071"/>
                  <a:ext cx="168701" cy="132575"/>
                  <a:chOff x="-2866744" y="827071"/>
                  <a:chExt cx="168701" cy="132575"/>
                </a:xfrm>
              </p:grpSpPr>
              <p:cxnSp>
                <p:nvCxnSpPr>
                  <p:cNvPr id="157" name="Rechte verbindingslijn 156">
                    <a:extLst>
                      <a:ext uri="{FF2B5EF4-FFF2-40B4-BE49-F238E27FC236}">
                        <a16:creationId xmlns:a16="http://schemas.microsoft.com/office/drawing/2014/main" id="{F96449AE-B51D-46E4-AE96-86E05AB4E1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07D3D254-1488-48D9-B312-CFBB713A8BE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59" name="Rechte verbindingslijn 158">
                    <a:extLst>
                      <a:ext uri="{FF2B5EF4-FFF2-40B4-BE49-F238E27FC236}">
                        <a16:creationId xmlns:a16="http://schemas.microsoft.com/office/drawing/2014/main" id="{725CB3CC-C38B-4907-9CCF-BCD95925F1E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0" name="Rechte verbindingslijn 159">
                    <a:extLst>
                      <a:ext uri="{FF2B5EF4-FFF2-40B4-BE49-F238E27FC236}">
                        <a16:creationId xmlns:a16="http://schemas.microsoft.com/office/drawing/2014/main" id="{1E1EEC77-854A-4FE2-A5A1-F8369F32E66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1E7E79A6-6C1E-47B8-BA62-9ADB4689AE8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56" name="Pijl: rechts 155">
                  <a:extLst>
                    <a:ext uri="{FF2B5EF4-FFF2-40B4-BE49-F238E27FC236}">
                      <a16:creationId xmlns:a16="http://schemas.microsoft.com/office/drawing/2014/main" id="{5A34ECD0-62C7-4234-A700-0A9196BC177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5" name="Groep 144">
                <a:extLst>
                  <a:ext uri="{FF2B5EF4-FFF2-40B4-BE49-F238E27FC236}">
                    <a16:creationId xmlns:a16="http://schemas.microsoft.com/office/drawing/2014/main" id="{C6C161B5-1F27-46F1-A3B9-442A7193123D}"/>
                  </a:ext>
                </a:extLst>
              </p:cNvPr>
              <p:cNvGrpSpPr/>
              <p:nvPr userDrawn="1"/>
            </p:nvGrpSpPr>
            <p:grpSpPr>
              <a:xfrm>
                <a:off x="-2916763" y="460171"/>
                <a:ext cx="268738" cy="248381"/>
                <a:chOff x="-2916763" y="460171"/>
                <a:chExt cx="268738" cy="248381"/>
              </a:xfrm>
            </p:grpSpPr>
            <p:sp>
              <p:nvSpPr>
                <p:cNvPr id="146" name="Rechthoek 145">
                  <a:extLst>
                    <a:ext uri="{FF2B5EF4-FFF2-40B4-BE49-F238E27FC236}">
                      <a16:creationId xmlns:a16="http://schemas.microsoft.com/office/drawing/2014/main" id="{2BAE0BA2-E6E3-46C7-9EC9-83979935D32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47" name="Groep 146">
                  <a:extLst>
                    <a:ext uri="{FF2B5EF4-FFF2-40B4-BE49-F238E27FC236}">
                      <a16:creationId xmlns:a16="http://schemas.microsoft.com/office/drawing/2014/main" id="{7F3E3198-FA98-4E38-BE35-9D6E6ED88D46}"/>
                    </a:ext>
                  </a:extLst>
                </p:cNvPr>
                <p:cNvGrpSpPr/>
                <p:nvPr userDrawn="1"/>
              </p:nvGrpSpPr>
              <p:grpSpPr>
                <a:xfrm>
                  <a:off x="-2866744" y="518074"/>
                  <a:ext cx="168701" cy="132575"/>
                  <a:chOff x="-2866744" y="518074"/>
                  <a:chExt cx="168701" cy="132575"/>
                </a:xfrm>
              </p:grpSpPr>
              <p:cxnSp>
                <p:nvCxnSpPr>
                  <p:cNvPr id="149" name="Rechte verbindingslijn 148">
                    <a:extLst>
                      <a:ext uri="{FF2B5EF4-FFF2-40B4-BE49-F238E27FC236}">
                        <a16:creationId xmlns:a16="http://schemas.microsoft.com/office/drawing/2014/main" id="{448E440F-6720-4F6B-BB3B-C4B657FA575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0" name="Rechte verbindingslijn 149">
                    <a:extLst>
                      <a:ext uri="{FF2B5EF4-FFF2-40B4-BE49-F238E27FC236}">
                        <a16:creationId xmlns:a16="http://schemas.microsoft.com/office/drawing/2014/main" id="{A641E226-E898-47A1-BA0C-30F453ED54B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1" name="Rechte verbindingslijn 150">
                    <a:extLst>
                      <a:ext uri="{FF2B5EF4-FFF2-40B4-BE49-F238E27FC236}">
                        <a16:creationId xmlns:a16="http://schemas.microsoft.com/office/drawing/2014/main" id="{15FDD1D1-F69E-474B-BB30-42E45903671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2" name="Rechte verbindingslijn 151">
                    <a:extLst>
                      <a:ext uri="{FF2B5EF4-FFF2-40B4-BE49-F238E27FC236}">
                        <a16:creationId xmlns:a16="http://schemas.microsoft.com/office/drawing/2014/main" id="{C3B87FDD-DBDE-4C09-841F-93ED8012CD5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5F864A8B-F067-403D-8ACF-AC44B2F9888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48" name="Pijl: rechts 147">
                  <a:extLst>
                    <a:ext uri="{FF2B5EF4-FFF2-40B4-BE49-F238E27FC236}">
                      <a16:creationId xmlns:a16="http://schemas.microsoft.com/office/drawing/2014/main" id="{D9CF0C8C-E42F-4B0E-BCFF-09DB3B9CF54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24" name="INFO">
            <a:extLst>
              <a:ext uri="{FF2B5EF4-FFF2-40B4-BE49-F238E27FC236}">
                <a16:creationId xmlns:a16="http://schemas.microsoft.com/office/drawing/2014/main" id="{1D86832C-7926-41D1-AC2B-7ABAE5064D01}"/>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CASE</a:t>
            </a:r>
          </a:p>
        </p:txBody>
      </p:sp>
      <p:grpSp>
        <p:nvGrpSpPr>
          <p:cNvPr id="22" name="INSTRUCTIE">
            <a:extLst>
              <a:ext uri="{FF2B5EF4-FFF2-40B4-BE49-F238E27FC236}">
                <a16:creationId xmlns:a16="http://schemas.microsoft.com/office/drawing/2014/main" id="{6C16B0EF-441E-4CB9-B33F-7459F8DCED2C}"/>
              </a:ext>
            </a:extLst>
          </p:cNvPr>
          <p:cNvGrpSpPr/>
          <p:nvPr userDrawn="1"/>
        </p:nvGrpSpPr>
        <p:grpSpPr>
          <a:xfrm>
            <a:off x="5846" y="7033211"/>
            <a:ext cx="3727954" cy="1728407"/>
            <a:chOff x="5846" y="7033211"/>
            <a:chExt cx="3727954" cy="1728407"/>
          </a:xfrm>
        </p:grpSpPr>
        <p:sp>
          <p:nvSpPr>
            <p:cNvPr id="25" name="Rechthoek 24">
              <a:extLst>
                <a:ext uri="{FF2B5EF4-FFF2-40B4-BE49-F238E27FC236}">
                  <a16:creationId xmlns:a16="http://schemas.microsoft.com/office/drawing/2014/main" id="{B6396501-C682-4423-8AF6-A8E088AA340B}"/>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26" name="Ovaal 25">
              <a:extLst>
                <a:ext uri="{FF2B5EF4-FFF2-40B4-BE49-F238E27FC236}">
                  <a16:creationId xmlns:a16="http://schemas.microsoft.com/office/drawing/2014/main" id="{3D55BCE3-991B-4135-BB56-F2E263B6BCB0}"/>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 name="Rechthoek 26">
              <a:extLst>
                <a:ext uri="{FF2B5EF4-FFF2-40B4-BE49-F238E27FC236}">
                  <a16:creationId xmlns:a16="http://schemas.microsoft.com/office/drawing/2014/main" id="{709CC916-216A-497B-907A-A5B085A41C0B}"/>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 name="Ovaal 27">
              <a:extLst>
                <a:ext uri="{FF2B5EF4-FFF2-40B4-BE49-F238E27FC236}">
                  <a16:creationId xmlns:a16="http://schemas.microsoft.com/office/drawing/2014/main" id="{6339A0CC-2B04-402F-A458-EF442F4307CB}"/>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6EAA2A1B-7710-497E-93AA-3854492A853C}"/>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30" name="Groep 29">
              <a:extLst>
                <a:ext uri="{FF2B5EF4-FFF2-40B4-BE49-F238E27FC236}">
                  <a16:creationId xmlns:a16="http://schemas.microsoft.com/office/drawing/2014/main" id="{84BB8A96-D267-4C50-8D2E-F80D6730969C}"/>
                </a:ext>
              </a:extLst>
            </p:cNvPr>
            <p:cNvGrpSpPr/>
            <p:nvPr userDrawn="1"/>
          </p:nvGrpSpPr>
          <p:grpSpPr>
            <a:xfrm>
              <a:off x="2939884" y="7739834"/>
              <a:ext cx="681133" cy="750023"/>
              <a:chOff x="-910573" y="4987990"/>
              <a:chExt cx="681133" cy="750023"/>
            </a:xfrm>
          </p:grpSpPr>
          <p:grpSp>
            <p:nvGrpSpPr>
              <p:cNvPr id="31" name="Groep 30">
                <a:extLst>
                  <a:ext uri="{FF2B5EF4-FFF2-40B4-BE49-F238E27FC236}">
                    <a16:creationId xmlns:a16="http://schemas.microsoft.com/office/drawing/2014/main" id="{B8CD45C8-945E-4EAC-96C8-C4F6BFDCE4F1}"/>
                  </a:ext>
                </a:extLst>
              </p:cNvPr>
              <p:cNvGrpSpPr/>
              <p:nvPr userDrawn="1"/>
            </p:nvGrpSpPr>
            <p:grpSpPr>
              <a:xfrm>
                <a:off x="-713542" y="4987990"/>
                <a:ext cx="287071" cy="379107"/>
                <a:chOff x="-4050578" y="288410"/>
                <a:chExt cx="322125" cy="379107"/>
              </a:xfrm>
            </p:grpSpPr>
            <p:sp>
              <p:nvSpPr>
                <p:cNvPr id="33" name="Rechthoek met één afgeknipte en afgeronde hoek 47">
                  <a:extLst>
                    <a:ext uri="{FF2B5EF4-FFF2-40B4-BE49-F238E27FC236}">
                      <a16:creationId xmlns:a16="http://schemas.microsoft.com/office/drawing/2014/main" id="{E4D2071B-701B-420C-BE8C-09FF2F59446E}"/>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4" name="Rechthoekige driehoek 33">
                  <a:extLst>
                    <a:ext uri="{FF2B5EF4-FFF2-40B4-BE49-F238E27FC236}">
                      <a16:creationId xmlns:a16="http://schemas.microsoft.com/office/drawing/2014/main" id="{C263C6D8-F77F-4CF2-B82C-048A45170AD5}"/>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5" name="Rechthoek 34">
                  <a:extLst>
                    <a:ext uri="{FF2B5EF4-FFF2-40B4-BE49-F238E27FC236}">
                      <a16:creationId xmlns:a16="http://schemas.microsoft.com/office/drawing/2014/main" id="{54D7342A-A57C-4D45-BAD7-3561CE0D7B61}"/>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 name="Rechthoek 35">
                  <a:extLst>
                    <a:ext uri="{FF2B5EF4-FFF2-40B4-BE49-F238E27FC236}">
                      <a16:creationId xmlns:a16="http://schemas.microsoft.com/office/drawing/2014/main" id="{D305547A-AE0F-4341-BCB7-5103DD37C187}"/>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8DE24FF5-C58F-4F2E-95B0-A9383BFDCDD9}"/>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19" name="Tijdelijke aanduiding voor verticale tekst 2">
            <a:extLst>
              <a:ext uri="{FF2B5EF4-FFF2-40B4-BE49-F238E27FC236}">
                <a16:creationId xmlns:a16="http://schemas.microsoft.com/office/drawing/2014/main" id="{B6E7424A-424A-48B2-BDDC-91446A4E4AEB}"/>
              </a:ext>
            </a:extLst>
          </p:cNvPr>
          <p:cNvSpPr>
            <a:spLocks noGrp="1"/>
          </p:cNvSpPr>
          <p:nvPr>
            <p:ph type="body" orient="vert" idx="1" hasCustomPrompt="1"/>
          </p:nvPr>
        </p:nvSpPr>
        <p:spPr>
          <a:xfrm>
            <a:off x="777244" y="2441466"/>
            <a:ext cx="3219546" cy="385282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52" name="Tijdelijke aanduiding voor verticale tekst 2">
            <a:extLst>
              <a:ext uri="{FF2B5EF4-FFF2-40B4-BE49-F238E27FC236}">
                <a16:creationId xmlns:a16="http://schemas.microsoft.com/office/drawing/2014/main" id="{38E90541-A464-490F-8838-24BAC17D1820}"/>
              </a:ext>
            </a:extLst>
          </p:cNvPr>
          <p:cNvSpPr>
            <a:spLocks noGrp="1"/>
          </p:cNvSpPr>
          <p:nvPr>
            <p:ph type="body" orient="vert" idx="10" hasCustomPrompt="1"/>
          </p:nvPr>
        </p:nvSpPr>
        <p:spPr>
          <a:xfrm>
            <a:off x="4581020" y="2441466"/>
            <a:ext cx="3219546" cy="385282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53" name="Tijdelijke aanduiding voor verticale tekst 2">
            <a:extLst>
              <a:ext uri="{FF2B5EF4-FFF2-40B4-BE49-F238E27FC236}">
                <a16:creationId xmlns:a16="http://schemas.microsoft.com/office/drawing/2014/main" id="{89286917-484E-4046-B9A1-328D39070049}"/>
              </a:ext>
            </a:extLst>
          </p:cNvPr>
          <p:cNvSpPr>
            <a:spLocks noGrp="1"/>
          </p:cNvSpPr>
          <p:nvPr>
            <p:ph type="body" orient="vert" idx="11" hasCustomPrompt="1"/>
          </p:nvPr>
        </p:nvSpPr>
        <p:spPr>
          <a:xfrm>
            <a:off x="8384795" y="2441466"/>
            <a:ext cx="3219546" cy="385282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err="1"/>
              <a:t>Bullet</a:t>
            </a:r>
            <a:endParaRPr lang="nl-NL" dirty="0"/>
          </a:p>
          <a:p>
            <a:pPr lvl="6"/>
            <a:r>
              <a:rPr lang="nl-NL" dirty="0"/>
              <a:t>Sub-</a:t>
            </a:r>
            <a:r>
              <a:rPr lang="nl-NL" dirty="0" err="1"/>
              <a:t>bullet</a:t>
            </a:r>
            <a:endParaRPr lang="nl-NL" dirty="0"/>
          </a:p>
          <a:p>
            <a:pPr lvl="7"/>
            <a:r>
              <a:rPr lang="nl-NL" dirty="0"/>
              <a:t>Leestekst</a:t>
            </a:r>
          </a:p>
          <a:p>
            <a:pPr lvl="8"/>
            <a:r>
              <a:rPr lang="nl-NL" dirty="0"/>
              <a:t>Subtitel</a:t>
            </a:r>
          </a:p>
        </p:txBody>
      </p:sp>
      <p:sp>
        <p:nvSpPr>
          <p:cNvPr id="70" name="Tijdelijke aanduiding voor verticale tekst 2">
            <a:extLst>
              <a:ext uri="{FF2B5EF4-FFF2-40B4-BE49-F238E27FC236}">
                <a16:creationId xmlns:a16="http://schemas.microsoft.com/office/drawing/2014/main" id="{AB4A5F2F-65AC-40C8-9EC1-536B64FFD6F5}"/>
              </a:ext>
            </a:extLst>
          </p:cNvPr>
          <p:cNvSpPr>
            <a:spLocks noGrp="1"/>
          </p:cNvSpPr>
          <p:nvPr>
            <p:ph type="body" orient="vert" idx="15" hasCustomPrompt="1"/>
          </p:nvPr>
        </p:nvSpPr>
        <p:spPr>
          <a:xfrm>
            <a:off x="777244" y="-1"/>
            <a:ext cx="11414756" cy="2441467"/>
          </a:xfrm>
          <a:solidFill>
            <a:schemeClr val="bg1"/>
          </a:solidFill>
        </p:spPr>
        <p:txBody>
          <a:bodyPr vert="horz" lIns="0" tIns="0" rIns="0" bIns="0"/>
          <a:lstStyle>
            <a:lvl1pPr marL="0" indent="0">
              <a:buFont typeface="Arial" panose="020B0604020202020204" pitchFamily="34" charset="0"/>
              <a:buNone/>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54" name="Tijdelijke aanduiding voor verticale tekst 2">
            <a:extLst>
              <a:ext uri="{FF2B5EF4-FFF2-40B4-BE49-F238E27FC236}">
                <a16:creationId xmlns:a16="http://schemas.microsoft.com/office/drawing/2014/main" id="{F764B2EC-C279-4884-B53C-455B0E25A655}"/>
              </a:ext>
            </a:extLst>
          </p:cNvPr>
          <p:cNvSpPr>
            <a:spLocks noGrp="1"/>
          </p:cNvSpPr>
          <p:nvPr>
            <p:ph type="body" orient="vert" idx="12" hasCustomPrompt="1"/>
          </p:nvPr>
        </p:nvSpPr>
        <p:spPr>
          <a:xfrm>
            <a:off x="1115174" y="1858232"/>
            <a:ext cx="2881616" cy="323021"/>
          </a:xfrm>
        </p:spPr>
        <p:txBody>
          <a:bodyPr vert="horz" lIns="0" tIns="0" rIns="0" bIns="0" anchor="ctr"/>
          <a:lstStyle>
            <a:lvl1pPr marL="0" indent="0" algn="l">
              <a:buFont typeface="Arial" panose="020B0604020202020204" pitchFamily="34" charset="0"/>
              <a:buNone/>
              <a:defRPr sz="20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Titel</a:t>
            </a:r>
          </a:p>
        </p:txBody>
      </p:sp>
      <p:sp>
        <p:nvSpPr>
          <p:cNvPr id="55" name="Tijdelijke aanduiding voor verticale tekst 2">
            <a:extLst>
              <a:ext uri="{FF2B5EF4-FFF2-40B4-BE49-F238E27FC236}">
                <a16:creationId xmlns:a16="http://schemas.microsoft.com/office/drawing/2014/main" id="{44680CC4-A98A-4431-AFA9-331B5F1079C8}"/>
              </a:ext>
            </a:extLst>
          </p:cNvPr>
          <p:cNvSpPr>
            <a:spLocks noGrp="1"/>
          </p:cNvSpPr>
          <p:nvPr>
            <p:ph type="body" orient="vert" idx="13" hasCustomPrompt="1"/>
          </p:nvPr>
        </p:nvSpPr>
        <p:spPr>
          <a:xfrm>
            <a:off x="4918950" y="1860027"/>
            <a:ext cx="2881616" cy="323021"/>
          </a:xfrm>
        </p:spPr>
        <p:txBody>
          <a:bodyPr vert="horz" lIns="0" tIns="0" rIns="0" bIns="0" anchor="ctr"/>
          <a:lstStyle>
            <a:lvl1pPr marL="0" indent="0" algn="l">
              <a:buFont typeface="Arial" panose="020B0604020202020204" pitchFamily="34" charset="0"/>
              <a:buNone/>
              <a:defRPr sz="20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Titel</a:t>
            </a:r>
          </a:p>
        </p:txBody>
      </p:sp>
      <p:sp>
        <p:nvSpPr>
          <p:cNvPr id="56" name="Tijdelijke aanduiding voor verticale tekst 2">
            <a:extLst>
              <a:ext uri="{FF2B5EF4-FFF2-40B4-BE49-F238E27FC236}">
                <a16:creationId xmlns:a16="http://schemas.microsoft.com/office/drawing/2014/main" id="{5D6AA0F6-950B-4A76-82A8-F49C9B8F454E}"/>
              </a:ext>
            </a:extLst>
          </p:cNvPr>
          <p:cNvSpPr>
            <a:spLocks noGrp="1"/>
          </p:cNvSpPr>
          <p:nvPr>
            <p:ph type="body" orient="vert" idx="14" hasCustomPrompt="1"/>
          </p:nvPr>
        </p:nvSpPr>
        <p:spPr>
          <a:xfrm>
            <a:off x="8722725" y="1856127"/>
            <a:ext cx="2881616" cy="323021"/>
          </a:xfrm>
        </p:spPr>
        <p:txBody>
          <a:bodyPr vert="horz" lIns="0" tIns="0" rIns="0" bIns="0" anchor="ctr"/>
          <a:lstStyle>
            <a:lvl1pPr marL="0" indent="0" algn="l">
              <a:buFont typeface="Arial" panose="020B0604020202020204" pitchFamily="34" charset="0"/>
              <a:buNone/>
              <a:defRPr sz="2000" b="1" cap="all" baseline="0">
                <a:solidFill>
                  <a:schemeClr val="tx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dirty="0"/>
              <a:t>Titel</a:t>
            </a:r>
          </a:p>
        </p:txBody>
      </p:sp>
      <p:sp>
        <p:nvSpPr>
          <p:cNvPr id="71" name="Tijdelijke aanduiding voor verticale tekst 2">
            <a:extLst>
              <a:ext uri="{FF2B5EF4-FFF2-40B4-BE49-F238E27FC236}">
                <a16:creationId xmlns:a16="http://schemas.microsoft.com/office/drawing/2014/main" id="{BE0A316B-EA03-47FF-BD0A-167FDC0FA81B}"/>
              </a:ext>
            </a:extLst>
          </p:cNvPr>
          <p:cNvSpPr>
            <a:spLocks noGrp="1"/>
          </p:cNvSpPr>
          <p:nvPr>
            <p:ph type="body" orient="vert" idx="16"/>
          </p:nvPr>
        </p:nvSpPr>
        <p:spPr>
          <a:xfrm>
            <a:off x="4581020" y="1904537"/>
            <a:ext cx="234000" cy="234000"/>
          </a:xfrm>
          <a:blipFill>
            <a:blip r:embed="rId6" cstate="hqprint">
              <a:extLst>
                <a:ext uri="{28A0092B-C50C-407E-A947-70E740481C1C}">
                  <a14:useLocalDpi xmlns:a14="http://schemas.microsoft.com/office/drawing/2010/main"/>
                </a:ext>
              </a:extLst>
            </a:blip>
            <a:stretch>
              <a:fillRect/>
            </a:stretch>
          </a:blipFill>
        </p:spPr>
        <p:txBody>
          <a:bodyPr vert="horz" lIns="0" tIns="0" rIns="0" bIns="0"/>
          <a:lstStyle>
            <a:lvl1pPr marL="0" indent="0">
              <a:buNone/>
              <a:defRPr sz="100"/>
            </a:lvl1pPr>
            <a:lvl2pPr>
              <a:defRPr/>
            </a:lvl2pPr>
            <a:lvl3pPr>
              <a:defRPr/>
            </a:lvl3pPr>
            <a:lvl4pPr>
              <a:defRPr/>
            </a:lvl4pPr>
            <a:lvl5pPr>
              <a:defRPr/>
            </a:lvl5pPr>
            <a:lvl6pPr marL="0" indent="0">
              <a:buFont typeface="Arial" panose="020B0604020202020204" pitchFamily="34" charset="0"/>
              <a:buNone/>
              <a:defRPr sz="100" baseline="0"/>
            </a:lvl6pPr>
            <a:lvl7pPr>
              <a:defRPr/>
            </a:lvl7pPr>
            <a:lvl8pPr>
              <a:defRPr/>
            </a:lvl8pPr>
            <a:lvl9pPr>
              <a:defRPr/>
            </a:lvl9pPr>
          </a:lstStyle>
          <a:p>
            <a:pPr lvl="0"/>
            <a:endParaRPr lang="nl-NL" dirty="0"/>
          </a:p>
        </p:txBody>
      </p:sp>
      <p:sp>
        <p:nvSpPr>
          <p:cNvPr id="72" name="Tijdelijke aanduiding voor verticale tekst 2">
            <a:extLst>
              <a:ext uri="{FF2B5EF4-FFF2-40B4-BE49-F238E27FC236}">
                <a16:creationId xmlns:a16="http://schemas.microsoft.com/office/drawing/2014/main" id="{1283F809-9DA0-43CD-9C6B-AC6C805D78A2}"/>
              </a:ext>
            </a:extLst>
          </p:cNvPr>
          <p:cNvSpPr>
            <a:spLocks noGrp="1"/>
          </p:cNvSpPr>
          <p:nvPr>
            <p:ph type="body" orient="vert" idx="17" hasCustomPrompt="1"/>
          </p:nvPr>
        </p:nvSpPr>
        <p:spPr>
          <a:xfrm>
            <a:off x="777244" y="1904537"/>
            <a:ext cx="234000" cy="234000"/>
          </a:xfrm>
          <a:blipFill>
            <a:blip r:embed="rId7" cstate="hqprint">
              <a:extLst>
                <a:ext uri="{28A0092B-C50C-407E-A947-70E740481C1C}">
                  <a14:useLocalDpi xmlns:a14="http://schemas.microsoft.com/office/drawing/2010/main"/>
                </a:ext>
              </a:extLst>
            </a:blip>
            <a:stretch>
              <a:fillRect/>
            </a:stretch>
          </a:blipFill>
        </p:spPr>
        <p:txBody>
          <a:bodyPr vert="horz" lIns="0" tIns="0" rIns="0" bIns="0"/>
          <a:lstStyle>
            <a:lvl1pPr marL="0" indent="0">
              <a:buNone/>
              <a:defRPr sz="100"/>
            </a:lvl1pPr>
            <a:lvl2pPr>
              <a:defRPr/>
            </a:lvl2pPr>
            <a:lvl3pPr>
              <a:defRPr/>
            </a:lvl3pPr>
            <a:lvl4pPr>
              <a:defRPr/>
            </a:lvl4pPr>
            <a:lvl5pPr>
              <a:defRPr/>
            </a:lvl5pPr>
            <a:lvl6pPr marL="0" indent="0">
              <a:buFont typeface="Arial" panose="020B0604020202020204" pitchFamily="34" charset="0"/>
              <a:buNone/>
              <a:defRPr sz="100" baseline="0"/>
            </a:lvl6pPr>
            <a:lvl7pPr>
              <a:defRPr/>
            </a:lvl7pPr>
            <a:lvl8pPr>
              <a:defRPr/>
            </a:lvl8pPr>
            <a:lvl9pPr>
              <a:defRPr/>
            </a:lvl9pPr>
          </a:lstStyle>
          <a:p>
            <a:pPr lvl="0"/>
            <a:r>
              <a:rPr lang="nl-NL" dirty="0"/>
              <a:t>  </a:t>
            </a:r>
          </a:p>
        </p:txBody>
      </p:sp>
      <p:sp>
        <p:nvSpPr>
          <p:cNvPr id="73" name="Tijdelijke aanduiding voor verticale tekst 2">
            <a:extLst>
              <a:ext uri="{FF2B5EF4-FFF2-40B4-BE49-F238E27FC236}">
                <a16:creationId xmlns:a16="http://schemas.microsoft.com/office/drawing/2014/main" id="{F899DD24-69D3-47A1-8B45-D1881AAB46A3}"/>
              </a:ext>
            </a:extLst>
          </p:cNvPr>
          <p:cNvSpPr>
            <a:spLocks noGrp="1"/>
          </p:cNvSpPr>
          <p:nvPr>
            <p:ph type="body" orient="vert" idx="18" hasCustomPrompt="1"/>
          </p:nvPr>
        </p:nvSpPr>
        <p:spPr>
          <a:xfrm>
            <a:off x="8384795" y="1904537"/>
            <a:ext cx="234000" cy="234000"/>
          </a:xfrm>
          <a:blipFill>
            <a:blip r:embed="rId8" cstate="hqprint">
              <a:extLst>
                <a:ext uri="{28A0092B-C50C-407E-A947-70E740481C1C}">
                  <a14:useLocalDpi xmlns:a14="http://schemas.microsoft.com/office/drawing/2010/main"/>
                </a:ext>
              </a:extLst>
            </a:blip>
            <a:stretch>
              <a:fillRect/>
            </a:stretch>
          </a:blipFill>
        </p:spPr>
        <p:txBody>
          <a:bodyPr vert="horz" lIns="0" tIns="0" rIns="0" bIns="0"/>
          <a:lstStyle>
            <a:lvl1pPr marL="0" indent="0">
              <a:buFont typeface="Arial" panose="020B0604020202020204" pitchFamily="34" charset="0"/>
              <a:buNone/>
              <a:defRPr sz="100"/>
            </a:lvl1pPr>
            <a:lvl2pPr>
              <a:defRPr/>
            </a:lvl2pPr>
            <a:lvl3pPr>
              <a:defRPr/>
            </a:lvl3pPr>
            <a:lvl4pPr>
              <a:defRPr/>
            </a:lvl4pPr>
            <a:lvl5pPr>
              <a:defRPr/>
            </a:lvl5pPr>
            <a:lvl6pPr marL="0" indent="0">
              <a:buFont typeface="Arial" panose="020B0604020202020204" pitchFamily="34" charset="0"/>
              <a:buNone/>
              <a:defRPr sz="100" baseline="0"/>
            </a:lvl6pPr>
            <a:lvl7pPr>
              <a:defRPr/>
            </a:lvl7pPr>
            <a:lvl8pPr>
              <a:defRPr/>
            </a:lvl8pPr>
            <a:lvl9pPr>
              <a:defRPr/>
            </a:lvl9pPr>
          </a:lstStyle>
          <a:p>
            <a:pPr lvl="0"/>
            <a:r>
              <a:rPr lang="nl-NL" dirty="0"/>
              <a:t>  </a:t>
            </a:r>
          </a:p>
        </p:txBody>
      </p:sp>
      <p:grpSp>
        <p:nvGrpSpPr>
          <p:cNvPr id="15" name="HAAK LIJN">
            <a:extLst>
              <a:ext uri="{FF2B5EF4-FFF2-40B4-BE49-F238E27FC236}">
                <a16:creationId xmlns:a16="http://schemas.microsoft.com/office/drawing/2014/main" id="{2435C843-4991-4484-B966-C9647EE6751D}"/>
              </a:ext>
            </a:extLst>
          </p:cNvPr>
          <p:cNvGrpSpPr/>
          <p:nvPr userDrawn="1"/>
        </p:nvGrpSpPr>
        <p:grpSpPr>
          <a:xfrm>
            <a:off x="540812" y="0"/>
            <a:ext cx="76800" cy="6858000"/>
            <a:chOff x="578912" y="0"/>
            <a:chExt cx="76800" cy="6858000"/>
          </a:xfrm>
        </p:grpSpPr>
        <p:cxnSp>
          <p:nvCxnSpPr>
            <p:cNvPr id="16" name="LIJN">
              <a:extLst>
                <a:ext uri="{FF2B5EF4-FFF2-40B4-BE49-F238E27FC236}">
                  <a16:creationId xmlns:a16="http://schemas.microsoft.com/office/drawing/2014/main" id="{4122E51C-244F-42D5-860B-DE30659DC3AB}"/>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00BF4AC1-89EF-41C0-966C-6F43F1FF44AB}"/>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18" name="LIJN">
              <a:extLst>
                <a:ext uri="{FF2B5EF4-FFF2-40B4-BE49-F238E27FC236}">
                  <a16:creationId xmlns:a16="http://schemas.microsoft.com/office/drawing/2014/main" id="{5E7F3280-4671-4F09-8CE6-E76211868980}"/>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21" name="Logo">
            <a:extLst>
              <a:ext uri="{FF2B5EF4-FFF2-40B4-BE49-F238E27FC236}">
                <a16:creationId xmlns:a16="http://schemas.microsoft.com/office/drawing/2014/main" id="{1EC0F244-2A3A-462C-A6F0-3F234A0A9189}"/>
              </a:ext>
            </a:extLst>
          </p:cNvPr>
          <p:cNvSpPr>
            <a:spLocks noGrp="1"/>
          </p:cNvSpPr>
          <p:nvPr>
            <p:ph type="body" orient="vert" idx="21" hasCustomPrompt="1"/>
          </p:nvPr>
        </p:nvSpPr>
        <p:spPr>
          <a:xfrm>
            <a:off x="10549612" y="6480355"/>
            <a:ext cx="1060019" cy="185413"/>
          </a:xfrm>
          <a:blipFill>
            <a:blip r:embed="rId10"/>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4" name="Dianummer">
            <a:extLst>
              <a:ext uri="{FF2B5EF4-FFF2-40B4-BE49-F238E27FC236}">
                <a16:creationId xmlns:a16="http://schemas.microsoft.com/office/drawing/2014/main" id="{4A61226F-2601-4419-948F-8DE88FE3436C}"/>
              </a:ext>
            </a:extLst>
          </p:cNvPr>
          <p:cNvSpPr>
            <a:spLocks noGrp="1"/>
          </p:cNvSpPr>
          <p:nvPr>
            <p:ph type="sldNum" sz="quarter" idx="20"/>
          </p:nvPr>
        </p:nvSpPr>
        <p:spPr/>
        <p:txBody>
          <a:bodyPr/>
          <a:lstStyle/>
          <a:p>
            <a:fld id="{5EC93C5F-DB18-4797-88B9-B8B0D60519FD}" type="slidenum">
              <a:rPr lang="nl-NL" smtClean="0"/>
              <a:pPr/>
              <a:t>‹nr.›</a:t>
            </a:fld>
            <a:endParaRPr lang="nl-NL" dirty="0"/>
          </a:p>
        </p:txBody>
      </p:sp>
      <p:sp>
        <p:nvSpPr>
          <p:cNvPr id="2" name="Datum" hidden="1">
            <a:extLst>
              <a:ext uri="{FF2B5EF4-FFF2-40B4-BE49-F238E27FC236}">
                <a16:creationId xmlns:a16="http://schemas.microsoft.com/office/drawing/2014/main" id="{609A65CA-2F16-4614-BA6A-CAC57D56ECEA}"/>
              </a:ext>
            </a:extLst>
          </p:cNvPr>
          <p:cNvSpPr>
            <a:spLocks noGrp="1"/>
          </p:cNvSpPr>
          <p:nvPr>
            <p:ph type="dt" sz="half" idx="23"/>
          </p:nvPr>
        </p:nvSpPr>
        <p:spPr/>
        <p:txBody>
          <a:bodyPr/>
          <a:lstStyle/>
          <a:p>
            <a:endParaRPr lang="nl-NL" dirty="0"/>
          </a:p>
        </p:txBody>
      </p:sp>
      <p:sp>
        <p:nvSpPr>
          <p:cNvPr id="3" name="Voettekst">
            <a:extLst>
              <a:ext uri="{FF2B5EF4-FFF2-40B4-BE49-F238E27FC236}">
                <a16:creationId xmlns:a16="http://schemas.microsoft.com/office/drawing/2014/main" id="{6BCEAE92-C89D-440E-994D-4DC4B0A72F97}"/>
              </a:ext>
            </a:extLst>
          </p:cNvPr>
          <p:cNvSpPr>
            <a:spLocks noGrp="1"/>
          </p:cNvSpPr>
          <p:nvPr>
            <p:ph type="ftr" sz="quarter" idx="19"/>
          </p:nvPr>
        </p:nvSpPr>
        <p:spPr/>
        <p:txBody>
          <a:bodyPr/>
          <a:lstStyle/>
          <a:p>
            <a:endParaRPr lang="nl-NL" dirty="0"/>
          </a:p>
        </p:txBody>
      </p:sp>
      <p:sp>
        <p:nvSpPr>
          <p:cNvPr id="23" name="Ondertitel">
            <a:extLst>
              <a:ext uri="{FF2B5EF4-FFF2-40B4-BE49-F238E27FC236}">
                <a16:creationId xmlns:a16="http://schemas.microsoft.com/office/drawing/2014/main" id="{8DAC7014-FB85-4C29-B00A-73D52118B004}"/>
              </a:ext>
            </a:extLst>
          </p:cNvPr>
          <p:cNvSpPr>
            <a:spLocks noGrp="1"/>
          </p:cNvSpPr>
          <p:nvPr>
            <p:ph type="subTitle" idx="22"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5" name="Titel">
            <a:extLst>
              <a:ext uri="{FF2B5EF4-FFF2-40B4-BE49-F238E27FC236}">
                <a16:creationId xmlns:a16="http://schemas.microsoft.com/office/drawing/2014/main" id="{645E0A3F-7FFC-4E08-81AF-29A01128C65A}"/>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428004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6" presetClass="emph" presetSubtype="0" autoRev="1" fill="hold" grpId="1" nodeType="withEffect">
                                  <p:stCondLst>
                                    <p:cond delay="0"/>
                                  </p:stCondLst>
                                  <p:childTnLst>
                                    <p:animScale>
                                      <p:cBhvr>
                                        <p:cTn id="9" dur="400" fill="hold"/>
                                        <p:tgtEl>
                                          <p:spTgt spid="72"/>
                                        </p:tgtEl>
                                      </p:cBhvr>
                                      <p:by x="110000" y="110000"/>
                                    </p:animScale>
                                  </p:childTnLst>
                                </p:cTn>
                              </p:par>
                              <p:par>
                                <p:cTn id="10" presetID="10" presetClass="entr" presetSubtype="0" fill="hold" grpId="0" nodeType="with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fade">
                                      <p:cBhvr>
                                        <p:cTn id="12" dur="500"/>
                                        <p:tgtEl>
                                          <p:spTgt spid="54">
                                            <p:txEl>
                                              <p:pRg st="0" end="0"/>
                                            </p:txEl>
                                          </p:spTgt>
                                        </p:tgtEl>
                                      </p:cBhvr>
                                    </p:animEffect>
                                  </p:childTnLst>
                                </p:cTn>
                              </p:par>
                            </p:childTnLst>
                          </p:cTn>
                        </p:par>
                        <p:par>
                          <p:cTn id="13" fill="hold">
                            <p:stCondLst>
                              <p:cond delay="800"/>
                            </p:stCondLst>
                            <p:childTnLst>
                              <p:par>
                                <p:cTn id="14" presetID="2" presetClass="entr" presetSubtype="1" decel="10000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ppt_x"/>
                                          </p:val>
                                        </p:tav>
                                        <p:tav tm="100000">
                                          <p:val>
                                            <p:strVal val="#ppt_x"/>
                                          </p:val>
                                        </p:tav>
                                      </p:tavLst>
                                    </p:anim>
                                    <p:anim calcmode="lin" valueType="num">
                                      <p:cBhvr additive="base">
                                        <p:cTn id="17"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6" presetClass="emph" presetSubtype="0" autoRev="1" fill="hold" grpId="1" nodeType="withEffect">
                                  <p:stCondLst>
                                    <p:cond delay="0"/>
                                  </p:stCondLst>
                                  <p:childTnLst>
                                    <p:animScale>
                                      <p:cBhvr>
                                        <p:cTn id="24" dur="400" fill="hold"/>
                                        <p:tgtEl>
                                          <p:spTgt spid="71"/>
                                        </p:tgtEl>
                                      </p:cBhvr>
                                      <p:by x="110000" y="110000"/>
                                    </p:animScale>
                                  </p:childTnLst>
                                </p:cTn>
                              </p:par>
                              <p:par>
                                <p:cTn id="25" presetID="10" presetClass="entr" presetSubtype="0" fill="hold" grpId="0" nodeType="with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500"/>
                                        <p:tgtEl>
                                          <p:spTgt spid="55">
                                            <p:txEl>
                                              <p:pRg st="0" end="0"/>
                                            </p:txEl>
                                          </p:spTgt>
                                        </p:tgtEl>
                                      </p:cBhvr>
                                    </p:animEffect>
                                  </p:childTnLst>
                                </p:cTn>
                              </p:par>
                            </p:childTnLst>
                          </p:cTn>
                        </p:par>
                        <p:par>
                          <p:cTn id="28" fill="hold">
                            <p:stCondLst>
                              <p:cond delay="800"/>
                            </p:stCondLst>
                            <p:childTnLst>
                              <p:par>
                                <p:cTn id="29" presetID="2" presetClass="entr" presetSubtype="1" decel="10000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000" fill="hold"/>
                                        <p:tgtEl>
                                          <p:spTgt spid="52"/>
                                        </p:tgtEl>
                                        <p:attrNameLst>
                                          <p:attrName>ppt_x</p:attrName>
                                        </p:attrNameLst>
                                      </p:cBhvr>
                                      <p:tavLst>
                                        <p:tav tm="0">
                                          <p:val>
                                            <p:strVal val="#ppt_x"/>
                                          </p:val>
                                        </p:tav>
                                        <p:tav tm="100000">
                                          <p:val>
                                            <p:strVal val="#ppt_x"/>
                                          </p:val>
                                        </p:tav>
                                      </p:tavLst>
                                    </p:anim>
                                    <p:anim calcmode="lin" valueType="num">
                                      <p:cBhvr additive="base">
                                        <p:cTn id="32" dur="10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6" presetClass="emph" presetSubtype="0" autoRev="1" fill="hold" grpId="1" nodeType="withEffect">
                                  <p:stCondLst>
                                    <p:cond delay="0"/>
                                  </p:stCondLst>
                                  <p:childTnLst>
                                    <p:animScale>
                                      <p:cBhvr>
                                        <p:cTn id="39" dur="400" fill="hold"/>
                                        <p:tgtEl>
                                          <p:spTgt spid="73"/>
                                        </p:tgtEl>
                                      </p:cBhvr>
                                      <p:by x="110000" y="110000"/>
                                    </p:animScale>
                                  </p:childTnLst>
                                </p:cTn>
                              </p:par>
                              <p:par>
                                <p:cTn id="40" presetID="10" presetClass="entr" presetSubtype="0" fill="hold" grpId="0" nodeType="with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fade">
                                      <p:cBhvr>
                                        <p:cTn id="42" dur="500"/>
                                        <p:tgtEl>
                                          <p:spTgt spid="56">
                                            <p:txEl>
                                              <p:pRg st="0" end="0"/>
                                            </p:txEl>
                                          </p:spTgt>
                                        </p:tgtEl>
                                      </p:cBhvr>
                                    </p:animEffect>
                                  </p:childTnLst>
                                </p:cTn>
                              </p:par>
                            </p:childTnLst>
                          </p:cTn>
                        </p:par>
                        <p:par>
                          <p:cTn id="43" fill="hold">
                            <p:stCondLst>
                              <p:cond delay="800"/>
                            </p:stCondLst>
                            <p:childTnLst>
                              <p:par>
                                <p:cTn id="44" presetID="2" presetClass="entr" presetSubtype="1" decel="10000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1000" fill="hold"/>
                                        <p:tgtEl>
                                          <p:spTgt spid="53"/>
                                        </p:tgtEl>
                                        <p:attrNameLst>
                                          <p:attrName>ppt_x</p:attrName>
                                        </p:attrNameLst>
                                      </p:cBhvr>
                                      <p:tavLst>
                                        <p:tav tm="0">
                                          <p:val>
                                            <p:strVal val="#ppt_x"/>
                                          </p:val>
                                        </p:tav>
                                        <p:tav tm="100000">
                                          <p:val>
                                            <p:strVal val="#ppt_x"/>
                                          </p:val>
                                        </p:tav>
                                      </p:tavLst>
                                    </p:anim>
                                    <p:anim calcmode="lin" valueType="num">
                                      <p:cBhvr additive="base">
                                        <p:cTn id="47" dur="10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1"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52" grpId="0">
        <p:tmplLst>
          <p:tmpl>
            <p:tnLst>
              <p:par>
                <p:cTn presetID="2" presetClass="entr" presetSubtype="1"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ppt_x"/>
                          </p:val>
                        </p:tav>
                        <p:tav tm="100000">
                          <p:val>
                            <p:strVal val="#ppt_x"/>
                          </p:val>
                        </p:tav>
                      </p:tavLst>
                    </p:anim>
                    <p:anim calcmode="lin" valueType="num">
                      <p:cBhvr additive="base">
                        <p:cTn dur="1000" fill="hold"/>
                        <p:tgtEl>
                          <p:spTgt spid="52"/>
                        </p:tgtEl>
                        <p:attrNameLst>
                          <p:attrName>ppt_y</p:attrName>
                        </p:attrNameLst>
                      </p:cBhvr>
                      <p:tavLst>
                        <p:tav tm="0">
                          <p:val>
                            <p:strVal val="0-#ppt_h/2"/>
                          </p:val>
                        </p:tav>
                        <p:tav tm="100000">
                          <p:val>
                            <p:strVal val="#ppt_y"/>
                          </p:val>
                        </p:tav>
                      </p:tavLst>
                    </p:anim>
                  </p:childTnLst>
                </p:cTn>
              </p:par>
            </p:tnLst>
          </p:tmpl>
        </p:tmplLst>
      </p:bldP>
      <p:bldP spid="53" grpId="0">
        <p:tmplLst>
          <p:tmpl>
            <p:tnLst>
              <p:par>
                <p:cTn presetID="2" presetClass="entr" presetSubtype="1" decel="10000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ppt_x"/>
                          </p:val>
                        </p:tav>
                        <p:tav tm="100000">
                          <p:val>
                            <p:strVal val="#ppt_x"/>
                          </p:val>
                        </p:tav>
                      </p:tavLst>
                    </p:anim>
                    <p:anim calcmode="lin" valueType="num">
                      <p:cBhvr additive="base">
                        <p:cTn dur="1000" fill="hold"/>
                        <p:tgtEl>
                          <p:spTgt spid="53"/>
                        </p:tgtEl>
                        <p:attrNameLst>
                          <p:attrName>ppt_y</p:attrName>
                        </p:attrNameLst>
                      </p:cBhvr>
                      <p:tavLst>
                        <p:tav tm="0">
                          <p:val>
                            <p:strVal val="0-#ppt_h/2"/>
                          </p:val>
                        </p:tav>
                        <p:tav tm="100000">
                          <p:val>
                            <p:strVal val="#ppt_y"/>
                          </p:val>
                        </p:tav>
                      </p:tavLst>
                    </p:anim>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71" grpId="0" animBg="1">
        <p:tmplLst>
          <p:tmpl>
            <p:tnLst>
              <p:par>
                <p:cTn presetID="10" presetClass="entr" presetSubtype="0" fill="hold" nodeType="click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1" grpId="1" animBg="1">
        <p:tmplLst>
          <p:tmpl>
            <p:tnLst>
              <p:par>
                <p:cTn presetID="6" presetClass="emph" presetSubtype="0" autoRev="1" fill="hold" nodeType="withEffect">
                  <p:stCondLst>
                    <p:cond delay="0"/>
                  </p:stCondLst>
                  <p:childTnLst>
                    <p:animScale>
                      <p:cBhvr>
                        <p:cTn dur="400" fill="hold"/>
                        <p:tgtEl>
                          <p:spTgt spid="71"/>
                        </p:tgtEl>
                      </p:cBhvr>
                      <p:by x="110000" y="110000"/>
                    </p:animScale>
                  </p:childTnLst>
                </p:cTn>
              </p:par>
            </p:tnLst>
          </p:tmpl>
        </p:tmplLst>
      </p:bldP>
      <p:bldP spid="72" grpId="0" animBg="1">
        <p:tmplLst>
          <p:tmpl>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2" grpId="1" animBg="1">
        <p:tmplLst>
          <p:tmpl>
            <p:tnLst>
              <p:par>
                <p:cTn presetID="6" presetClass="emph" presetSubtype="0" autoRev="1" fill="hold" nodeType="withEffect">
                  <p:stCondLst>
                    <p:cond delay="0"/>
                  </p:stCondLst>
                  <p:childTnLst>
                    <p:animScale>
                      <p:cBhvr>
                        <p:cTn dur="400" fill="hold"/>
                        <p:tgtEl>
                          <p:spTgt spid="72"/>
                        </p:tgtEl>
                      </p:cBhvr>
                      <p:by x="110000" y="110000"/>
                    </p:animScale>
                  </p:childTnLst>
                </p:cTn>
              </p:par>
            </p:tnLst>
          </p:tmpl>
        </p:tmplLst>
      </p:bldP>
      <p:bldP spid="73" grpId="0" animBg="1">
        <p:tmplLst>
          <p:tmpl>
            <p:tnLst>
              <p:par>
                <p:cTn presetID="10" presetClass="entr" presetSubtype="0" fill="hold" nodeType="click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3" grpId="1" animBg="1">
        <p:tmplLst>
          <p:tmpl>
            <p:tnLst>
              <p:par>
                <p:cTn presetID="6" presetClass="emph" presetSubtype="0" autoRev="1" fill="hold" nodeType="withEffect">
                  <p:stCondLst>
                    <p:cond delay="0"/>
                  </p:stCondLst>
                  <p:childTnLst>
                    <p:animScale>
                      <p:cBhvr>
                        <p:cTn dur="400" fill="hold"/>
                        <p:tgtEl>
                          <p:spTgt spid="73"/>
                        </p:tgtEl>
                      </p:cBhvr>
                      <p:by x="110000" y="110000"/>
                    </p:animScale>
                  </p:childTnLst>
                </p:cTn>
              </p:par>
            </p:tnLst>
          </p:tmpl>
        </p:tmplLst>
      </p:bldP>
    </p:bld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TIES / SAMENWERKING">
    <p:spTree>
      <p:nvGrpSpPr>
        <p:cNvPr id="1" name=""/>
        <p:cNvGrpSpPr/>
        <p:nvPr/>
      </p:nvGrpSpPr>
      <p:grpSpPr>
        <a:xfrm>
          <a:off x="0" y="0"/>
          <a:ext cx="0" cy="0"/>
          <a:chOff x="0" y="0"/>
          <a:chExt cx="0" cy="0"/>
        </a:xfrm>
      </p:grpSpPr>
      <p:grpSp>
        <p:nvGrpSpPr>
          <p:cNvPr id="122" name="INSTRUCTIE">
            <a:extLst>
              <a:ext uri="{FF2B5EF4-FFF2-40B4-BE49-F238E27FC236}">
                <a16:creationId xmlns:a16="http://schemas.microsoft.com/office/drawing/2014/main" id="{435BE83F-3193-4FDD-8173-3632BCDBFC26}"/>
              </a:ext>
            </a:extLst>
          </p:cNvPr>
          <p:cNvGrpSpPr/>
          <p:nvPr userDrawn="1"/>
        </p:nvGrpSpPr>
        <p:grpSpPr>
          <a:xfrm>
            <a:off x="-3786437" y="0"/>
            <a:ext cx="3693386" cy="6769481"/>
            <a:chOff x="-3786437" y="0"/>
            <a:chExt cx="3693386" cy="6769481"/>
          </a:xfrm>
        </p:grpSpPr>
        <p:sp>
          <p:nvSpPr>
            <p:cNvPr id="123" name="Rechthoek 122">
              <a:extLst>
                <a:ext uri="{FF2B5EF4-FFF2-40B4-BE49-F238E27FC236}">
                  <a16:creationId xmlns:a16="http://schemas.microsoft.com/office/drawing/2014/main" id="{38BB4C86-BE54-4878-98BF-6D69D2E1516C}"/>
                </a:ext>
              </a:extLst>
            </p:cNvPr>
            <p:cNvSpPr/>
            <p:nvPr userDrawn="1"/>
          </p:nvSpPr>
          <p:spPr>
            <a:xfrm>
              <a:off x="-3786437" y="594148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24" name="INSTRUCTIES">
              <a:extLst>
                <a:ext uri="{FF2B5EF4-FFF2-40B4-BE49-F238E27FC236}">
                  <a16:creationId xmlns:a16="http://schemas.microsoft.com/office/drawing/2014/main" id="{E68ED9EB-7031-4D26-8143-223BAC73D18D}"/>
                </a:ext>
              </a:extLst>
            </p:cNvPr>
            <p:cNvGrpSpPr/>
            <p:nvPr userDrawn="1"/>
          </p:nvGrpSpPr>
          <p:grpSpPr>
            <a:xfrm>
              <a:off x="-3786437" y="0"/>
              <a:ext cx="3693386" cy="6089184"/>
              <a:chOff x="-3786437" y="0"/>
              <a:chExt cx="3693386" cy="6089184"/>
            </a:xfrm>
          </p:grpSpPr>
          <p:sp>
            <p:nvSpPr>
              <p:cNvPr id="125" name="Rechthoek 124">
                <a:extLst>
                  <a:ext uri="{FF2B5EF4-FFF2-40B4-BE49-F238E27FC236}">
                    <a16:creationId xmlns:a16="http://schemas.microsoft.com/office/drawing/2014/main" id="{3C30A85A-E609-4742-BB72-355AA5735A3D}"/>
                  </a:ext>
                </a:extLst>
              </p:cNvPr>
              <p:cNvSpPr/>
              <p:nvPr userDrawn="1"/>
            </p:nvSpPr>
            <p:spPr>
              <a:xfrm>
                <a:off x="-3786437" y="0"/>
                <a:ext cx="3593091" cy="5936662"/>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Logo invoegen/opmaken</a:t>
                </a:r>
              </a:p>
            </p:txBody>
          </p:sp>
          <p:sp>
            <p:nvSpPr>
              <p:cNvPr id="126" name="Ovaal 125">
                <a:extLst>
                  <a:ext uri="{FF2B5EF4-FFF2-40B4-BE49-F238E27FC236}">
                    <a16:creationId xmlns:a16="http://schemas.microsoft.com/office/drawing/2014/main" id="{95A67393-6E46-40D0-9242-BCC2CD35AFB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7" name="Rechthoek 126">
                <a:extLst>
                  <a:ext uri="{FF2B5EF4-FFF2-40B4-BE49-F238E27FC236}">
                    <a16:creationId xmlns:a16="http://schemas.microsoft.com/office/drawing/2014/main" id="{32F0F058-1B35-4A80-B9C2-FF41F3D3DC5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het bestaande logo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 logo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28" name="Groep 127">
                <a:extLst>
                  <a:ext uri="{FF2B5EF4-FFF2-40B4-BE49-F238E27FC236}">
                    <a16:creationId xmlns:a16="http://schemas.microsoft.com/office/drawing/2014/main" id="{0FE0100E-DF2E-478B-A66B-CF187430985B}"/>
                  </a:ext>
                </a:extLst>
              </p:cNvPr>
              <p:cNvGrpSpPr/>
              <p:nvPr userDrawn="1"/>
            </p:nvGrpSpPr>
            <p:grpSpPr>
              <a:xfrm>
                <a:off x="-3316179" y="1231351"/>
                <a:ext cx="294789" cy="318834"/>
                <a:chOff x="14466489" y="1001522"/>
                <a:chExt cx="290627" cy="314333"/>
              </a:xfrm>
            </p:grpSpPr>
            <p:sp>
              <p:nvSpPr>
                <p:cNvPr id="175" name="Rechthoek 174">
                  <a:extLst>
                    <a:ext uri="{FF2B5EF4-FFF2-40B4-BE49-F238E27FC236}">
                      <a16:creationId xmlns:a16="http://schemas.microsoft.com/office/drawing/2014/main" id="{5993E347-C0C4-499E-A15B-C147E5A784F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6" name="Ovaal 175">
                  <a:extLst>
                    <a:ext uri="{FF2B5EF4-FFF2-40B4-BE49-F238E27FC236}">
                      <a16:creationId xmlns:a16="http://schemas.microsoft.com/office/drawing/2014/main" id="{27A23945-D78C-4C1D-ACCE-A2A3CDEB0B5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7" name="Vrije vorm: vorm 176">
                  <a:extLst>
                    <a:ext uri="{FF2B5EF4-FFF2-40B4-BE49-F238E27FC236}">
                      <a16:creationId xmlns:a16="http://schemas.microsoft.com/office/drawing/2014/main" id="{6A7F2EA6-D5F2-444C-997E-D886F337943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8" name="Rechthoek: afgeronde hoeken 177">
                  <a:extLst>
                    <a:ext uri="{FF2B5EF4-FFF2-40B4-BE49-F238E27FC236}">
                      <a16:creationId xmlns:a16="http://schemas.microsoft.com/office/drawing/2014/main" id="{99BD17C3-3DCB-405A-93AF-C571873C0CF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79" name="Rechte verbindingslijn 178">
                  <a:extLst>
                    <a:ext uri="{FF2B5EF4-FFF2-40B4-BE49-F238E27FC236}">
                      <a16:creationId xmlns:a16="http://schemas.microsoft.com/office/drawing/2014/main" id="{2259DD9F-F865-4B57-A5A9-9A6C72F63BC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0" name="Rechte verbindingslijn 179">
                  <a:extLst>
                    <a:ext uri="{FF2B5EF4-FFF2-40B4-BE49-F238E27FC236}">
                      <a16:creationId xmlns:a16="http://schemas.microsoft.com/office/drawing/2014/main" id="{F951991F-C711-42F7-86C8-65B12605CA3E}"/>
                    </a:ext>
                  </a:extLst>
                </p:cNvPr>
                <p:cNvCxnSpPr>
                  <a:cxnSpLocks/>
                  <a:stCxn id="17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9" name="Ovaal 128">
                <a:extLst>
                  <a:ext uri="{FF2B5EF4-FFF2-40B4-BE49-F238E27FC236}">
                    <a16:creationId xmlns:a16="http://schemas.microsoft.com/office/drawing/2014/main" id="{59BE7B1B-382A-41D4-919F-88BF8E3B973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0" name="Rechthoek 129">
                <a:extLst>
                  <a:ext uri="{FF2B5EF4-FFF2-40B4-BE49-F238E27FC236}">
                    <a16:creationId xmlns:a16="http://schemas.microsoft.com/office/drawing/2014/main" id="{E5508FDA-8FDA-4452-AE42-9D1D00B5EDD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logo</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1" name="Groep 130">
                <a:extLst>
                  <a:ext uri="{FF2B5EF4-FFF2-40B4-BE49-F238E27FC236}">
                    <a16:creationId xmlns:a16="http://schemas.microsoft.com/office/drawing/2014/main" id="{761B67E8-D304-43BF-B215-7DE6839E4761}"/>
                  </a:ext>
                </a:extLst>
              </p:cNvPr>
              <p:cNvGrpSpPr/>
              <p:nvPr userDrawn="1"/>
            </p:nvGrpSpPr>
            <p:grpSpPr>
              <a:xfrm>
                <a:off x="-3311319" y="2164285"/>
                <a:ext cx="825500" cy="209550"/>
                <a:chOff x="13504624" y="2482850"/>
                <a:chExt cx="825500" cy="209550"/>
              </a:xfrm>
            </p:grpSpPr>
            <p:sp>
              <p:nvSpPr>
                <p:cNvPr id="172" name="Rechthoek 171">
                  <a:extLst>
                    <a:ext uri="{FF2B5EF4-FFF2-40B4-BE49-F238E27FC236}">
                      <a16:creationId xmlns:a16="http://schemas.microsoft.com/office/drawing/2014/main" id="{5ACD9B20-1AFB-4A1D-B33D-34F5B3F342B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3" name="Rechte verbindingslijn 172">
                  <a:extLst>
                    <a:ext uri="{FF2B5EF4-FFF2-40B4-BE49-F238E27FC236}">
                      <a16:creationId xmlns:a16="http://schemas.microsoft.com/office/drawing/2014/main" id="{B92F8123-B19D-469D-9D45-6795F7030CB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4" name="Gelijkbenige driehoek 173">
                  <a:extLst>
                    <a:ext uri="{FF2B5EF4-FFF2-40B4-BE49-F238E27FC236}">
                      <a16:creationId xmlns:a16="http://schemas.microsoft.com/office/drawing/2014/main" id="{E84197E4-4054-4405-A248-995E7152D1A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32" name="Ovaal 131">
                <a:extLst>
                  <a:ext uri="{FF2B5EF4-FFF2-40B4-BE49-F238E27FC236}">
                    <a16:creationId xmlns:a16="http://schemas.microsoft.com/office/drawing/2014/main" id="{A079DC31-22CF-41DD-9BFD-3D9130A1B31C}"/>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3" name="Rechthoek 132">
                <a:extLst>
                  <a:ext uri="{FF2B5EF4-FFF2-40B4-BE49-F238E27FC236}">
                    <a16:creationId xmlns:a16="http://schemas.microsoft.com/office/drawing/2014/main" id="{DC5EACF9-457A-40EB-A811-9D09B416E38C}"/>
                  </a:ext>
                </a:extLst>
              </p:cNvPr>
              <p:cNvSpPr/>
              <p:nvPr userDrawn="1"/>
            </p:nvSpPr>
            <p:spPr>
              <a:xfrm>
                <a:off x="-3319415" y="2553360"/>
                <a:ext cx="2944682" cy="8089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het logo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het logo en met de hoekjes het logokader.</a:t>
                </a:r>
              </a:p>
            </p:txBody>
          </p:sp>
          <p:grpSp>
            <p:nvGrpSpPr>
              <p:cNvPr id="134" name="Groep 133">
                <a:extLst>
                  <a:ext uri="{FF2B5EF4-FFF2-40B4-BE49-F238E27FC236}">
                    <a16:creationId xmlns:a16="http://schemas.microsoft.com/office/drawing/2014/main" id="{3B256CB1-AC4C-4A9C-A55E-6FB8C263E641}"/>
                  </a:ext>
                </a:extLst>
              </p:cNvPr>
              <p:cNvGrpSpPr/>
              <p:nvPr userDrawn="1"/>
            </p:nvGrpSpPr>
            <p:grpSpPr>
              <a:xfrm>
                <a:off x="-3408294" y="3470504"/>
                <a:ext cx="622283" cy="612920"/>
                <a:chOff x="12617641" y="3403239"/>
                <a:chExt cx="752963" cy="741634"/>
              </a:xfrm>
            </p:grpSpPr>
            <p:grpSp>
              <p:nvGrpSpPr>
                <p:cNvPr id="156" name="Groep 155">
                  <a:extLst>
                    <a:ext uri="{FF2B5EF4-FFF2-40B4-BE49-F238E27FC236}">
                      <a16:creationId xmlns:a16="http://schemas.microsoft.com/office/drawing/2014/main" id="{D061C298-AAFD-4C83-8047-5AF88648097F}"/>
                    </a:ext>
                  </a:extLst>
                </p:cNvPr>
                <p:cNvGrpSpPr/>
                <p:nvPr userDrawn="1"/>
              </p:nvGrpSpPr>
              <p:grpSpPr>
                <a:xfrm>
                  <a:off x="12771530" y="3403239"/>
                  <a:ext cx="467176" cy="448491"/>
                  <a:chOff x="12782157" y="3403239"/>
                  <a:chExt cx="467176" cy="448491"/>
                </a:xfrm>
              </p:grpSpPr>
              <p:grpSp>
                <p:nvGrpSpPr>
                  <p:cNvPr id="159" name="Groep 158">
                    <a:extLst>
                      <a:ext uri="{FF2B5EF4-FFF2-40B4-BE49-F238E27FC236}">
                        <a16:creationId xmlns:a16="http://schemas.microsoft.com/office/drawing/2014/main" id="{D82F5419-420E-49A8-B3F9-8B7E53AA662B}"/>
                      </a:ext>
                    </a:extLst>
                  </p:cNvPr>
                  <p:cNvGrpSpPr/>
                  <p:nvPr userDrawn="1"/>
                </p:nvGrpSpPr>
                <p:grpSpPr>
                  <a:xfrm>
                    <a:off x="12782157" y="3403239"/>
                    <a:ext cx="412976" cy="396132"/>
                    <a:chOff x="13554906" y="3320109"/>
                    <a:chExt cx="443917" cy="425811"/>
                  </a:xfrm>
                </p:grpSpPr>
                <p:grpSp>
                  <p:nvGrpSpPr>
                    <p:cNvPr id="166" name="Groep 165">
                      <a:extLst>
                        <a:ext uri="{FF2B5EF4-FFF2-40B4-BE49-F238E27FC236}">
                          <a16:creationId xmlns:a16="http://schemas.microsoft.com/office/drawing/2014/main" id="{4F612D1F-3349-4E26-B96B-13AA184B0C62}"/>
                        </a:ext>
                      </a:extLst>
                    </p:cNvPr>
                    <p:cNvGrpSpPr/>
                    <p:nvPr userDrawn="1"/>
                  </p:nvGrpSpPr>
                  <p:grpSpPr>
                    <a:xfrm>
                      <a:off x="13554906" y="3320109"/>
                      <a:ext cx="443917" cy="425811"/>
                      <a:chOff x="12909684" y="1276143"/>
                      <a:chExt cx="443917" cy="425811"/>
                    </a:xfrm>
                  </p:grpSpPr>
                  <p:sp>
                    <p:nvSpPr>
                      <p:cNvPr id="169" name="Rechthoek 168">
                        <a:extLst>
                          <a:ext uri="{FF2B5EF4-FFF2-40B4-BE49-F238E27FC236}">
                            <a16:creationId xmlns:a16="http://schemas.microsoft.com/office/drawing/2014/main" id="{EA43AD7A-BB45-41CE-A2A0-9FF07092FA6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0DC9EEBC-FC95-4295-94F3-134DBDD1A62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1" name="Ovaal 170">
                        <a:extLst>
                          <a:ext uri="{FF2B5EF4-FFF2-40B4-BE49-F238E27FC236}">
                            <a16:creationId xmlns:a16="http://schemas.microsoft.com/office/drawing/2014/main" id="{11571EB4-652C-4ECB-82EB-CD4A99DBDA1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7" name="Afbeelding 166">
                      <a:extLst>
                        <a:ext uri="{FF2B5EF4-FFF2-40B4-BE49-F238E27FC236}">
                          <a16:creationId xmlns:a16="http://schemas.microsoft.com/office/drawing/2014/main" id="{A85BB9A0-683D-45F6-AA7A-ADCD6B7F096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68" name="Afbeelding 167">
                      <a:extLst>
                        <a:ext uri="{FF2B5EF4-FFF2-40B4-BE49-F238E27FC236}">
                          <a16:creationId xmlns:a16="http://schemas.microsoft.com/office/drawing/2014/main" id="{ADC67999-B6FC-4AA0-9F4D-A7D3E3B7C18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0" name="Groep 159">
                    <a:extLst>
                      <a:ext uri="{FF2B5EF4-FFF2-40B4-BE49-F238E27FC236}">
                        <a16:creationId xmlns:a16="http://schemas.microsoft.com/office/drawing/2014/main" id="{D242070B-90F0-4EC7-B3F0-9F284091FCDC}"/>
                      </a:ext>
                    </a:extLst>
                  </p:cNvPr>
                  <p:cNvGrpSpPr/>
                  <p:nvPr userDrawn="1"/>
                </p:nvGrpSpPr>
                <p:grpSpPr>
                  <a:xfrm>
                    <a:off x="13103513" y="3705268"/>
                    <a:ext cx="145820" cy="146462"/>
                    <a:chOff x="13096169" y="3602278"/>
                    <a:chExt cx="145820" cy="146462"/>
                  </a:xfrm>
                </p:grpSpPr>
                <p:sp>
                  <p:nvSpPr>
                    <p:cNvPr id="164" name="Rechthoek 163">
                      <a:extLst>
                        <a:ext uri="{FF2B5EF4-FFF2-40B4-BE49-F238E27FC236}">
                          <a16:creationId xmlns:a16="http://schemas.microsoft.com/office/drawing/2014/main" id="{26CA04DF-3072-44E1-A86A-D7B25B00E08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FD4E4961-D860-45C5-947B-CA029DD8E3E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1" name="Groep 160">
                    <a:extLst>
                      <a:ext uri="{FF2B5EF4-FFF2-40B4-BE49-F238E27FC236}">
                        <a16:creationId xmlns:a16="http://schemas.microsoft.com/office/drawing/2014/main" id="{2D5AD953-55FD-4F3C-8C34-60A2BE217A88}"/>
                      </a:ext>
                    </a:extLst>
                  </p:cNvPr>
                  <p:cNvGrpSpPr/>
                  <p:nvPr userDrawn="1"/>
                </p:nvGrpSpPr>
                <p:grpSpPr>
                  <a:xfrm rot="10800000">
                    <a:off x="13061402" y="3665637"/>
                    <a:ext cx="145820" cy="146462"/>
                    <a:chOff x="13096169" y="3602278"/>
                    <a:chExt cx="145820" cy="146462"/>
                  </a:xfrm>
                </p:grpSpPr>
                <p:sp>
                  <p:nvSpPr>
                    <p:cNvPr id="162" name="Rechthoek 161">
                      <a:extLst>
                        <a:ext uri="{FF2B5EF4-FFF2-40B4-BE49-F238E27FC236}">
                          <a16:creationId xmlns:a16="http://schemas.microsoft.com/office/drawing/2014/main" id="{4880D186-8737-4EB3-8ECC-629725EAC77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3" name="Rechthoek 162">
                      <a:extLst>
                        <a:ext uri="{FF2B5EF4-FFF2-40B4-BE49-F238E27FC236}">
                          <a16:creationId xmlns:a16="http://schemas.microsoft.com/office/drawing/2014/main" id="{992CFCB6-E012-4F35-B05B-0605A9838E1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7" name="Rechthoek 156">
                  <a:extLst>
                    <a:ext uri="{FF2B5EF4-FFF2-40B4-BE49-F238E27FC236}">
                      <a16:creationId xmlns:a16="http://schemas.microsoft.com/office/drawing/2014/main" id="{7314C0FB-6B6B-42D7-8CAD-C655ADF4128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58" name="Gelijkbenige driehoek 157">
                  <a:extLst>
                    <a:ext uri="{FF2B5EF4-FFF2-40B4-BE49-F238E27FC236}">
                      <a16:creationId xmlns:a16="http://schemas.microsoft.com/office/drawing/2014/main" id="{1C154446-179F-43E8-874B-07A23E61A86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35" name="ICOON_info">
                <a:extLst>
                  <a:ext uri="{FF2B5EF4-FFF2-40B4-BE49-F238E27FC236}">
                    <a16:creationId xmlns:a16="http://schemas.microsoft.com/office/drawing/2014/main" id="{A9AFFC39-AA16-4752-8D08-A1DF57027545}"/>
                  </a:ext>
                </a:extLst>
              </p:cNvPr>
              <p:cNvGrpSpPr/>
              <p:nvPr userDrawn="1"/>
            </p:nvGrpSpPr>
            <p:grpSpPr>
              <a:xfrm>
                <a:off x="-376736" y="5805499"/>
                <a:ext cx="283685" cy="283685"/>
                <a:chOff x="-510741" y="5913713"/>
                <a:chExt cx="267555" cy="267555"/>
              </a:xfrm>
            </p:grpSpPr>
            <p:sp>
              <p:nvSpPr>
                <p:cNvPr id="154" name="Ovaal 153">
                  <a:extLst>
                    <a:ext uri="{FF2B5EF4-FFF2-40B4-BE49-F238E27FC236}">
                      <a16:creationId xmlns:a16="http://schemas.microsoft.com/office/drawing/2014/main" id="{FC59187F-45FD-458C-8DA4-6850A9BD276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5" name="Graphic 163" descr="Informatie">
                  <a:extLst>
                    <a:ext uri="{FF2B5EF4-FFF2-40B4-BE49-F238E27FC236}">
                      <a16:creationId xmlns:a16="http://schemas.microsoft.com/office/drawing/2014/main" id="{2FAF8D28-3D0E-405D-B46E-A42BDA898D5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36" name="Ovaal 135">
                <a:extLst>
                  <a:ext uri="{FF2B5EF4-FFF2-40B4-BE49-F238E27FC236}">
                    <a16:creationId xmlns:a16="http://schemas.microsoft.com/office/drawing/2014/main" id="{86908512-AF00-4006-ADFD-1D0EB093D95D}"/>
                  </a:ext>
                </a:extLst>
              </p:cNvPr>
              <p:cNvSpPr/>
              <p:nvPr userDrawn="1"/>
            </p:nvSpPr>
            <p:spPr>
              <a:xfrm>
                <a:off x="-3603587" y="4267791"/>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7" name="Rechthoek 136">
                <a:extLst>
                  <a:ext uri="{FF2B5EF4-FFF2-40B4-BE49-F238E27FC236}">
                    <a16:creationId xmlns:a16="http://schemas.microsoft.com/office/drawing/2014/main" id="{0AE5A891-509C-47EA-B5B3-60572058E99E}"/>
                  </a:ext>
                </a:extLst>
              </p:cNvPr>
              <p:cNvSpPr/>
              <p:nvPr userDrawn="1"/>
            </p:nvSpPr>
            <p:spPr>
              <a:xfrm>
                <a:off x="-3319415" y="4267792"/>
                <a:ext cx="2944682" cy="8127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er voor te zorgen dat het logo in zijn originele verhouding staat,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het pijltje onder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‘Aanpassen’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8" name="Groep 137">
                <a:extLst>
                  <a:ext uri="{FF2B5EF4-FFF2-40B4-BE49-F238E27FC236}">
                    <a16:creationId xmlns:a16="http://schemas.microsoft.com/office/drawing/2014/main" id="{EEAD5903-C5DD-4A7A-B904-38264D71656E}"/>
                  </a:ext>
                </a:extLst>
              </p:cNvPr>
              <p:cNvGrpSpPr/>
              <p:nvPr userDrawn="1"/>
            </p:nvGrpSpPr>
            <p:grpSpPr>
              <a:xfrm>
                <a:off x="-3314821" y="5192208"/>
                <a:ext cx="1108877" cy="563933"/>
                <a:chOff x="-3314821" y="3885197"/>
                <a:chExt cx="1108877" cy="563933"/>
              </a:xfrm>
            </p:grpSpPr>
            <p:sp>
              <p:nvSpPr>
                <p:cNvPr id="139" name="Rechthoek 138">
                  <a:extLst>
                    <a:ext uri="{FF2B5EF4-FFF2-40B4-BE49-F238E27FC236}">
                      <a16:creationId xmlns:a16="http://schemas.microsoft.com/office/drawing/2014/main" id="{81C8B23D-B34B-40C7-9A46-D01ACC41BE98}"/>
                    </a:ext>
                  </a:extLst>
                </p:cNvPr>
                <p:cNvSpPr/>
                <p:nvPr userDrawn="1"/>
              </p:nvSpPr>
              <p:spPr>
                <a:xfrm>
                  <a:off x="-3314821" y="3885197"/>
                  <a:ext cx="105560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E74A298E-544B-4D9C-937D-277DF2276B89}"/>
                    </a:ext>
                  </a:extLst>
                </p:cNvPr>
                <p:cNvSpPr/>
                <p:nvPr userDrawn="1"/>
              </p:nvSpPr>
              <p:spPr>
                <a:xfrm>
                  <a:off x="-3304718" y="4138922"/>
                  <a:ext cx="1043588"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1" name="Tekstvak 140">
                  <a:extLst>
                    <a:ext uri="{FF2B5EF4-FFF2-40B4-BE49-F238E27FC236}">
                      <a16:creationId xmlns:a16="http://schemas.microsoft.com/office/drawing/2014/main" id="{5FE48950-2E84-4506-B89A-6B5D8515B521}"/>
                    </a:ext>
                  </a:extLst>
                </p:cNvPr>
                <p:cNvSpPr txBox="1"/>
                <p:nvPr userDrawn="1"/>
              </p:nvSpPr>
              <p:spPr>
                <a:xfrm>
                  <a:off x="-3069820" y="3949098"/>
                  <a:ext cx="794156"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Opvullen</a:t>
                  </a:r>
                </a:p>
              </p:txBody>
            </p:sp>
            <p:sp>
              <p:nvSpPr>
                <p:cNvPr id="142" name="Tekstvak 141">
                  <a:extLst>
                    <a:ext uri="{FF2B5EF4-FFF2-40B4-BE49-F238E27FC236}">
                      <a16:creationId xmlns:a16="http://schemas.microsoft.com/office/drawing/2014/main" id="{533669A0-6812-41EA-A9D8-B17AA48C8C87}"/>
                    </a:ext>
                  </a:extLst>
                </p:cNvPr>
                <p:cNvSpPr txBox="1"/>
                <p:nvPr userDrawn="1"/>
              </p:nvSpPr>
              <p:spPr>
                <a:xfrm>
                  <a:off x="-3069819" y="4199018"/>
                  <a:ext cx="800912"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Aanpassen</a:t>
                  </a:r>
                </a:p>
              </p:txBody>
            </p:sp>
            <p:sp>
              <p:nvSpPr>
                <p:cNvPr id="143" name="Vrije vorm: vorm 142">
                  <a:extLst>
                    <a:ext uri="{FF2B5EF4-FFF2-40B4-BE49-F238E27FC236}">
                      <a16:creationId xmlns:a16="http://schemas.microsoft.com/office/drawing/2014/main" id="{CBFB4C3D-E828-491A-AA99-825713077E8E}"/>
                    </a:ext>
                  </a:extLst>
                </p:cNvPr>
                <p:cNvSpPr/>
                <p:nvPr userDrawn="1"/>
              </p:nvSpPr>
              <p:spPr>
                <a:xfrm>
                  <a:off x="-2303506" y="426913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144" name="Groep 143">
                  <a:extLst>
                    <a:ext uri="{FF2B5EF4-FFF2-40B4-BE49-F238E27FC236}">
                      <a16:creationId xmlns:a16="http://schemas.microsoft.com/office/drawing/2014/main" id="{F0DDF155-BB65-47FA-84FC-5FE486BA5D42}"/>
                    </a:ext>
                  </a:extLst>
                </p:cNvPr>
                <p:cNvGrpSpPr/>
                <p:nvPr userDrawn="1"/>
              </p:nvGrpSpPr>
              <p:grpSpPr>
                <a:xfrm>
                  <a:off x="-3254609" y="3946178"/>
                  <a:ext cx="184194" cy="143334"/>
                  <a:chOff x="6218544" y="2402421"/>
                  <a:chExt cx="144156" cy="112178"/>
                </a:xfrm>
              </p:grpSpPr>
              <p:sp>
                <p:nvSpPr>
                  <p:cNvPr id="150" name="Rechthoek 149">
                    <a:extLst>
                      <a:ext uri="{FF2B5EF4-FFF2-40B4-BE49-F238E27FC236}">
                        <a16:creationId xmlns:a16="http://schemas.microsoft.com/office/drawing/2014/main" id="{D0BFBA88-3F57-4B8B-9E88-D66D2915DF6B}"/>
                      </a:ext>
                    </a:extLst>
                  </p:cNvPr>
                  <p:cNvSpPr/>
                  <p:nvPr userDrawn="1"/>
                </p:nvSpPr>
                <p:spPr>
                  <a:xfrm>
                    <a:off x="6218544" y="2414588"/>
                    <a:ext cx="144156" cy="100011"/>
                  </a:xfrm>
                  <a:prstGeom prst="rect">
                    <a:avLst/>
                  </a:prstGeom>
                  <a:solidFill>
                    <a:schemeClr val="bg1"/>
                  </a:solidFill>
                  <a:ln w="12700" cap="rnd" cmpd="sng" algn="ctr">
                    <a:solidFill>
                      <a:srgbClr val="818181"/>
                    </a:solidFill>
                    <a:prstDash val="sysDash"/>
                  </a:ln>
                  <a:effectLst/>
                </p:spPr>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51" name="Rechthoek 47">
                    <a:extLst>
                      <a:ext uri="{FF2B5EF4-FFF2-40B4-BE49-F238E27FC236}">
                        <a16:creationId xmlns:a16="http://schemas.microsoft.com/office/drawing/2014/main" id="{1D6EA221-2ACA-4448-87D6-5B14C7C8B457}"/>
                      </a:ext>
                    </a:extLst>
                  </p:cNvPr>
                  <p:cNvSpPr/>
                  <p:nvPr userDrawn="1"/>
                </p:nvSpPr>
                <p:spPr>
                  <a:xfrm>
                    <a:off x="6224587" y="2445544"/>
                    <a:ext cx="95251" cy="64805"/>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52" name="Rechthoek 47">
                    <a:extLst>
                      <a:ext uri="{FF2B5EF4-FFF2-40B4-BE49-F238E27FC236}">
                        <a16:creationId xmlns:a16="http://schemas.microsoft.com/office/drawing/2014/main" id="{A8708CD5-EB8F-481D-B2BA-CFF22DF99B3E}"/>
                      </a:ext>
                    </a:extLst>
                  </p:cNvPr>
                  <p:cNvSpPr/>
                  <p:nvPr userDrawn="1"/>
                </p:nvSpPr>
                <p:spPr>
                  <a:xfrm>
                    <a:off x="6296025" y="2457450"/>
                    <a:ext cx="64294" cy="52388"/>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53" name="Koorde 152">
                    <a:extLst>
                      <a:ext uri="{FF2B5EF4-FFF2-40B4-BE49-F238E27FC236}">
                        <a16:creationId xmlns:a16="http://schemas.microsoft.com/office/drawing/2014/main" id="{2042A22D-8B95-4F75-9116-80FAE065EC7F}"/>
                      </a:ext>
                    </a:extLst>
                  </p:cNvPr>
                  <p:cNvSpPr/>
                  <p:nvPr userDrawn="1"/>
                </p:nvSpPr>
                <p:spPr>
                  <a:xfrm>
                    <a:off x="6290536" y="2402421"/>
                    <a:ext cx="37785" cy="37785"/>
                  </a:xfrm>
                  <a:prstGeom prst="chord">
                    <a:avLst>
                      <a:gd name="adj1" fmla="val 21457318"/>
                      <a:gd name="adj2" fmla="val 11002272"/>
                    </a:avLst>
                  </a:prstGeom>
                  <a:solidFill>
                    <a:srgbClr val="E9C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5" name="Groep 144">
                  <a:extLst>
                    <a:ext uri="{FF2B5EF4-FFF2-40B4-BE49-F238E27FC236}">
                      <a16:creationId xmlns:a16="http://schemas.microsoft.com/office/drawing/2014/main" id="{681471C0-AA5D-4AD6-9BED-B68E2A738A46}"/>
                    </a:ext>
                  </a:extLst>
                </p:cNvPr>
                <p:cNvGrpSpPr/>
                <p:nvPr userDrawn="1"/>
              </p:nvGrpSpPr>
              <p:grpSpPr>
                <a:xfrm>
                  <a:off x="-3254609" y="4199853"/>
                  <a:ext cx="184194" cy="124747"/>
                  <a:chOff x="6218544" y="2636044"/>
                  <a:chExt cx="144156" cy="97631"/>
                </a:xfrm>
              </p:grpSpPr>
              <p:sp>
                <p:nvSpPr>
                  <p:cNvPr id="146" name="Rechthoek 145">
                    <a:extLst>
                      <a:ext uri="{FF2B5EF4-FFF2-40B4-BE49-F238E27FC236}">
                        <a16:creationId xmlns:a16="http://schemas.microsoft.com/office/drawing/2014/main" id="{D9E1DB58-F1DA-4AD5-829E-2AFFF39AA4FB}"/>
                      </a:ext>
                    </a:extLst>
                  </p:cNvPr>
                  <p:cNvSpPr/>
                  <p:nvPr userDrawn="1"/>
                </p:nvSpPr>
                <p:spPr>
                  <a:xfrm>
                    <a:off x="6218544" y="2636044"/>
                    <a:ext cx="144156" cy="92869"/>
                  </a:xfrm>
                  <a:prstGeom prst="rect">
                    <a:avLst/>
                  </a:prstGeom>
                  <a:solidFill>
                    <a:schemeClr val="bg1"/>
                  </a:solidFill>
                  <a:ln w="12700" cap="rnd" cmpd="sng" algn="ctr">
                    <a:solidFill>
                      <a:srgbClr val="818181"/>
                    </a:solidFill>
                    <a:prstDash val="sysDash"/>
                  </a:ln>
                  <a:effectLst/>
                </p:spPr>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83D769C1-4E5B-4137-99E9-92336759F509}"/>
                      </a:ext>
                    </a:extLst>
                  </p:cNvPr>
                  <p:cNvSpPr/>
                  <p:nvPr userDrawn="1"/>
                </p:nvSpPr>
                <p:spPr>
                  <a:xfrm>
                    <a:off x="6249409" y="2636045"/>
                    <a:ext cx="85725" cy="97630"/>
                  </a:xfrm>
                  <a:prstGeom prst="rect">
                    <a:avLst/>
                  </a:prstGeom>
                  <a:solidFill>
                    <a:srgbClr val="F0F0F0"/>
                  </a:solidFill>
                  <a:ln w="9525">
                    <a:solidFill>
                      <a:srgbClr val="B7B4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8" name="Ovaal 147">
                    <a:extLst>
                      <a:ext uri="{FF2B5EF4-FFF2-40B4-BE49-F238E27FC236}">
                        <a16:creationId xmlns:a16="http://schemas.microsoft.com/office/drawing/2014/main" id="{B58FA325-AECA-4CB9-9440-D517A32C9C10}"/>
                      </a:ext>
                    </a:extLst>
                  </p:cNvPr>
                  <p:cNvSpPr/>
                  <p:nvPr userDrawn="1"/>
                </p:nvSpPr>
                <p:spPr>
                  <a:xfrm>
                    <a:off x="6297938" y="2655636"/>
                    <a:ext cx="21328" cy="21328"/>
                  </a:xfrm>
                  <a:prstGeom prst="ellipse">
                    <a:avLst/>
                  </a:prstGeom>
                  <a:solidFill>
                    <a:srgbClr val="E9C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49" name="Rechthoek 47">
                    <a:extLst>
                      <a:ext uri="{FF2B5EF4-FFF2-40B4-BE49-F238E27FC236}">
                        <a16:creationId xmlns:a16="http://schemas.microsoft.com/office/drawing/2014/main" id="{35C3E310-A97A-401B-A813-C08BCEC49208}"/>
                      </a:ext>
                    </a:extLst>
                  </p:cNvPr>
                  <p:cNvSpPr/>
                  <p:nvPr userDrawn="1"/>
                </p:nvSpPr>
                <p:spPr>
                  <a:xfrm>
                    <a:off x="6261434" y="2675670"/>
                    <a:ext cx="45896" cy="37785"/>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grpSp>
        <p:nvGrpSpPr>
          <p:cNvPr id="91" name="INSTRUCTIE">
            <a:extLst>
              <a:ext uri="{FF2B5EF4-FFF2-40B4-BE49-F238E27FC236}">
                <a16:creationId xmlns:a16="http://schemas.microsoft.com/office/drawing/2014/main" id="{6CBD4366-F14E-4456-A194-C3EAC83F87CE}"/>
              </a:ext>
            </a:extLst>
          </p:cNvPr>
          <p:cNvGrpSpPr/>
          <p:nvPr userDrawn="1"/>
        </p:nvGrpSpPr>
        <p:grpSpPr>
          <a:xfrm>
            <a:off x="5846" y="7033211"/>
            <a:ext cx="3727954" cy="1728407"/>
            <a:chOff x="5846" y="7033211"/>
            <a:chExt cx="3727954" cy="1728407"/>
          </a:xfrm>
        </p:grpSpPr>
        <p:sp>
          <p:nvSpPr>
            <p:cNvPr id="92" name="Rechthoek 91">
              <a:extLst>
                <a:ext uri="{FF2B5EF4-FFF2-40B4-BE49-F238E27FC236}">
                  <a16:creationId xmlns:a16="http://schemas.microsoft.com/office/drawing/2014/main" id="{498E1B4B-250C-4A36-8216-C44EA26366E2}"/>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93" name="Ovaal 92">
              <a:extLst>
                <a:ext uri="{FF2B5EF4-FFF2-40B4-BE49-F238E27FC236}">
                  <a16:creationId xmlns:a16="http://schemas.microsoft.com/office/drawing/2014/main" id="{1B290239-767B-444D-A5E3-9FC1640DB43B}"/>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4" name="Rechthoek 93">
              <a:extLst>
                <a:ext uri="{FF2B5EF4-FFF2-40B4-BE49-F238E27FC236}">
                  <a16:creationId xmlns:a16="http://schemas.microsoft.com/office/drawing/2014/main" id="{243AA5ED-6271-483B-A061-D335D7C600BE}"/>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5" name="Ovaal 94">
              <a:extLst>
                <a:ext uri="{FF2B5EF4-FFF2-40B4-BE49-F238E27FC236}">
                  <a16:creationId xmlns:a16="http://schemas.microsoft.com/office/drawing/2014/main" id="{98D39D90-33F1-4CF7-B008-D78E09C0AFA7}"/>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000703D1-D0CA-4C68-8E50-2C9275CAB208}"/>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97" name="Groep 96">
              <a:extLst>
                <a:ext uri="{FF2B5EF4-FFF2-40B4-BE49-F238E27FC236}">
                  <a16:creationId xmlns:a16="http://schemas.microsoft.com/office/drawing/2014/main" id="{6B698F57-CA2B-4161-BF19-C57FC7AC7DC6}"/>
                </a:ext>
              </a:extLst>
            </p:cNvPr>
            <p:cNvGrpSpPr/>
            <p:nvPr userDrawn="1"/>
          </p:nvGrpSpPr>
          <p:grpSpPr>
            <a:xfrm>
              <a:off x="2939884" y="7739834"/>
              <a:ext cx="681133" cy="750023"/>
              <a:chOff x="-910573" y="4987990"/>
              <a:chExt cx="681133" cy="750023"/>
            </a:xfrm>
          </p:grpSpPr>
          <p:grpSp>
            <p:nvGrpSpPr>
              <p:cNvPr id="98" name="Groep 97">
                <a:extLst>
                  <a:ext uri="{FF2B5EF4-FFF2-40B4-BE49-F238E27FC236}">
                    <a16:creationId xmlns:a16="http://schemas.microsoft.com/office/drawing/2014/main" id="{4939C8FC-3D91-4641-8A1A-82E81A45BFEC}"/>
                  </a:ext>
                </a:extLst>
              </p:cNvPr>
              <p:cNvGrpSpPr/>
              <p:nvPr userDrawn="1"/>
            </p:nvGrpSpPr>
            <p:grpSpPr>
              <a:xfrm>
                <a:off x="-713542" y="4987990"/>
                <a:ext cx="287071" cy="379107"/>
                <a:chOff x="-4050578" y="288410"/>
                <a:chExt cx="322125" cy="379107"/>
              </a:xfrm>
            </p:grpSpPr>
            <p:sp>
              <p:nvSpPr>
                <p:cNvPr id="100" name="Rechthoek met één afgeknipte en afgeronde hoek 47">
                  <a:extLst>
                    <a:ext uri="{FF2B5EF4-FFF2-40B4-BE49-F238E27FC236}">
                      <a16:creationId xmlns:a16="http://schemas.microsoft.com/office/drawing/2014/main" id="{BE3F2D9F-5248-4742-B5DF-7A9A477B0D55}"/>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2" name="Rechthoekige driehoek 101">
                  <a:extLst>
                    <a:ext uri="{FF2B5EF4-FFF2-40B4-BE49-F238E27FC236}">
                      <a16:creationId xmlns:a16="http://schemas.microsoft.com/office/drawing/2014/main" id="{A94EFD95-2C76-4B8D-8616-6030AB2EA7BA}"/>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2" name="Rechthoek 181">
                  <a:extLst>
                    <a:ext uri="{FF2B5EF4-FFF2-40B4-BE49-F238E27FC236}">
                      <a16:creationId xmlns:a16="http://schemas.microsoft.com/office/drawing/2014/main" id="{FCA71013-F831-4AC7-835B-6F98881EFBFA}"/>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3" name="Rechthoek 182">
                  <a:extLst>
                    <a:ext uri="{FF2B5EF4-FFF2-40B4-BE49-F238E27FC236}">
                      <a16:creationId xmlns:a16="http://schemas.microsoft.com/office/drawing/2014/main" id="{A8CD884F-059C-4096-A47D-E2C3EB6A5DAD}"/>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99" name="Rechthoek 98">
                <a:extLst>
                  <a:ext uri="{FF2B5EF4-FFF2-40B4-BE49-F238E27FC236}">
                    <a16:creationId xmlns:a16="http://schemas.microsoft.com/office/drawing/2014/main" id="{578A6F2F-E813-452A-A554-C213044806C4}"/>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101" name="Tijdelijke aanduiding voor verticale tekst 2">
            <a:extLst>
              <a:ext uri="{FF2B5EF4-FFF2-40B4-BE49-F238E27FC236}">
                <a16:creationId xmlns:a16="http://schemas.microsoft.com/office/drawing/2014/main" id="{FA3930DD-DC22-421B-8B5C-ECC612505626}"/>
              </a:ext>
            </a:extLst>
          </p:cNvPr>
          <p:cNvSpPr>
            <a:spLocks noGrp="1"/>
          </p:cNvSpPr>
          <p:nvPr>
            <p:ph type="body" orient="vert" idx="1" hasCustomPrompt="1"/>
          </p:nvPr>
        </p:nvSpPr>
        <p:spPr>
          <a:xfrm>
            <a:off x="777244" y="2580255"/>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04" name="Tijdelijke aanduiding voor verticale tekst 2">
            <a:extLst>
              <a:ext uri="{FF2B5EF4-FFF2-40B4-BE49-F238E27FC236}">
                <a16:creationId xmlns:a16="http://schemas.microsoft.com/office/drawing/2014/main" id="{253B405D-F1AB-4817-B270-7BFFD3F3045F}"/>
              </a:ext>
            </a:extLst>
          </p:cNvPr>
          <p:cNvSpPr>
            <a:spLocks noGrp="1"/>
          </p:cNvSpPr>
          <p:nvPr>
            <p:ph type="body" orient="vert" idx="15" hasCustomPrompt="1"/>
          </p:nvPr>
        </p:nvSpPr>
        <p:spPr>
          <a:xfrm>
            <a:off x="3007918" y="2580255"/>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05" name="Tijdelijke aanduiding voor verticale tekst 2">
            <a:extLst>
              <a:ext uri="{FF2B5EF4-FFF2-40B4-BE49-F238E27FC236}">
                <a16:creationId xmlns:a16="http://schemas.microsoft.com/office/drawing/2014/main" id="{D06D2B9A-2824-4C51-AC31-7B8A2F099D2A}"/>
              </a:ext>
            </a:extLst>
          </p:cNvPr>
          <p:cNvSpPr>
            <a:spLocks noGrp="1"/>
          </p:cNvSpPr>
          <p:nvPr>
            <p:ph type="body" orient="vert" idx="16" hasCustomPrompt="1"/>
          </p:nvPr>
        </p:nvSpPr>
        <p:spPr>
          <a:xfrm>
            <a:off x="5238592" y="2580255"/>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06" name="Tijdelijke aanduiding voor verticale tekst 2">
            <a:extLst>
              <a:ext uri="{FF2B5EF4-FFF2-40B4-BE49-F238E27FC236}">
                <a16:creationId xmlns:a16="http://schemas.microsoft.com/office/drawing/2014/main" id="{2CBB626D-CD15-4693-8763-41BAEE5BF1E1}"/>
              </a:ext>
            </a:extLst>
          </p:cNvPr>
          <p:cNvSpPr>
            <a:spLocks noGrp="1"/>
          </p:cNvSpPr>
          <p:nvPr>
            <p:ph type="body" orient="vert" idx="17" hasCustomPrompt="1"/>
          </p:nvPr>
        </p:nvSpPr>
        <p:spPr>
          <a:xfrm>
            <a:off x="7469266" y="2580255"/>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07" name="Tijdelijke aanduiding voor verticale tekst 2">
            <a:extLst>
              <a:ext uri="{FF2B5EF4-FFF2-40B4-BE49-F238E27FC236}">
                <a16:creationId xmlns:a16="http://schemas.microsoft.com/office/drawing/2014/main" id="{88ADBC97-6F7A-4743-A873-3D1D8CFFEC52}"/>
              </a:ext>
            </a:extLst>
          </p:cNvPr>
          <p:cNvSpPr>
            <a:spLocks noGrp="1"/>
          </p:cNvSpPr>
          <p:nvPr>
            <p:ph type="body" orient="vert" idx="18" hasCustomPrompt="1"/>
          </p:nvPr>
        </p:nvSpPr>
        <p:spPr>
          <a:xfrm>
            <a:off x="9699940" y="2580255"/>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08" name="Tijdelijke aanduiding voor verticale tekst 2">
            <a:extLst>
              <a:ext uri="{FF2B5EF4-FFF2-40B4-BE49-F238E27FC236}">
                <a16:creationId xmlns:a16="http://schemas.microsoft.com/office/drawing/2014/main" id="{F1290261-F37B-486E-B055-2C1FF5B8542A}"/>
              </a:ext>
            </a:extLst>
          </p:cNvPr>
          <p:cNvSpPr>
            <a:spLocks noGrp="1"/>
          </p:cNvSpPr>
          <p:nvPr>
            <p:ph type="body" orient="vert" idx="19" hasCustomPrompt="1"/>
          </p:nvPr>
        </p:nvSpPr>
        <p:spPr>
          <a:xfrm>
            <a:off x="777244" y="4239198"/>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09" name="Tijdelijke aanduiding voor verticale tekst 2">
            <a:extLst>
              <a:ext uri="{FF2B5EF4-FFF2-40B4-BE49-F238E27FC236}">
                <a16:creationId xmlns:a16="http://schemas.microsoft.com/office/drawing/2014/main" id="{BF2DF362-BC86-44C1-A829-8F6669103432}"/>
              </a:ext>
            </a:extLst>
          </p:cNvPr>
          <p:cNvSpPr>
            <a:spLocks noGrp="1"/>
          </p:cNvSpPr>
          <p:nvPr>
            <p:ph type="body" orient="vert" idx="20" hasCustomPrompt="1"/>
          </p:nvPr>
        </p:nvSpPr>
        <p:spPr>
          <a:xfrm>
            <a:off x="3007918" y="4239198"/>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10" name="Tijdelijke aanduiding voor verticale tekst 2">
            <a:extLst>
              <a:ext uri="{FF2B5EF4-FFF2-40B4-BE49-F238E27FC236}">
                <a16:creationId xmlns:a16="http://schemas.microsoft.com/office/drawing/2014/main" id="{9E3E5C86-3261-43B7-A062-873068475FB2}"/>
              </a:ext>
            </a:extLst>
          </p:cNvPr>
          <p:cNvSpPr>
            <a:spLocks noGrp="1"/>
          </p:cNvSpPr>
          <p:nvPr>
            <p:ph type="body" orient="vert" idx="21" hasCustomPrompt="1"/>
          </p:nvPr>
        </p:nvSpPr>
        <p:spPr>
          <a:xfrm>
            <a:off x="5238592" y="4239198"/>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11" name="Tijdelijke aanduiding voor verticale tekst 2">
            <a:extLst>
              <a:ext uri="{FF2B5EF4-FFF2-40B4-BE49-F238E27FC236}">
                <a16:creationId xmlns:a16="http://schemas.microsoft.com/office/drawing/2014/main" id="{41E452AD-0E75-4DA7-8CD7-967C66DC88BE}"/>
              </a:ext>
            </a:extLst>
          </p:cNvPr>
          <p:cNvSpPr>
            <a:spLocks noGrp="1"/>
          </p:cNvSpPr>
          <p:nvPr>
            <p:ph type="body" orient="vert" idx="22" hasCustomPrompt="1"/>
          </p:nvPr>
        </p:nvSpPr>
        <p:spPr>
          <a:xfrm>
            <a:off x="7469266" y="4239198"/>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112" name="Tijdelijke aanduiding voor verticale tekst 2">
            <a:extLst>
              <a:ext uri="{FF2B5EF4-FFF2-40B4-BE49-F238E27FC236}">
                <a16:creationId xmlns:a16="http://schemas.microsoft.com/office/drawing/2014/main" id="{9993F58D-1819-4524-8E3B-17F2D1752223}"/>
              </a:ext>
            </a:extLst>
          </p:cNvPr>
          <p:cNvSpPr>
            <a:spLocks noGrp="1"/>
          </p:cNvSpPr>
          <p:nvPr>
            <p:ph type="body" orient="vert" idx="23" hasCustomPrompt="1"/>
          </p:nvPr>
        </p:nvSpPr>
        <p:spPr>
          <a:xfrm>
            <a:off x="9699940" y="4239198"/>
            <a:ext cx="1904400" cy="1310400"/>
          </a:xfrm>
          <a:noFill/>
          <a:ln>
            <a:solidFill>
              <a:srgbClr val="649EC9">
                <a:alpha val="25098"/>
              </a:srgbClr>
            </a:solidFill>
          </a:ln>
        </p:spPr>
        <p:txBody>
          <a:bodyPr vert="horz" lIns="0" tIns="0" rIns="0" bIns="0"/>
          <a:lstStyle>
            <a:lvl1pPr marL="0" indent="0">
              <a:buNone/>
              <a:defRPr sz="10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grpSp>
        <p:nvGrpSpPr>
          <p:cNvPr id="65" name="HAAK LIJN">
            <a:extLst>
              <a:ext uri="{FF2B5EF4-FFF2-40B4-BE49-F238E27FC236}">
                <a16:creationId xmlns:a16="http://schemas.microsoft.com/office/drawing/2014/main" id="{5BB03752-4229-43C3-B651-38448D67DF64}"/>
              </a:ext>
            </a:extLst>
          </p:cNvPr>
          <p:cNvGrpSpPr/>
          <p:nvPr userDrawn="1"/>
        </p:nvGrpSpPr>
        <p:grpSpPr>
          <a:xfrm>
            <a:off x="540812" y="0"/>
            <a:ext cx="76800" cy="6858000"/>
            <a:chOff x="578912" y="0"/>
            <a:chExt cx="76800" cy="6858000"/>
          </a:xfrm>
        </p:grpSpPr>
        <p:cxnSp>
          <p:nvCxnSpPr>
            <p:cNvPr id="66" name="LIJN">
              <a:extLst>
                <a:ext uri="{FF2B5EF4-FFF2-40B4-BE49-F238E27FC236}">
                  <a16:creationId xmlns:a16="http://schemas.microsoft.com/office/drawing/2014/main" id="{49A47FBE-D9DB-4556-A5F6-3785144577AF}"/>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67" name="Graphic 66">
              <a:extLst>
                <a:ext uri="{FF2B5EF4-FFF2-40B4-BE49-F238E27FC236}">
                  <a16:creationId xmlns:a16="http://schemas.microsoft.com/office/drawing/2014/main" id="{B6F45815-92C9-4B5A-86F8-B877A94A7FB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68" name="LIJN">
              <a:extLst>
                <a:ext uri="{FF2B5EF4-FFF2-40B4-BE49-F238E27FC236}">
                  <a16:creationId xmlns:a16="http://schemas.microsoft.com/office/drawing/2014/main" id="{4F0CD40B-838B-4E0F-A956-9659DC8D38BC}"/>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3" name="Tekstvak 102">
            <a:extLst>
              <a:ext uri="{FF2B5EF4-FFF2-40B4-BE49-F238E27FC236}">
                <a16:creationId xmlns:a16="http://schemas.microsoft.com/office/drawing/2014/main" id="{82DED694-965C-41F6-8334-D160E5CDFC49}"/>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REFERENTIES / SAMENWERKING</a:t>
            </a:r>
          </a:p>
        </p:txBody>
      </p:sp>
      <p:sp>
        <p:nvSpPr>
          <p:cNvPr id="181" name="Tijdelijke aanduiding voor verticale tekst 2">
            <a:extLst>
              <a:ext uri="{FF2B5EF4-FFF2-40B4-BE49-F238E27FC236}">
                <a16:creationId xmlns:a16="http://schemas.microsoft.com/office/drawing/2014/main" id="{C9047537-E9D6-4F40-B0E8-24851E46D123}"/>
              </a:ext>
            </a:extLst>
          </p:cNvPr>
          <p:cNvSpPr>
            <a:spLocks noGrp="1"/>
          </p:cNvSpPr>
          <p:nvPr>
            <p:ph type="body" orient="vert" idx="33" hasCustomPrompt="1"/>
          </p:nvPr>
        </p:nvSpPr>
        <p:spPr>
          <a:xfrm>
            <a:off x="10549612" y="6480355"/>
            <a:ext cx="1060019" cy="185413"/>
          </a:xfrm>
          <a:blipFill>
            <a:blip r:embed="rId6"/>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dirty="0"/>
              <a:t>    </a:t>
            </a:r>
          </a:p>
        </p:txBody>
      </p:sp>
      <p:sp>
        <p:nvSpPr>
          <p:cNvPr id="22" name="Tijdelijke aanduiding voor afbeelding 40"/>
          <p:cNvSpPr>
            <a:spLocks noGrp="1"/>
          </p:cNvSpPr>
          <p:nvPr userDrawn="1">
            <p:ph type="pic" sz="quarter" idx="14" hasCustomPrompt="1"/>
          </p:nvPr>
        </p:nvSpPr>
        <p:spPr>
          <a:xfrm>
            <a:off x="1057750" y="2920644"/>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13" name="Tijdelijke aanduiding voor afbeelding 40">
            <a:extLst>
              <a:ext uri="{FF2B5EF4-FFF2-40B4-BE49-F238E27FC236}">
                <a16:creationId xmlns:a16="http://schemas.microsoft.com/office/drawing/2014/main" id="{DC0E2FE1-67A8-4896-AAD4-23189DD2CEC4}"/>
              </a:ext>
            </a:extLst>
          </p:cNvPr>
          <p:cNvSpPr>
            <a:spLocks noGrp="1"/>
          </p:cNvSpPr>
          <p:nvPr>
            <p:ph type="pic" sz="quarter" idx="24" hasCustomPrompt="1"/>
          </p:nvPr>
        </p:nvSpPr>
        <p:spPr>
          <a:xfrm>
            <a:off x="3288424" y="2920644"/>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14" name="Tijdelijke aanduiding voor afbeelding 40">
            <a:extLst>
              <a:ext uri="{FF2B5EF4-FFF2-40B4-BE49-F238E27FC236}">
                <a16:creationId xmlns:a16="http://schemas.microsoft.com/office/drawing/2014/main" id="{E47D8EC2-0522-466E-84C1-3C645FA9D7A8}"/>
              </a:ext>
            </a:extLst>
          </p:cNvPr>
          <p:cNvSpPr>
            <a:spLocks noGrp="1"/>
          </p:cNvSpPr>
          <p:nvPr>
            <p:ph type="pic" sz="quarter" idx="25" hasCustomPrompt="1"/>
          </p:nvPr>
        </p:nvSpPr>
        <p:spPr>
          <a:xfrm>
            <a:off x="5519098" y="2920644"/>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15" name="Tijdelijke aanduiding voor afbeelding 40">
            <a:extLst>
              <a:ext uri="{FF2B5EF4-FFF2-40B4-BE49-F238E27FC236}">
                <a16:creationId xmlns:a16="http://schemas.microsoft.com/office/drawing/2014/main" id="{49DD3396-184F-49E8-B98D-B34CD946E474}"/>
              </a:ext>
            </a:extLst>
          </p:cNvPr>
          <p:cNvSpPr>
            <a:spLocks noGrp="1"/>
          </p:cNvSpPr>
          <p:nvPr>
            <p:ph type="pic" sz="quarter" idx="26" hasCustomPrompt="1"/>
          </p:nvPr>
        </p:nvSpPr>
        <p:spPr>
          <a:xfrm>
            <a:off x="7749772" y="2920644"/>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16" name="Tijdelijke aanduiding voor afbeelding 40">
            <a:extLst>
              <a:ext uri="{FF2B5EF4-FFF2-40B4-BE49-F238E27FC236}">
                <a16:creationId xmlns:a16="http://schemas.microsoft.com/office/drawing/2014/main" id="{169552EF-8046-4EA6-BFCC-CCED87C29DBE}"/>
              </a:ext>
            </a:extLst>
          </p:cNvPr>
          <p:cNvSpPr>
            <a:spLocks noGrp="1"/>
          </p:cNvSpPr>
          <p:nvPr>
            <p:ph type="pic" sz="quarter" idx="27" hasCustomPrompt="1"/>
          </p:nvPr>
        </p:nvSpPr>
        <p:spPr>
          <a:xfrm>
            <a:off x="9980446" y="2920644"/>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17" name="Tijdelijke aanduiding voor afbeelding 40">
            <a:extLst>
              <a:ext uri="{FF2B5EF4-FFF2-40B4-BE49-F238E27FC236}">
                <a16:creationId xmlns:a16="http://schemas.microsoft.com/office/drawing/2014/main" id="{E0C40C85-8D56-43B5-B229-590322AB9B05}"/>
              </a:ext>
            </a:extLst>
          </p:cNvPr>
          <p:cNvSpPr>
            <a:spLocks noGrp="1"/>
          </p:cNvSpPr>
          <p:nvPr>
            <p:ph type="pic" sz="quarter" idx="28" hasCustomPrompt="1"/>
          </p:nvPr>
        </p:nvSpPr>
        <p:spPr>
          <a:xfrm>
            <a:off x="1057750" y="4579587"/>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18" name="Tijdelijke aanduiding voor afbeelding 40">
            <a:extLst>
              <a:ext uri="{FF2B5EF4-FFF2-40B4-BE49-F238E27FC236}">
                <a16:creationId xmlns:a16="http://schemas.microsoft.com/office/drawing/2014/main" id="{296C5D1B-4354-448F-A9FA-2AAFEDCF744D}"/>
              </a:ext>
            </a:extLst>
          </p:cNvPr>
          <p:cNvSpPr>
            <a:spLocks noGrp="1"/>
          </p:cNvSpPr>
          <p:nvPr>
            <p:ph type="pic" sz="quarter" idx="29" hasCustomPrompt="1"/>
          </p:nvPr>
        </p:nvSpPr>
        <p:spPr>
          <a:xfrm>
            <a:off x="3288424" y="4579587"/>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19" name="Tijdelijke aanduiding voor afbeelding 40">
            <a:extLst>
              <a:ext uri="{FF2B5EF4-FFF2-40B4-BE49-F238E27FC236}">
                <a16:creationId xmlns:a16="http://schemas.microsoft.com/office/drawing/2014/main" id="{89AAB85E-0605-45B6-89ED-B21671AEA727}"/>
              </a:ext>
            </a:extLst>
          </p:cNvPr>
          <p:cNvSpPr>
            <a:spLocks noGrp="1"/>
          </p:cNvSpPr>
          <p:nvPr>
            <p:ph type="pic" sz="quarter" idx="30" hasCustomPrompt="1"/>
          </p:nvPr>
        </p:nvSpPr>
        <p:spPr>
          <a:xfrm>
            <a:off x="5519098" y="4579587"/>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20" name="Tijdelijke aanduiding voor afbeelding 40">
            <a:extLst>
              <a:ext uri="{FF2B5EF4-FFF2-40B4-BE49-F238E27FC236}">
                <a16:creationId xmlns:a16="http://schemas.microsoft.com/office/drawing/2014/main" id="{12C7B200-4535-4035-A3AC-7FB26B243553}"/>
              </a:ext>
            </a:extLst>
          </p:cNvPr>
          <p:cNvSpPr>
            <a:spLocks noGrp="1"/>
          </p:cNvSpPr>
          <p:nvPr>
            <p:ph type="pic" sz="quarter" idx="31" hasCustomPrompt="1"/>
          </p:nvPr>
        </p:nvSpPr>
        <p:spPr>
          <a:xfrm>
            <a:off x="7749772" y="4579587"/>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121" name="Tijdelijke aanduiding voor afbeelding 40">
            <a:extLst>
              <a:ext uri="{FF2B5EF4-FFF2-40B4-BE49-F238E27FC236}">
                <a16:creationId xmlns:a16="http://schemas.microsoft.com/office/drawing/2014/main" id="{93142C17-873E-4A17-89D0-A06014C1E48B}"/>
              </a:ext>
            </a:extLst>
          </p:cNvPr>
          <p:cNvSpPr>
            <a:spLocks noGrp="1"/>
          </p:cNvSpPr>
          <p:nvPr>
            <p:ph type="pic" sz="quarter" idx="32" hasCustomPrompt="1"/>
          </p:nvPr>
        </p:nvSpPr>
        <p:spPr>
          <a:xfrm>
            <a:off x="9980446" y="4579587"/>
            <a:ext cx="1343388" cy="629622"/>
          </a:xfrm>
          <a:ln>
            <a:noFill/>
          </a:ln>
        </p:spPr>
        <p:txBody>
          <a:bodyPr bIns="432000" anchor="ctr"/>
          <a:lstStyle>
            <a:lvl1pPr marL="0" indent="0" algn="ctr">
              <a:lnSpc>
                <a:spcPct val="75000"/>
              </a:lnSpc>
              <a:spcBef>
                <a:spcPts val="100"/>
              </a:spcBef>
              <a:spcAft>
                <a:spcPts val="100"/>
              </a:spcAft>
              <a:buNone/>
              <a:defRPr sz="700" i="1"/>
            </a:lvl1pPr>
          </a:lstStyle>
          <a:p>
            <a:r>
              <a:rPr lang="nl-NL" dirty="0"/>
              <a:t>Klik op het onderstaande icoon </a:t>
            </a:r>
            <a:br>
              <a:rPr lang="nl-NL" dirty="0"/>
            </a:br>
            <a:r>
              <a:rPr lang="nl-NL" dirty="0"/>
              <a:t>om een logo in te voegen.</a:t>
            </a:r>
          </a:p>
        </p:txBody>
      </p:sp>
      <p:sp>
        <p:nvSpPr>
          <p:cNvPr id="3" name="Dianummer">
            <a:extLst>
              <a:ext uri="{FF2B5EF4-FFF2-40B4-BE49-F238E27FC236}">
                <a16:creationId xmlns:a16="http://schemas.microsoft.com/office/drawing/2014/main" id="{408CC563-ED69-4242-A700-66F529F00277}"/>
              </a:ext>
            </a:extLst>
          </p:cNvPr>
          <p:cNvSpPr>
            <a:spLocks noGrp="1"/>
          </p:cNvSpPr>
          <p:nvPr>
            <p:ph type="sldNum" sz="quarter" idx="35"/>
          </p:nvPr>
        </p:nvSpPr>
        <p:spPr/>
        <p:txBody>
          <a:bodyPr/>
          <a:lstStyle/>
          <a:p>
            <a:fld id="{5EC93C5F-DB18-4797-88B9-B8B0D60519FD}" type="slidenum">
              <a:rPr lang="nl-NL" smtClean="0"/>
              <a:pPr/>
              <a:t>‹nr.›</a:t>
            </a:fld>
            <a:endParaRPr lang="nl-NL" dirty="0"/>
          </a:p>
        </p:txBody>
      </p:sp>
      <p:sp>
        <p:nvSpPr>
          <p:cNvPr id="4" name="Datum" hidden="1">
            <a:extLst>
              <a:ext uri="{FF2B5EF4-FFF2-40B4-BE49-F238E27FC236}">
                <a16:creationId xmlns:a16="http://schemas.microsoft.com/office/drawing/2014/main" id="{02C0E067-D369-409F-A721-7A7EDEE21E1B}"/>
              </a:ext>
            </a:extLst>
          </p:cNvPr>
          <p:cNvSpPr>
            <a:spLocks noGrp="1"/>
          </p:cNvSpPr>
          <p:nvPr>
            <p:ph type="dt" sz="half" idx="36"/>
          </p:nvPr>
        </p:nvSpPr>
        <p:spPr/>
        <p:txBody>
          <a:bodyPr/>
          <a:lstStyle/>
          <a:p>
            <a:endParaRPr lang="nl-NL" dirty="0"/>
          </a:p>
        </p:txBody>
      </p:sp>
      <p:sp>
        <p:nvSpPr>
          <p:cNvPr id="2" name="Voettekst">
            <a:extLst>
              <a:ext uri="{FF2B5EF4-FFF2-40B4-BE49-F238E27FC236}">
                <a16:creationId xmlns:a16="http://schemas.microsoft.com/office/drawing/2014/main" id="{39C59A2A-E932-4F20-ADBB-B7C76E26CBDC}"/>
              </a:ext>
            </a:extLst>
          </p:cNvPr>
          <p:cNvSpPr>
            <a:spLocks noGrp="1"/>
          </p:cNvSpPr>
          <p:nvPr>
            <p:ph type="ftr" sz="quarter" idx="34"/>
          </p:nvPr>
        </p:nvSpPr>
        <p:spPr/>
        <p:txBody>
          <a:bodyPr/>
          <a:lstStyle/>
          <a:p>
            <a:endParaRPr lang="nl-NL" dirty="0"/>
          </a:p>
        </p:txBody>
      </p:sp>
      <p:sp>
        <p:nvSpPr>
          <p:cNvPr id="64" name="Ondertitel">
            <a:extLst>
              <a:ext uri="{FF2B5EF4-FFF2-40B4-BE49-F238E27FC236}">
                <a16:creationId xmlns:a16="http://schemas.microsoft.com/office/drawing/2014/main" id="{9E282118-5AF8-446A-9FD3-768DDD6BCEAE}"/>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Tweede light subtitel</a:t>
            </a:r>
            <a:endParaRPr lang="nl-NL" dirty="0"/>
          </a:p>
        </p:txBody>
      </p:sp>
      <p:sp>
        <p:nvSpPr>
          <p:cNvPr id="5" name="Titel">
            <a:extLst>
              <a:ext uri="{FF2B5EF4-FFF2-40B4-BE49-F238E27FC236}">
                <a16:creationId xmlns:a16="http://schemas.microsoft.com/office/drawing/2014/main" id="{FF216664-7142-48FA-801A-A233888EAFDD}"/>
              </a:ext>
            </a:extLst>
          </p:cNvPr>
          <p:cNvSpPr>
            <a:spLocks noGrp="1"/>
          </p:cNvSpPr>
          <p:nvPr>
            <p:ph type="title" hasCustomPrompt="1"/>
          </p:nvPr>
        </p:nvSpPr>
        <p:spPr/>
        <p:txBody>
          <a:bodyPr/>
          <a:lstStyle/>
          <a:p>
            <a:r>
              <a:rPr lang="nl-NL" dirty="0"/>
              <a:t>Eerste titel bold</a:t>
            </a:r>
          </a:p>
        </p:txBody>
      </p:sp>
    </p:spTree>
    <p:extLst>
      <p:ext uri="{BB962C8B-B14F-4D97-AF65-F5344CB8AC3E}">
        <p14:creationId xmlns:p14="http://schemas.microsoft.com/office/powerpoint/2010/main" val="4183234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1000" fill="hold"/>
                                        <p:tgtEl>
                                          <p:spTgt spid="104"/>
                                        </p:tgtEl>
                                        <p:attrNameLst>
                                          <p:attrName>ppt_x</p:attrName>
                                        </p:attrNameLst>
                                      </p:cBhvr>
                                      <p:tavLst>
                                        <p:tav tm="0">
                                          <p:val>
                                            <p:strVal val="#ppt_x"/>
                                          </p:val>
                                        </p:tav>
                                        <p:tav tm="100000">
                                          <p:val>
                                            <p:strVal val="#ppt_x"/>
                                          </p:val>
                                        </p:tav>
                                      </p:tavLst>
                                    </p:anim>
                                    <p:anim calcmode="lin" valueType="num">
                                      <p:cBhvr additive="base">
                                        <p:cTn id="12" dur="1000" fill="hold"/>
                                        <p:tgtEl>
                                          <p:spTgt spid="10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05"/>
                                        </p:tgtEl>
                                        <p:attrNameLst>
                                          <p:attrName>style.visibility</p:attrName>
                                        </p:attrNameLst>
                                      </p:cBhvr>
                                      <p:to>
                                        <p:strVal val="visible"/>
                                      </p:to>
                                    </p:set>
                                    <p:anim calcmode="lin" valueType="num">
                                      <p:cBhvr additive="base">
                                        <p:cTn id="15" dur="1000" fill="hold"/>
                                        <p:tgtEl>
                                          <p:spTgt spid="105"/>
                                        </p:tgtEl>
                                        <p:attrNameLst>
                                          <p:attrName>ppt_x</p:attrName>
                                        </p:attrNameLst>
                                      </p:cBhvr>
                                      <p:tavLst>
                                        <p:tav tm="0">
                                          <p:val>
                                            <p:strVal val="#ppt_x"/>
                                          </p:val>
                                        </p:tav>
                                        <p:tav tm="100000">
                                          <p:val>
                                            <p:strVal val="#ppt_x"/>
                                          </p:val>
                                        </p:tav>
                                      </p:tavLst>
                                    </p:anim>
                                    <p:anim calcmode="lin" valueType="num">
                                      <p:cBhvr additive="base">
                                        <p:cTn id="16" dur="1000" fill="hold"/>
                                        <p:tgtEl>
                                          <p:spTgt spid="10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06"/>
                                        </p:tgtEl>
                                        <p:attrNameLst>
                                          <p:attrName>style.visibility</p:attrName>
                                        </p:attrNameLst>
                                      </p:cBhvr>
                                      <p:to>
                                        <p:strVal val="visible"/>
                                      </p:to>
                                    </p:set>
                                    <p:anim calcmode="lin" valueType="num">
                                      <p:cBhvr additive="base">
                                        <p:cTn id="19" dur="1000" fill="hold"/>
                                        <p:tgtEl>
                                          <p:spTgt spid="106"/>
                                        </p:tgtEl>
                                        <p:attrNameLst>
                                          <p:attrName>ppt_x</p:attrName>
                                        </p:attrNameLst>
                                      </p:cBhvr>
                                      <p:tavLst>
                                        <p:tav tm="0">
                                          <p:val>
                                            <p:strVal val="#ppt_x"/>
                                          </p:val>
                                        </p:tav>
                                        <p:tav tm="100000">
                                          <p:val>
                                            <p:strVal val="#ppt_x"/>
                                          </p:val>
                                        </p:tav>
                                      </p:tavLst>
                                    </p:anim>
                                    <p:anim calcmode="lin" valueType="num">
                                      <p:cBhvr additive="base">
                                        <p:cTn id="20" dur="1000" fill="hold"/>
                                        <p:tgtEl>
                                          <p:spTgt spid="10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1000" fill="hold"/>
                                        <p:tgtEl>
                                          <p:spTgt spid="107"/>
                                        </p:tgtEl>
                                        <p:attrNameLst>
                                          <p:attrName>ppt_x</p:attrName>
                                        </p:attrNameLst>
                                      </p:cBhvr>
                                      <p:tavLst>
                                        <p:tav tm="0">
                                          <p:val>
                                            <p:strVal val="#ppt_x"/>
                                          </p:val>
                                        </p:tav>
                                        <p:tav tm="100000">
                                          <p:val>
                                            <p:strVal val="#ppt_x"/>
                                          </p:val>
                                        </p:tav>
                                      </p:tavLst>
                                    </p:anim>
                                    <p:anim calcmode="lin" valueType="num">
                                      <p:cBhvr additive="base">
                                        <p:cTn id="24" dur="10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1000" fill="hold"/>
                                        <p:tgtEl>
                                          <p:spTgt spid="108"/>
                                        </p:tgtEl>
                                        <p:attrNameLst>
                                          <p:attrName>ppt_x</p:attrName>
                                        </p:attrNameLst>
                                      </p:cBhvr>
                                      <p:tavLst>
                                        <p:tav tm="0">
                                          <p:val>
                                            <p:strVal val="#ppt_x"/>
                                          </p:val>
                                        </p:tav>
                                        <p:tav tm="100000">
                                          <p:val>
                                            <p:strVal val="#ppt_x"/>
                                          </p:val>
                                        </p:tav>
                                      </p:tavLst>
                                    </p:anim>
                                    <p:anim calcmode="lin" valueType="num">
                                      <p:cBhvr additive="base">
                                        <p:cTn id="28" dur="1000" fill="hold"/>
                                        <p:tgtEl>
                                          <p:spTgt spid="10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1000" fill="hold"/>
                                        <p:tgtEl>
                                          <p:spTgt spid="109"/>
                                        </p:tgtEl>
                                        <p:attrNameLst>
                                          <p:attrName>ppt_x</p:attrName>
                                        </p:attrNameLst>
                                      </p:cBhvr>
                                      <p:tavLst>
                                        <p:tav tm="0">
                                          <p:val>
                                            <p:strVal val="#ppt_x"/>
                                          </p:val>
                                        </p:tav>
                                        <p:tav tm="100000">
                                          <p:val>
                                            <p:strVal val="#ppt_x"/>
                                          </p:val>
                                        </p:tav>
                                      </p:tavLst>
                                    </p:anim>
                                    <p:anim calcmode="lin" valueType="num">
                                      <p:cBhvr additive="base">
                                        <p:cTn id="32" dur="1000" fill="hold"/>
                                        <p:tgtEl>
                                          <p:spTgt spid="10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00"/>
                                  </p:stCondLst>
                                  <p:childTnLst>
                                    <p:set>
                                      <p:cBhvr>
                                        <p:cTn id="34" dur="1" fill="hold">
                                          <p:stCondLst>
                                            <p:cond delay="0"/>
                                          </p:stCondLst>
                                        </p:cTn>
                                        <p:tgtEl>
                                          <p:spTgt spid="110"/>
                                        </p:tgtEl>
                                        <p:attrNameLst>
                                          <p:attrName>style.visibility</p:attrName>
                                        </p:attrNameLst>
                                      </p:cBhvr>
                                      <p:to>
                                        <p:strVal val="visible"/>
                                      </p:to>
                                    </p:set>
                                    <p:anim calcmode="lin" valueType="num">
                                      <p:cBhvr additive="base">
                                        <p:cTn id="35" dur="1000" fill="hold"/>
                                        <p:tgtEl>
                                          <p:spTgt spid="110"/>
                                        </p:tgtEl>
                                        <p:attrNameLst>
                                          <p:attrName>ppt_x</p:attrName>
                                        </p:attrNameLst>
                                      </p:cBhvr>
                                      <p:tavLst>
                                        <p:tav tm="0">
                                          <p:val>
                                            <p:strVal val="#ppt_x"/>
                                          </p:val>
                                        </p:tav>
                                        <p:tav tm="100000">
                                          <p:val>
                                            <p:strVal val="#ppt_x"/>
                                          </p:val>
                                        </p:tav>
                                      </p:tavLst>
                                    </p:anim>
                                    <p:anim calcmode="lin" valueType="num">
                                      <p:cBhvr additive="base">
                                        <p:cTn id="36" dur="1000" fill="hold"/>
                                        <p:tgtEl>
                                          <p:spTgt spid="110"/>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800"/>
                                  </p:stCondLst>
                                  <p:childTnLst>
                                    <p:set>
                                      <p:cBhvr>
                                        <p:cTn id="38" dur="1" fill="hold">
                                          <p:stCondLst>
                                            <p:cond delay="0"/>
                                          </p:stCondLst>
                                        </p:cTn>
                                        <p:tgtEl>
                                          <p:spTgt spid="111"/>
                                        </p:tgtEl>
                                        <p:attrNameLst>
                                          <p:attrName>style.visibility</p:attrName>
                                        </p:attrNameLst>
                                      </p:cBhvr>
                                      <p:to>
                                        <p:strVal val="visible"/>
                                      </p:to>
                                    </p:set>
                                    <p:anim calcmode="lin" valueType="num">
                                      <p:cBhvr additive="base">
                                        <p:cTn id="39" dur="1000" fill="hold"/>
                                        <p:tgtEl>
                                          <p:spTgt spid="111"/>
                                        </p:tgtEl>
                                        <p:attrNameLst>
                                          <p:attrName>ppt_x</p:attrName>
                                        </p:attrNameLst>
                                      </p:cBhvr>
                                      <p:tavLst>
                                        <p:tav tm="0">
                                          <p:val>
                                            <p:strVal val="#ppt_x"/>
                                          </p:val>
                                        </p:tav>
                                        <p:tav tm="100000">
                                          <p:val>
                                            <p:strVal val="#ppt_x"/>
                                          </p:val>
                                        </p:tav>
                                      </p:tavLst>
                                    </p:anim>
                                    <p:anim calcmode="lin" valueType="num">
                                      <p:cBhvr additive="base">
                                        <p:cTn id="40" dur="1000" fill="hold"/>
                                        <p:tgtEl>
                                          <p:spTgt spid="11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900"/>
                                  </p:stCondLst>
                                  <p:childTnLst>
                                    <p:set>
                                      <p:cBhvr>
                                        <p:cTn id="42" dur="1" fill="hold">
                                          <p:stCondLst>
                                            <p:cond delay="0"/>
                                          </p:stCondLst>
                                        </p:cTn>
                                        <p:tgtEl>
                                          <p:spTgt spid="112"/>
                                        </p:tgtEl>
                                        <p:attrNameLst>
                                          <p:attrName>style.visibility</p:attrName>
                                        </p:attrNameLst>
                                      </p:cBhvr>
                                      <p:to>
                                        <p:strVal val="visible"/>
                                      </p:to>
                                    </p:set>
                                    <p:anim calcmode="lin" valueType="num">
                                      <p:cBhvr additive="base">
                                        <p:cTn id="43" dur="1000" fill="hold"/>
                                        <p:tgtEl>
                                          <p:spTgt spid="112"/>
                                        </p:tgtEl>
                                        <p:attrNameLst>
                                          <p:attrName>ppt_x</p:attrName>
                                        </p:attrNameLst>
                                      </p:cBhvr>
                                      <p:tavLst>
                                        <p:tav tm="0">
                                          <p:val>
                                            <p:strVal val="#ppt_x"/>
                                          </p:val>
                                        </p:tav>
                                        <p:tav tm="100000">
                                          <p:val>
                                            <p:strVal val="#ppt_x"/>
                                          </p:val>
                                        </p:tav>
                                      </p:tavLst>
                                    </p:anim>
                                    <p:anim calcmode="lin" valueType="num">
                                      <p:cBhvr additive="base">
                                        <p:cTn id="44" dur="1000" fill="hold"/>
                                        <p:tgtEl>
                                          <p:spTgt spid="112"/>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10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1100"/>
                                  </p:stCondLst>
                                  <p:childTnLst>
                                    <p:set>
                                      <p:cBhvr>
                                        <p:cTn id="49" dur="1" fill="hold">
                                          <p:stCondLst>
                                            <p:cond delay="0"/>
                                          </p:stCondLst>
                                        </p:cTn>
                                        <p:tgtEl>
                                          <p:spTgt spid="113"/>
                                        </p:tgtEl>
                                        <p:attrNameLst>
                                          <p:attrName>style.visibility</p:attrName>
                                        </p:attrNameLst>
                                      </p:cBhvr>
                                      <p:to>
                                        <p:strVal val="visible"/>
                                      </p:to>
                                    </p:set>
                                    <p:animEffect transition="in" filter="fade">
                                      <p:cBhvr>
                                        <p:cTn id="50" dur="500"/>
                                        <p:tgtEl>
                                          <p:spTgt spid="113"/>
                                        </p:tgtEl>
                                      </p:cBhvr>
                                    </p:animEffect>
                                  </p:childTnLst>
                                </p:cTn>
                              </p:par>
                              <p:par>
                                <p:cTn id="51" presetID="10" presetClass="entr" presetSubtype="0" fill="hold" grpId="0" nodeType="withEffect">
                                  <p:stCondLst>
                                    <p:cond delay="1200"/>
                                  </p:stCondLst>
                                  <p:childTnLst>
                                    <p:set>
                                      <p:cBhvr>
                                        <p:cTn id="52" dur="1" fill="hold">
                                          <p:stCondLst>
                                            <p:cond delay="0"/>
                                          </p:stCondLst>
                                        </p:cTn>
                                        <p:tgtEl>
                                          <p:spTgt spid="114"/>
                                        </p:tgtEl>
                                        <p:attrNameLst>
                                          <p:attrName>style.visibility</p:attrName>
                                        </p:attrNameLst>
                                      </p:cBhvr>
                                      <p:to>
                                        <p:strVal val="visible"/>
                                      </p:to>
                                    </p:set>
                                    <p:animEffect transition="in" filter="fade">
                                      <p:cBhvr>
                                        <p:cTn id="53" dur="500"/>
                                        <p:tgtEl>
                                          <p:spTgt spid="114"/>
                                        </p:tgtEl>
                                      </p:cBhvr>
                                    </p:animEffect>
                                  </p:childTnLst>
                                </p:cTn>
                              </p:par>
                              <p:par>
                                <p:cTn id="54" presetID="10" presetClass="entr" presetSubtype="0" fill="hold" grpId="0" nodeType="withEffect">
                                  <p:stCondLst>
                                    <p:cond delay="1300"/>
                                  </p:stCondLst>
                                  <p:childTnLst>
                                    <p:set>
                                      <p:cBhvr>
                                        <p:cTn id="55" dur="1" fill="hold">
                                          <p:stCondLst>
                                            <p:cond delay="0"/>
                                          </p:stCondLst>
                                        </p:cTn>
                                        <p:tgtEl>
                                          <p:spTgt spid="115"/>
                                        </p:tgtEl>
                                        <p:attrNameLst>
                                          <p:attrName>style.visibility</p:attrName>
                                        </p:attrNameLst>
                                      </p:cBhvr>
                                      <p:to>
                                        <p:strVal val="visible"/>
                                      </p:to>
                                    </p:set>
                                    <p:animEffect transition="in" filter="fade">
                                      <p:cBhvr>
                                        <p:cTn id="56" dur="500"/>
                                        <p:tgtEl>
                                          <p:spTgt spid="115"/>
                                        </p:tgtEl>
                                      </p:cBhvr>
                                    </p:animEffect>
                                  </p:childTnLst>
                                </p:cTn>
                              </p:par>
                              <p:par>
                                <p:cTn id="57" presetID="10" presetClass="entr" presetSubtype="0" fill="hold" grpId="0" nodeType="withEffect">
                                  <p:stCondLst>
                                    <p:cond delay="1400"/>
                                  </p:stCondLst>
                                  <p:childTnLst>
                                    <p:set>
                                      <p:cBhvr>
                                        <p:cTn id="58" dur="1" fill="hold">
                                          <p:stCondLst>
                                            <p:cond delay="0"/>
                                          </p:stCondLst>
                                        </p:cTn>
                                        <p:tgtEl>
                                          <p:spTgt spid="116"/>
                                        </p:tgtEl>
                                        <p:attrNameLst>
                                          <p:attrName>style.visibility</p:attrName>
                                        </p:attrNameLst>
                                      </p:cBhvr>
                                      <p:to>
                                        <p:strVal val="visible"/>
                                      </p:to>
                                    </p:set>
                                    <p:animEffect transition="in" filter="fade">
                                      <p:cBhvr>
                                        <p:cTn id="59" dur="500"/>
                                        <p:tgtEl>
                                          <p:spTgt spid="116"/>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500"/>
                                        <p:tgtEl>
                                          <p:spTgt spid="117"/>
                                        </p:tgtEl>
                                      </p:cBhvr>
                                    </p:animEffect>
                                  </p:childTnLst>
                                </p:cTn>
                              </p:par>
                              <p:par>
                                <p:cTn id="63" presetID="10" presetClass="entr" presetSubtype="0" fill="hold" grpId="0" nodeType="withEffect">
                                  <p:stCondLst>
                                    <p:cond delay="1600"/>
                                  </p:stCondLst>
                                  <p:childTnLst>
                                    <p:set>
                                      <p:cBhvr>
                                        <p:cTn id="64" dur="1" fill="hold">
                                          <p:stCondLst>
                                            <p:cond delay="0"/>
                                          </p:stCondLst>
                                        </p:cTn>
                                        <p:tgtEl>
                                          <p:spTgt spid="118"/>
                                        </p:tgtEl>
                                        <p:attrNameLst>
                                          <p:attrName>style.visibility</p:attrName>
                                        </p:attrNameLst>
                                      </p:cBhvr>
                                      <p:to>
                                        <p:strVal val="visible"/>
                                      </p:to>
                                    </p:set>
                                    <p:animEffect transition="in" filter="fade">
                                      <p:cBhvr>
                                        <p:cTn id="65" dur="500"/>
                                        <p:tgtEl>
                                          <p:spTgt spid="118"/>
                                        </p:tgtEl>
                                      </p:cBhvr>
                                    </p:animEffect>
                                  </p:childTnLst>
                                </p:cTn>
                              </p:par>
                              <p:par>
                                <p:cTn id="66" presetID="10" presetClass="entr" presetSubtype="0" fill="hold" grpId="0" nodeType="withEffect">
                                  <p:stCondLst>
                                    <p:cond delay="1700"/>
                                  </p:stCondLst>
                                  <p:childTnLst>
                                    <p:set>
                                      <p:cBhvr>
                                        <p:cTn id="67" dur="1" fill="hold">
                                          <p:stCondLst>
                                            <p:cond delay="0"/>
                                          </p:stCondLst>
                                        </p:cTn>
                                        <p:tgtEl>
                                          <p:spTgt spid="119"/>
                                        </p:tgtEl>
                                        <p:attrNameLst>
                                          <p:attrName>style.visibility</p:attrName>
                                        </p:attrNameLst>
                                      </p:cBhvr>
                                      <p:to>
                                        <p:strVal val="visible"/>
                                      </p:to>
                                    </p:set>
                                    <p:animEffect transition="in" filter="fade">
                                      <p:cBhvr>
                                        <p:cTn id="68" dur="500"/>
                                        <p:tgtEl>
                                          <p:spTgt spid="119"/>
                                        </p:tgtEl>
                                      </p:cBhvr>
                                    </p:animEffect>
                                  </p:childTnLst>
                                </p:cTn>
                              </p:par>
                              <p:par>
                                <p:cTn id="69" presetID="10" presetClass="entr" presetSubtype="0" fill="hold" grpId="0" nodeType="withEffect">
                                  <p:stCondLst>
                                    <p:cond delay="180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500"/>
                                        <p:tgtEl>
                                          <p:spTgt spid="120"/>
                                        </p:tgtEl>
                                      </p:cBhvr>
                                    </p:animEffect>
                                  </p:childTnLst>
                                </p:cTn>
                              </p:par>
                              <p:par>
                                <p:cTn id="72" presetID="10" presetClass="entr" presetSubtype="0" fill="hold" grpId="0" nodeType="withEffect">
                                  <p:stCondLst>
                                    <p:cond delay="190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tmplLst>
          <p:tmpl>
            <p:tnLst>
              <p:par>
                <p:cTn presetID="2" presetClass="entr" presetSubtype="4" decel="10000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fill="hold"/>
                        <p:tgtEl>
                          <p:spTgt spid="101"/>
                        </p:tgtEl>
                        <p:attrNameLst>
                          <p:attrName>ppt_x</p:attrName>
                        </p:attrNameLst>
                      </p:cBhvr>
                      <p:tavLst>
                        <p:tav tm="0">
                          <p:val>
                            <p:strVal val="#ppt_x"/>
                          </p:val>
                        </p:tav>
                        <p:tav tm="100000">
                          <p:val>
                            <p:strVal val="#ppt_x"/>
                          </p:val>
                        </p:tav>
                      </p:tavLst>
                    </p:anim>
                    <p:anim calcmode="lin" valueType="num">
                      <p:cBhvr additive="base">
                        <p:cTn dur="1000" fill="hold"/>
                        <p:tgtEl>
                          <p:spTgt spid="101"/>
                        </p:tgtEl>
                        <p:attrNameLst>
                          <p:attrName>ppt_y</p:attrName>
                        </p:attrNameLst>
                      </p:cBhvr>
                      <p:tavLst>
                        <p:tav tm="0">
                          <p:val>
                            <p:strVal val="1+#ppt_h/2"/>
                          </p:val>
                        </p:tav>
                        <p:tav tm="100000">
                          <p:val>
                            <p:strVal val="#ppt_y"/>
                          </p:val>
                        </p:tav>
                      </p:tavLst>
                    </p:anim>
                  </p:childTnLst>
                </p:cTn>
              </p:par>
            </p:tnLst>
          </p:tmpl>
        </p:tmplLst>
      </p:bldP>
      <p:bldP spid="104" grpId="0" animBg="1">
        <p:tmplLst>
          <p:tmpl>
            <p:tnLst>
              <p:par>
                <p:cTn presetID="2" presetClass="entr" presetSubtype="4" decel="100000" fill="hold" nodeType="withEffect">
                  <p:stCondLst>
                    <p:cond delay="10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fill="hold"/>
                        <p:tgtEl>
                          <p:spTgt spid="104"/>
                        </p:tgtEl>
                        <p:attrNameLst>
                          <p:attrName>ppt_x</p:attrName>
                        </p:attrNameLst>
                      </p:cBhvr>
                      <p:tavLst>
                        <p:tav tm="0">
                          <p:val>
                            <p:strVal val="#ppt_x"/>
                          </p:val>
                        </p:tav>
                        <p:tav tm="100000">
                          <p:val>
                            <p:strVal val="#ppt_x"/>
                          </p:val>
                        </p:tav>
                      </p:tavLst>
                    </p:anim>
                    <p:anim calcmode="lin" valueType="num">
                      <p:cBhvr additive="base">
                        <p:cTn dur="1000" fill="hold"/>
                        <p:tgtEl>
                          <p:spTgt spid="104"/>
                        </p:tgtEl>
                        <p:attrNameLst>
                          <p:attrName>ppt_y</p:attrName>
                        </p:attrNameLst>
                      </p:cBhvr>
                      <p:tavLst>
                        <p:tav tm="0">
                          <p:val>
                            <p:strVal val="1+#ppt_h/2"/>
                          </p:val>
                        </p:tav>
                        <p:tav tm="100000">
                          <p:val>
                            <p:strVal val="#ppt_y"/>
                          </p:val>
                        </p:tav>
                      </p:tavLst>
                    </p:anim>
                  </p:childTnLst>
                </p:cTn>
              </p:par>
            </p:tnLst>
          </p:tmpl>
        </p:tmplLst>
      </p:bldP>
      <p:bldP spid="105" grpId="0" animBg="1">
        <p:tmplLst>
          <p:tmpl>
            <p:tnLst>
              <p:par>
                <p:cTn presetID="2" presetClass="entr" presetSubtype="4" decel="100000" fill="hold" nodeType="withEffect">
                  <p:stCondLst>
                    <p:cond delay="20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fill="hold"/>
                        <p:tgtEl>
                          <p:spTgt spid="105"/>
                        </p:tgtEl>
                        <p:attrNameLst>
                          <p:attrName>ppt_x</p:attrName>
                        </p:attrNameLst>
                      </p:cBhvr>
                      <p:tavLst>
                        <p:tav tm="0">
                          <p:val>
                            <p:strVal val="#ppt_x"/>
                          </p:val>
                        </p:tav>
                        <p:tav tm="100000">
                          <p:val>
                            <p:strVal val="#ppt_x"/>
                          </p:val>
                        </p:tav>
                      </p:tavLst>
                    </p:anim>
                    <p:anim calcmode="lin" valueType="num">
                      <p:cBhvr additive="base">
                        <p:cTn dur="1000" fill="hold"/>
                        <p:tgtEl>
                          <p:spTgt spid="105"/>
                        </p:tgtEl>
                        <p:attrNameLst>
                          <p:attrName>ppt_y</p:attrName>
                        </p:attrNameLst>
                      </p:cBhvr>
                      <p:tavLst>
                        <p:tav tm="0">
                          <p:val>
                            <p:strVal val="1+#ppt_h/2"/>
                          </p:val>
                        </p:tav>
                        <p:tav tm="100000">
                          <p:val>
                            <p:strVal val="#ppt_y"/>
                          </p:val>
                        </p:tav>
                      </p:tavLst>
                    </p:anim>
                  </p:childTnLst>
                </p:cTn>
              </p:par>
            </p:tnLst>
          </p:tmpl>
        </p:tmplLst>
      </p:bldP>
      <p:bldP spid="106" grpId="0" animBg="1">
        <p:tmplLst>
          <p:tmpl>
            <p:tnLst>
              <p:par>
                <p:cTn presetID="2" presetClass="entr" presetSubtype="4" decel="100000" fill="hold" nodeType="withEffect">
                  <p:stCondLst>
                    <p:cond delay="30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fill="hold"/>
                        <p:tgtEl>
                          <p:spTgt spid="106"/>
                        </p:tgtEl>
                        <p:attrNameLst>
                          <p:attrName>ppt_x</p:attrName>
                        </p:attrNameLst>
                      </p:cBhvr>
                      <p:tavLst>
                        <p:tav tm="0">
                          <p:val>
                            <p:strVal val="#ppt_x"/>
                          </p:val>
                        </p:tav>
                        <p:tav tm="100000">
                          <p:val>
                            <p:strVal val="#ppt_x"/>
                          </p:val>
                        </p:tav>
                      </p:tavLst>
                    </p:anim>
                    <p:anim calcmode="lin" valueType="num">
                      <p:cBhvr additive="base">
                        <p:cTn dur="1000" fill="hold"/>
                        <p:tgtEl>
                          <p:spTgt spid="106"/>
                        </p:tgtEl>
                        <p:attrNameLst>
                          <p:attrName>ppt_y</p:attrName>
                        </p:attrNameLst>
                      </p:cBhvr>
                      <p:tavLst>
                        <p:tav tm="0">
                          <p:val>
                            <p:strVal val="1+#ppt_h/2"/>
                          </p:val>
                        </p:tav>
                        <p:tav tm="100000">
                          <p:val>
                            <p:strVal val="#ppt_y"/>
                          </p:val>
                        </p:tav>
                      </p:tavLst>
                    </p:anim>
                  </p:childTnLst>
                </p:cTn>
              </p:par>
            </p:tnLst>
          </p:tmpl>
        </p:tmplLst>
      </p:bldP>
      <p:bldP spid="107" grpId="0" animBg="1">
        <p:tmplLst>
          <p:tmpl>
            <p:tnLst>
              <p:par>
                <p:cTn presetID="2" presetClass="entr" presetSubtype="4" decel="100000" fill="hold" nodeType="withEffect">
                  <p:stCondLst>
                    <p:cond delay="40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fill="hold"/>
                        <p:tgtEl>
                          <p:spTgt spid="107"/>
                        </p:tgtEl>
                        <p:attrNameLst>
                          <p:attrName>ppt_x</p:attrName>
                        </p:attrNameLst>
                      </p:cBhvr>
                      <p:tavLst>
                        <p:tav tm="0">
                          <p:val>
                            <p:strVal val="#ppt_x"/>
                          </p:val>
                        </p:tav>
                        <p:tav tm="100000">
                          <p:val>
                            <p:strVal val="#ppt_x"/>
                          </p:val>
                        </p:tav>
                      </p:tavLst>
                    </p:anim>
                    <p:anim calcmode="lin" valueType="num">
                      <p:cBhvr additive="base">
                        <p:cTn dur="1000" fill="hold"/>
                        <p:tgtEl>
                          <p:spTgt spid="107"/>
                        </p:tgtEl>
                        <p:attrNameLst>
                          <p:attrName>ppt_y</p:attrName>
                        </p:attrNameLst>
                      </p:cBhvr>
                      <p:tavLst>
                        <p:tav tm="0">
                          <p:val>
                            <p:strVal val="1+#ppt_h/2"/>
                          </p:val>
                        </p:tav>
                        <p:tav tm="100000">
                          <p:val>
                            <p:strVal val="#ppt_y"/>
                          </p:val>
                        </p:tav>
                      </p:tavLst>
                    </p:anim>
                  </p:childTnLst>
                </p:cTn>
              </p:par>
            </p:tnLst>
          </p:tmpl>
        </p:tmplLst>
      </p:bldP>
      <p:bldP spid="108" grpId="0" animBg="1">
        <p:tmplLst>
          <p:tmpl>
            <p:tnLst>
              <p:par>
                <p:cTn presetID="2" presetClass="entr" presetSubtype="4" decel="100000" fill="hold" nodeType="withEffect">
                  <p:stCondLst>
                    <p:cond delay="50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fill="hold"/>
                        <p:tgtEl>
                          <p:spTgt spid="108"/>
                        </p:tgtEl>
                        <p:attrNameLst>
                          <p:attrName>ppt_x</p:attrName>
                        </p:attrNameLst>
                      </p:cBhvr>
                      <p:tavLst>
                        <p:tav tm="0">
                          <p:val>
                            <p:strVal val="#ppt_x"/>
                          </p:val>
                        </p:tav>
                        <p:tav tm="100000">
                          <p:val>
                            <p:strVal val="#ppt_x"/>
                          </p:val>
                        </p:tav>
                      </p:tavLst>
                    </p:anim>
                    <p:anim calcmode="lin" valueType="num">
                      <p:cBhvr additive="base">
                        <p:cTn dur="1000" fill="hold"/>
                        <p:tgtEl>
                          <p:spTgt spid="108"/>
                        </p:tgtEl>
                        <p:attrNameLst>
                          <p:attrName>ppt_y</p:attrName>
                        </p:attrNameLst>
                      </p:cBhvr>
                      <p:tavLst>
                        <p:tav tm="0">
                          <p:val>
                            <p:strVal val="1+#ppt_h/2"/>
                          </p:val>
                        </p:tav>
                        <p:tav tm="100000">
                          <p:val>
                            <p:strVal val="#ppt_y"/>
                          </p:val>
                        </p:tav>
                      </p:tavLst>
                    </p:anim>
                  </p:childTnLst>
                </p:cTn>
              </p:par>
            </p:tnLst>
          </p:tmpl>
        </p:tmplLst>
      </p:bldP>
      <p:bldP spid="109" grpId="0" animBg="1">
        <p:tmplLst>
          <p:tmpl>
            <p:tnLst>
              <p:par>
                <p:cTn presetID="2" presetClass="entr" presetSubtype="4" decel="100000" fill="hold" nodeType="withEffect">
                  <p:stCondLst>
                    <p:cond delay="6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fill="hold"/>
                        <p:tgtEl>
                          <p:spTgt spid="109"/>
                        </p:tgtEl>
                        <p:attrNameLst>
                          <p:attrName>ppt_x</p:attrName>
                        </p:attrNameLst>
                      </p:cBhvr>
                      <p:tavLst>
                        <p:tav tm="0">
                          <p:val>
                            <p:strVal val="#ppt_x"/>
                          </p:val>
                        </p:tav>
                        <p:tav tm="100000">
                          <p:val>
                            <p:strVal val="#ppt_x"/>
                          </p:val>
                        </p:tav>
                      </p:tavLst>
                    </p:anim>
                    <p:anim calcmode="lin" valueType="num">
                      <p:cBhvr additive="base">
                        <p:cTn dur="1000" fill="hold"/>
                        <p:tgtEl>
                          <p:spTgt spid="109"/>
                        </p:tgtEl>
                        <p:attrNameLst>
                          <p:attrName>ppt_y</p:attrName>
                        </p:attrNameLst>
                      </p:cBhvr>
                      <p:tavLst>
                        <p:tav tm="0">
                          <p:val>
                            <p:strVal val="1+#ppt_h/2"/>
                          </p:val>
                        </p:tav>
                        <p:tav tm="100000">
                          <p:val>
                            <p:strVal val="#ppt_y"/>
                          </p:val>
                        </p:tav>
                      </p:tavLst>
                    </p:anim>
                  </p:childTnLst>
                </p:cTn>
              </p:par>
            </p:tnLst>
          </p:tmpl>
        </p:tmplLst>
      </p:bldP>
      <p:bldP spid="110" grpId="0" animBg="1">
        <p:tmplLst>
          <p:tmpl>
            <p:tnLst>
              <p:par>
                <p:cTn presetID="2" presetClass="entr" presetSubtype="4" decel="100000" fill="hold" nodeType="withEffect">
                  <p:stCondLst>
                    <p:cond delay="7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fill="hold"/>
                        <p:tgtEl>
                          <p:spTgt spid="110"/>
                        </p:tgtEl>
                        <p:attrNameLst>
                          <p:attrName>ppt_x</p:attrName>
                        </p:attrNameLst>
                      </p:cBhvr>
                      <p:tavLst>
                        <p:tav tm="0">
                          <p:val>
                            <p:strVal val="#ppt_x"/>
                          </p:val>
                        </p:tav>
                        <p:tav tm="100000">
                          <p:val>
                            <p:strVal val="#ppt_x"/>
                          </p:val>
                        </p:tav>
                      </p:tavLst>
                    </p:anim>
                    <p:anim calcmode="lin" valueType="num">
                      <p:cBhvr additive="base">
                        <p:cTn dur="1000" fill="hold"/>
                        <p:tgtEl>
                          <p:spTgt spid="110"/>
                        </p:tgtEl>
                        <p:attrNameLst>
                          <p:attrName>ppt_y</p:attrName>
                        </p:attrNameLst>
                      </p:cBhvr>
                      <p:tavLst>
                        <p:tav tm="0">
                          <p:val>
                            <p:strVal val="1+#ppt_h/2"/>
                          </p:val>
                        </p:tav>
                        <p:tav tm="100000">
                          <p:val>
                            <p:strVal val="#ppt_y"/>
                          </p:val>
                        </p:tav>
                      </p:tavLst>
                    </p:anim>
                  </p:childTnLst>
                </p:cTn>
              </p:par>
            </p:tnLst>
          </p:tmpl>
        </p:tmplLst>
      </p:bldP>
      <p:bldP spid="111" grpId="0" animBg="1">
        <p:tmplLst>
          <p:tmpl>
            <p:tnLst>
              <p:par>
                <p:cTn presetID="2" presetClass="entr" presetSubtype="4" decel="100000" fill="hold" nodeType="withEffect">
                  <p:stCondLst>
                    <p:cond delay="80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fill="hold"/>
                        <p:tgtEl>
                          <p:spTgt spid="111"/>
                        </p:tgtEl>
                        <p:attrNameLst>
                          <p:attrName>ppt_x</p:attrName>
                        </p:attrNameLst>
                      </p:cBhvr>
                      <p:tavLst>
                        <p:tav tm="0">
                          <p:val>
                            <p:strVal val="#ppt_x"/>
                          </p:val>
                        </p:tav>
                        <p:tav tm="100000">
                          <p:val>
                            <p:strVal val="#ppt_x"/>
                          </p:val>
                        </p:tav>
                      </p:tavLst>
                    </p:anim>
                    <p:anim calcmode="lin" valueType="num">
                      <p:cBhvr additive="base">
                        <p:cTn dur="1000" fill="hold"/>
                        <p:tgtEl>
                          <p:spTgt spid="111"/>
                        </p:tgtEl>
                        <p:attrNameLst>
                          <p:attrName>ppt_y</p:attrName>
                        </p:attrNameLst>
                      </p:cBhvr>
                      <p:tavLst>
                        <p:tav tm="0">
                          <p:val>
                            <p:strVal val="1+#ppt_h/2"/>
                          </p:val>
                        </p:tav>
                        <p:tav tm="100000">
                          <p:val>
                            <p:strVal val="#ppt_y"/>
                          </p:val>
                        </p:tav>
                      </p:tavLst>
                    </p:anim>
                  </p:childTnLst>
                </p:cTn>
              </p:par>
            </p:tnLst>
          </p:tmpl>
        </p:tmplLst>
      </p:bldP>
      <p:bldP spid="112" grpId="0" animBg="1">
        <p:tmplLst>
          <p:tmpl>
            <p:tnLst>
              <p:par>
                <p:cTn presetID="2" presetClass="entr" presetSubtype="4" decel="100000" fill="hold" nodeType="withEffect">
                  <p:stCondLst>
                    <p:cond delay="90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fill="hold"/>
                        <p:tgtEl>
                          <p:spTgt spid="112"/>
                        </p:tgtEl>
                        <p:attrNameLst>
                          <p:attrName>ppt_x</p:attrName>
                        </p:attrNameLst>
                      </p:cBhvr>
                      <p:tavLst>
                        <p:tav tm="0">
                          <p:val>
                            <p:strVal val="#ppt_x"/>
                          </p:val>
                        </p:tav>
                        <p:tav tm="100000">
                          <p:val>
                            <p:strVal val="#ppt_x"/>
                          </p:val>
                        </p:tav>
                      </p:tavLst>
                    </p:anim>
                    <p:anim calcmode="lin" valueType="num">
                      <p:cBhvr additive="base">
                        <p:cTn dur="1000" fill="hold"/>
                        <p:tgtEl>
                          <p:spTgt spid="112"/>
                        </p:tgtEl>
                        <p:attrNameLst>
                          <p:attrName>ppt_y</p:attrName>
                        </p:attrNameLst>
                      </p:cBhvr>
                      <p:tavLst>
                        <p:tav tm="0">
                          <p:val>
                            <p:strVal val="1+#ppt_h/2"/>
                          </p:val>
                        </p:tav>
                        <p:tav tm="100000">
                          <p:val>
                            <p:strVal val="#ppt_y"/>
                          </p:val>
                        </p:tav>
                      </p:tavLst>
                    </p:anim>
                  </p:childTnLst>
                </p:cTn>
              </p:par>
            </p:tnLst>
          </p:tmpl>
        </p:tmplLst>
      </p:bldP>
      <p:bldP spid="22" grpId="0"/>
      <p:bldP spid="113" grpId="0"/>
      <p:bldP spid="114" grpId="0"/>
      <p:bldP spid="115" grpId="0"/>
      <p:bldP spid="116" grpId="0"/>
      <p:bldP spid="117" grpId="0"/>
      <p:bldP spid="118" grpId="0"/>
      <p:bldP spid="119" grpId="0"/>
      <p:bldP spid="120" grpId="0"/>
      <p:bldP spid="121" grpId="0"/>
    </p:bld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48" name="INFO">
            <a:extLst>
              <a:ext uri="{FF2B5EF4-FFF2-40B4-BE49-F238E27FC236}">
                <a16:creationId xmlns:a16="http://schemas.microsoft.com/office/drawing/2014/main" id="{4A1F86EE-56C2-4FC7-A5E3-4FF8BAE206B8}"/>
              </a:ext>
            </a:extLst>
          </p:cNvPr>
          <p:cNvSpPr txBox="1"/>
          <p:nvPr userDrawn="1"/>
        </p:nvSpPr>
        <p:spPr>
          <a:xfrm>
            <a:off x="0" y="-256190"/>
            <a:ext cx="11556000" cy="161583"/>
          </a:xfrm>
          <a:prstGeom prst="rect">
            <a:avLst/>
          </a:prstGeom>
          <a:noFill/>
        </p:spPr>
        <p:txBody>
          <a:bodyPr wrap="square" lIns="0" tIns="0" rIns="0" bIns="0" rtlCol="0">
            <a:spAutoFit/>
          </a:bodyPr>
          <a:lstStyle/>
          <a:p>
            <a:pPr algn="l"/>
            <a:r>
              <a:rPr lang="nl-NL" sz="1050" b="1" dirty="0">
                <a:solidFill>
                  <a:schemeClr val="tx2"/>
                </a:solidFill>
                <a:latin typeface="+mj-lt"/>
                <a:cs typeface="Calibri" panose="020F0502020204030204" pitchFamily="34" charset="0"/>
              </a:rPr>
              <a:t>TEMPLATE: </a:t>
            </a:r>
            <a:r>
              <a:rPr lang="nl-NL" sz="1050" b="0" dirty="0">
                <a:solidFill>
                  <a:schemeClr val="tx2"/>
                </a:solidFill>
                <a:latin typeface="+mj-lt"/>
                <a:cs typeface="Calibri" panose="020F0502020204030204" pitchFamily="34" charset="0"/>
              </a:rPr>
              <a:t>AFSLUITING</a:t>
            </a:r>
          </a:p>
        </p:txBody>
      </p:sp>
      <p:grpSp>
        <p:nvGrpSpPr>
          <p:cNvPr id="154" name="INSTRUCTIE">
            <a:extLst>
              <a:ext uri="{FF2B5EF4-FFF2-40B4-BE49-F238E27FC236}">
                <a16:creationId xmlns:a16="http://schemas.microsoft.com/office/drawing/2014/main" id="{DA0EC9B2-475B-4BF2-B333-B08C9FDB8378}"/>
              </a:ext>
            </a:extLst>
          </p:cNvPr>
          <p:cNvGrpSpPr/>
          <p:nvPr userDrawn="1"/>
        </p:nvGrpSpPr>
        <p:grpSpPr>
          <a:xfrm>
            <a:off x="12274716" y="-895064"/>
            <a:ext cx="3695970" cy="1277747"/>
            <a:chOff x="-3889316" y="-1461517"/>
            <a:chExt cx="3695970" cy="1277747"/>
          </a:xfrm>
        </p:grpSpPr>
        <p:sp>
          <p:nvSpPr>
            <p:cNvPr id="155" name="Rechthoek 154">
              <a:extLst>
                <a:ext uri="{FF2B5EF4-FFF2-40B4-BE49-F238E27FC236}">
                  <a16:creationId xmlns:a16="http://schemas.microsoft.com/office/drawing/2014/main" id="{2D6300FD-87DD-40B5-AAD3-7E6A9AEF6CAF}"/>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a:t>
              </a:r>
            </a:p>
          </p:txBody>
        </p:sp>
        <p:sp>
          <p:nvSpPr>
            <p:cNvPr id="156" name="Rechthoek 155">
              <a:extLst>
                <a:ext uri="{FF2B5EF4-FFF2-40B4-BE49-F238E27FC236}">
                  <a16:creationId xmlns:a16="http://schemas.microsoft.com/office/drawing/2014/main" id="{38750C8F-1FD3-43A0-A491-41102E1D699D}"/>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invoegkader van de afbeelding door op het lipje hiernaast te klikken.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de gewenste afbeelding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7" name="Gelijkbenige driehoek 156">
              <a:extLst>
                <a:ext uri="{FF2B5EF4-FFF2-40B4-BE49-F238E27FC236}">
                  <a16:creationId xmlns:a16="http://schemas.microsoft.com/office/drawing/2014/main" id="{9097B260-A8D1-4696-BADB-4E09C8DA6ACB}"/>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sp>
        <p:nvSpPr>
          <p:cNvPr id="153" name="Tijdelijke aanduiding voor afbeelding 8">
            <a:extLst>
              <a:ext uri="{FF2B5EF4-FFF2-40B4-BE49-F238E27FC236}">
                <a16:creationId xmlns:a16="http://schemas.microsoft.com/office/drawing/2014/main" id="{4C9593A0-481A-4577-845D-CDCE33B1CEB4}"/>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p>
        </p:txBody>
      </p:sp>
      <p:sp>
        <p:nvSpPr>
          <p:cNvPr id="152" name="Tijdelijke aanduiding voor verticale tekst 2">
            <a:extLst>
              <a:ext uri="{FF2B5EF4-FFF2-40B4-BE49-F238E27FC236}">
                <a16:creationId xmlns:a16="http://schemas.microsoft.com/office/drawing/2014/main" id="{FC38A077-DCB9-4498-8DB4-E60250F49476}"/>
              </a:ext>
            </a:extLst>
          </p:cNvPr>
          <p:cNvSpPr>
            <a:spLocks noGrp="1"/>
          </p:cNvSpPr>
          <p:nvPr>
            <p:ph type="body" orient="vert" idx="18" hasCustomPrompt="1"/>
          </p:nvPr>
        </p:nvSpPr>
        <p:spPr>
          <a:xfrm>
            <a:off x="0" y="0"/>
            <a:ext cx="7585700" cy="6858000"/>
          </a:xfrm>
          <a:gradFill>
            <a:gsLst>
              <a:gs pos="0">
                <a:schemeClr val="tx1">
                  <a:alpha val="3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lvl1pPr marL="0" indent="0">
              <a:buFontTx/>
              <a:buNone/>
              <a:defRPr lang="nl-NL" sz="1050" i="1" dirty="0">
                <a:solidFill>
                  <a:schemeClr val="lt1"/>
                </a:solidFill>
              </a:defRPr>
            </a:lvl1pPr>
          </a:lstStyle>
          <a:p>
            <a:pPr marL="0" lvl="0" algn="ctr" defTabSz="914400"/>
            <a:r>
              <a:rPr lang="nl-NL" dirty="0"/>
              <a:t>      </a:t>
            </a:r>
          </a:p>
        </p:txBody>
      </p:sp>
      <p:sp>
        <p:nvSpPr>
          <p:cNvPr id="15" name="Tijdelijke aanduiding voor tekst 25">
            <a:extLst>
              <a:ext uri="{FF2B5EF4-FFF2-40B4-BE49-F238E27FC236}">
                <a16:creationId xmlns:a16="http://schemas.microsoft.com/office/drawing/2014/main" id="{209E820A-5DE9-4FC3-986A-5D1FB86C8AC7}"/>
              </a:ext>
            </a:extLst>
          </p:cNvPr>
          <p:cNvSpPr>
            <a:spLocks noGrp="1"/>
          </p:cNvSpPr>
          <p:nvPr>
            <p:ph type="body" sz="quarter" idx="17" hasCustomPrompt="1"/>
          </p:nvPr>
        </p:nvSpPr>
        <p:spPr>
          <a:xfrm>
            <a:off x="550570" y="5796514"/>
            <a:ext cx="2822400" cy="504000"/>
          </a:xfrm>
          <a:prstGeom prst="rect">
            <a:avLst/>
          </a:prstGeom>
          <a:blipFill>
            <a:blip r:embed="rId2" cstate="hqprint">
              <a:extLst>
                <a:ext uri="{28A0092B-C50C-407E-A947-70E740481C1C}">
                  <a14:useLocalDpi xmlns:a14="http://schemas.microsoft.com/office/drawing/2010/main"/>
                </a:ext>
              </a:extLst>
            </a:blip>
            <a:stretch>
              <a:fillRect/>
            </a:stretch>
          </a:blipFill>
          <a:ln w="12700">
            <a:noFill/>
          </a:ln>
        </p:spPr>
        <p:txBody>
          <a:bodyPr/>
          <a:lstStyle>
            <a:lvl1pPr marL="0" indent="0">
              <a:buFont typeface="Arial" panose="020B0604020202020204" pitchFamily="34" charset="0"/>
              <a:buNone/>
              <a:defRPr/>
            </a:lvl1pPr>
          </a:lstStyle>
          <a:p>
            <a:pPr lvl="0"/>
            <a:r>
              <a:rPr lang="nl-NL" dirty="0"/>
              <a:t> </a:t>
            </a:r>
          </a:p>
        </p:txBody>
      </p:sp>
      <p:sp>
        <p:nvSpPr>
          <p:cNvPr id="147" name="Tijdelijke aanduiding voor tekst 146">
            <a:extLst>
              <a:ext uri="{FF2B5EF4-FFF2-40B4-BE49-F238E27FC236}">
                <a16:creationId xmlns:a16="http://schemas.microsoft.com/office/drawing/2014/main" id="{B7047D21-55FE-4B63-B1D8-8A610FAEFAF5}"/>
              </a:ext>
            </a:extLst>
          </p:cNvPr>
          <p:cNvSpPr>
            <a:spLocks noGrp="1"/>
          </p:cNvSpPr>
          <p:nvPr>
            <p:ph type="body" sz="quarter" idx="15" hasCustomPrompt="1"/>
          </p:nvPr>
        </p:nvSpPr>
        <p:spPr>
          <a:xfrm>
            <a:off x="550570" y="1717420"/>
            <a:ext cx="62838" cy="182400"/>
          </a:xfrm>
          <a:custGeom>
            <a:avLst/>
            <a:gdLst>
              <a:gd name="connsiteX0" fmla="*/ 17352 w 62838"/>
              <a:gd name="connsiteY0" fmla="*/ 0 h 182400"/>
              <a:gd name="connsiteX1" fmla="*/ 62520 w 62838"/>
              <a:gd name="connsiteY1" fmla="*/ 91200 h 182400"/>
              <a:gd name="connsiteX2" fmla="*/ 21864 w 62838"/>
              <a:gd name="connsiteY2" fmla="*/ 182400 h 182400"/>
              <a:gd name="connsiteX3" fmla="*/ 8308 w 62838"/>
              <a:gd name="connsiteY3" fmla="*/ 145920 h 182400"/>
              <a:gd name="connsiteX4" fmla="*/ 26385 w 62838"/>
              <a:gd name="connsiteY4" fmla="*/ 91200 h 182400"/>
              <a:gd name="connsiteX5" fmla="*/ 3796 w 62838"/>
              <a:gd name="connsiteY5" fmla="*/ 36480 h 182400"/>
              <a:gd name="connsiteX6" fmla="*/ 17352 w 62838"/>
              <a:gd name="connsiteY6" fmla="*/ 0 h 18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8" h="182400">
                <a:moveTo>
                  <a:pt x="17352" y="0"/>
                </a:moveTo>
                <a:cubicBezTo>
                  <a:pt x="17352" y="0"/>
                  <a:pt x="62520" y="69312"/>
                  <a:pt x="62520" y="91200"/>
                </a:cubicBezTo>
                <a:cubicBezTo>
                  <a:pt x="67041" y="113088"/>
                  <a:pt x="21864" y="182400"/>
                  <a:pt x="21864" y="182400"/>
                </a:cubicBezTo>
                <a:cubicBezTo>
                  <a:pt x="21864" y="182400"/>
                  <a:pt x="-5237" y="175104"/>
                  <a:pt x="8308" y="145920"/>
                </a:cubicBezTo>
                <a:cubicBezTo>
                  <a:pt x="17352" y="116736"/>
                  <a:pt x="26385" y="91200"/>
                  <a:pt x="26385" y="91200"/>
                </a:cubicBezTo>
                <a:lnTo>
                  <a:pt x="3796" y="36480"/>
                </a:lnTo>
                <a:cubicBezTo>
                  <a:pt x="-9759" y="3648"/>
                  <a:pt x="17352" y="0"/>
                  <a:pt x="17352" y="0"/>
                </a:cubicBezTo>
                <a:close/>
              </a:path>
            </a:pathLst>
          </a:custGeom>
          <a:solidFill>
            <a:schemeClr val="tx2"/>
          </a:solidFill>
          <a:ln w="12700">
            <a:noFill/>
          </a:ln>
        </p:spPr>
        <p:txBody>
          <a:bodyPr wrap="square">
            <a:noAutofit/>
          </a:bodyPr>
          <a:lstStyle>
            <a:lvl1pPr marL="0" indent="0">
              <a:buFont typeface="Arial" panose="020B0604020202020204" pitchFamily="34" charset="0"/>
              <a:buNone/>
              <a:defRPr/>
            </a:lvl1pPr>
          </a:lstStyle>
          <a:p>
            <a:pPr lvl="0"/>
            <a:r>
              <a:rPr lang="nl-NL" dirty="0"/>
              <a:t> </a:t>
            </a:r>
          </a:p>
        </p:txBody>
      </p:sp>
      <p:sp>
        <p:nvSpPr>
          <p:cNvPr id="144" name="Tijdelijke aanduiding voor tekst 25">
            <a:extLst>
              <a:ext uri="{FF2B5EF4-FFF2-40B4-BE49-F238E27FC236}">
                <a16:creationId xmlns:a16="http://schemas.microsoft.com/office/drawing/2014/main" id="{35F05C4C-6075-4158-98BE-256211DC58AE}"/>
              </a:ext>
            </a:extLst>
          </p:cNvPr>
          <p:cNvSpPr>
            <a:spLocks noGrp="1"/>
          </p:cNvSpPr>
          <p:nvPr userDrawn="1">
            <p:ph type="body" sz="quarter" idx="16" hasCustomPrompt="1"/>
          </p:nvPr>
        </p:nvSpPr>
        <p:spPr>
          <a:xfrm flipH="1">
            <a:off x="576831" y="-10580"/>
            <a:ext cx="7200" cy="1620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9" name="Ondertitel 2">
            <a:extLst>
              <a:ext uri="{FF2B5EF4-FFF2-40B4-BE49-F238E27FC236}">
                <a16:creationId xmlns:a16="http://schemas.microsoft.com/office/drawing/2014/main" id="{EF14CB9B-F149-429B-A5C3-71E7B5658D62}"/>
              </a:ext>
            </a:extLst>
          </p:cNvPr>
          <p:cNvSpPr>
            <a:spLocks noGrp="1"/>
          </p:cNvSpPr>
          <p:nvPr>
            <p:ph type="subTitle" idx="1" hasCustomPrompt="1"/>
          </p:nvPr>
        </p:nvSpPr>
        <p:spPr>
          <a:xfrm>
            <a:off x="777244" y="1930969"/>
            <a:ext cx="3206542" cy="448184"/>
          </a:xfrm>
        </p:spPr>
        <p:txBody>
          <a:bodyPr/>
          <a:lstStyle>
            <a:lvl1pPr marL="0" indent="0" algn="l">
              <a:buNone/>
              <a:defRPr sz="3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cap="all" baseline="0" dirty="0"/>
              <a:t>Uw aandacht</a:t>
            </a:r>
            <a:endParaRPr lang="nl-NL" dirty="0"/>
          </a:p>
        </p:txBody>
      </p:sp>
      <p:sp>
        <p:nvSpPr>
          <p:cNvPr id="6" name="Titel 5"/>
          <p:cNvSpPr>
            <a:spLocks noGrp="1"/>
          </p:cNvSpPr>
          <p:nvPr>
            <p:ph type="title" hasCustomPrompt="1"/>
          </p:nvPr>
        </p:nvSpPr>
        <p:spPr>
          <a:xfrm>
            <a:off x="777244" y="1599471"/>
            <a:ext cx="3206542" cy="319549"/>
          </a:xfrm>
        </p:spPr>
        <p:txBody>
          <a:bodyPr bIns="0" anchor="ctr"/>
          <a:lstStyle>
            <a:lvl1pPr>
              <a:defRPr>
                <a:solidFill>
                  <a:schemeClr val="bg1"/>
                </a:solidFill>
              </a:defRPr>
            </a:lvl1pPr>
          </a:lstStyle>
          <a:p>
            <a:r>
              <a:rPr lang="nl-NL" dirty="0"/>
              <a:t>Bedankt voor</a:t>
            </a:r>
          </a:p>
        </p:txBody>
      </p:sp>
    </p:spTree>
    <p:extLst>
      <p:ext uri="{BB962C8B-B14F-4D97-AF65-F5344CB8AC3E}">
        <p14:creationId xmlns:p14="http://schemas.microsoft.com/office/powerpoint/2010/main" val="8002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fill="hold"/>
                                        <p:tgtEl>
                                          <p:spTgt spid="147"/>
                                        </p:tgtEl>
                                        <p:attrNameLst>
                                          <p:attrName>ppt_x</p:attrName>
                                        </p:attrNameLst>
                                      </p:cBhvr>
                                      <p:tavLst>
                                        <p:tav tm="0">
                                          <p:val>
                                            <p:strVal val="#ppt_x"/>
                                          </p:val>
                                        </p:tav>
                                        <p:tav tm="100000">
                                          <p:val>
                                            <p:strVal val="#ppt_x"/>
                                          </p:val>
                                        </p:tav>
                                      </p:tavLst>
                                    </p:anim>
                                    <p:anim calcmode="lin" valueType="num">
                                      <p:cBhvr additive="base">
                                        <p:cTn id="8" dur="1000" fill="hold"/>
                                        <p:tgtEl>
                                          <p:spTgt spid="14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900" fill="hold"/>
                                        <p:tgtEl>
                                          <p:spTgt spid="144"/>
                                        </p:tgtEl>
                                        <p:attrNameLst>
                                          <p:attrName>ppt_x</p:attrName>
                                        </p:attrNameLst>
                                      </p:cBhvr>
                                      <p:tavLst>
                                        <p:tav tm="0">
                                          <p:val>
                                            <p:strVal val="#ppt_x"/>
                                          </p:val>
                                        </p:tav>
                                        <p:tav tm="100000">
                                          <p:val>
                                            <p:strVal val="#ppt_x"/>
                                          </p:val>
                                        </p:tav>
                                      </p:tavLst>
                                    </p:anim>
                                    <p:anim calcmode="lin" valueType="num">
                                      <p:cBhvr additive="base">
                                        <p:cTn id="12" dur="900" fill="hold"/>
                                        <p:tgtEl>
                                          <p:spTgt spid="14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tmplLst>
          <p:tmpl>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147" grpId="0" animBg="1">
        <p:tmplLst>
          <p:tmpl>
            <p:tnLst>
              <p:par>
                <p:cTn presetID="2" presetClass="entr" presetSubtype="1" decel="100000" fill="hold" nodeType="withEffect">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fill="hold"/>
                        <p:tgtEl>
                          <p:spTgt spid="147"/>
                        </p:tgtEl>
                        <p:attrNameLst>
                          <p:attrName>ppt_x</p:attrName>
                        </p:attrNameLst>
                      </p:cBhvr>
                      <p:tavLst>
                        <p:tav tm="0">
                          <p:val>
                            <p:strVal val="#ppt_x"/>
                          </p:val>
                        </p:tav>
                        <p:tav tm="100000">
                          <p:val>
                            <p:strVal val="#ppt_x"/>
                          </p:val>
                        </p:tav>
                      </p:tavLst>
                    </p:anim>
                    <p:anim calcmode="lin" valueType="num">
                      <p:cBhvr additive="base">
                        <p:cTn dur="1000" fill="hold"/>
                        <p:tgtEl>
                          <p:spTgt spid="147"/>
                        </p:tgtEl>
                        <p:attrNameLst>
                          <p:attrName>ppt_y</p:attrName>
                        </p:attrNameLst>
                      </p:cBhvr>
                      <p:tavLst>
                        <p:tav tm="0">
                          <p:val>
                            <p:strVal val="0-#ppt_h/2"/>
                          </p:val>
                        </p:tav>
                        <p:tav tm="100000">
                          <p:val>
                            <p:strVal val="#ppt_y"/>
                          </p:val>
                        </p:tav>
                      </p:tavLst>
                    </p:anim>
                  </p:childTnLst>
                </p:cTn>
              </p:par>
            </p:tnLst>
          </p:tmpl>
        </p:tmplLst>
      </p:bldP>
      <p:bldP spid="144" grpId="0" animBg="1">
        <p:tmplLst>
          <p:tmpl>
            <p:tnLst>
              <p:par>
                <p:cTn presetID="2" presetClass="entr" presetSubtype="1" decel="100000" fill="hold" nodeType="withEffect">
                  <p:stCondLst>
                    <p:cond delay="1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900" fill="hold"/>
                        <p:tgtEl>
                          <p:spTgt spid="144"/>
                        </p:tgtEl>
                        <p:attrNameLst>
                          <p:attrName>ppt_x</p:attrName>
                        </p:attrNameLst>
                      </p:cBhvr>
                      <p:tavLst>
                        <p:tav tm="0">
                          <p:val>
                            <p:strVal val="#ppt_x"/>
                          </p:val>
                        </p:tav>
                        <p:tav tm="100000">
                          <p:val>
                            <p:strVal val="#ppt_x"/>
                          </p:val>
                        </p:tav>
                      </p:tavLst>
                    </p:anim>
                    <p:anim calcmode="lin" valueType="num">
                      <p:cBhvr additive="base">
                        <p:cTn dur="900" fill="hold"/>
                        <p:tgtEl>
                          <p:spTgt spid="144"/>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6" grpId="0"/>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ee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1487488" y="1508786"/>
            <a:ext cx="10094912" cy="384042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5"/>
          <p:cNvSpPr>
            <a:spLocks noGrp="1"/>
          </p:cNvSpPr>
          <p:nvPr>
            <p:ph type="sldNum" sz="quarter" idx="4"/>
          </p:nvPr>
        </p:nvSpPr>
        <p:spPr>
          <a:xfrm>
            <a:off x="335360" y="6021288"/>
            <a:ext cx="1416000" cy="288032"/>
          </a:xfrm>
          <a:prstGeom prst="rect">
            <a:avLst/>
          </a:prstGeom>
        </p:spPr>
        <p:txBody>
          <a:bodyPr vert="horz" lIns="91440" tIns="45720" rIns="91440" bIns="45720" rtlCol="0" anchor="ctr"/>
          <a:lstStyle>
            <a:lvl1pPr algn="ctr">
              <a:defRPr sz="1200" spc="0" baseline="0">
                <a:solidFill>
                  <a:schemeClr val="bg1"/>
                </a:solidFill>
              </a:defRPr>
            </a:lvl1pPr>
          </a:lstStyle>
          <a:p>
            <a:r>
              <a:rPr lang="nl-NL" dirty="0"/>
              <a:t>slide </a:t>
            </a:r>
            <a:fld id="{A7EDF14C-2238-4733-A760-B9013E656B55}" type="slidenum">
              <a:rPr lang="nl-NL" smtClean="0"/>
              <a:pPr/>
              <a:t>‹nr.›</a:t>
            </a:fld>
            <a:endParaRPr lang="nl-NL" dirty="0"/>
          </a:p>
        </p:txBody>
      </p:sp>
      <p:sp>
        <p:nvSpPr>
          <p:cNvPr id="6" name="Tijdelijke aanduiding voor datum 3"/>
          <p:cNvSpPr>
            <a:spLocks noGrp="1"/>
          </p:cNvSpPr>
          <p:nvPr>
            <p:ph type="dt" sz="half" idx="2"/>
          </p:nvPr>
        </p:nvSpPr>
        <p:spPr>
          <a:xfrm>
            <a:off x="179264" y="6213309"/>
            <a:ext cx="1728192" cy="576064"/>
          </a:xfrm>
          <a:prstGeom prst="rect">
            <a:avLst/>
          </a:prstGeom>
        </p:spPr>
        <p:txBody>
          <a:bodyPr vert="horz" lIns="91440" tIns="45720" rIns="91440" bIns="45720" rtlCol="0" anchor="t"/>
          <a:lstStyle>
            <a:lvl1pPr algn="ctr">
              <a:defRPr sz="1000" b="0" spc="-27" baseline="0">
                <a:solidFill>
                  <a:schemeClr val="bg1"/>
                </a:solidFill>
              </a:defRPr>
            </a:lvl1pPr>
          </a:lstStyle>
          <a:p>
            <a:r>
              <a:rPr lang="nl-NL"/>
              <a:t>Wednesday February 26th 2020</a:t>
            </a:r>
            <a:endParaRPr lang="nl-NL" dirty="0"/>
          </a:p>
        </p:txBody>
      </p:sp>
    </p:spTree>
    <p:extLst>
      <p:ext uri="{BB962C8B-B14F-4D97-AF65-F5344CB8AC3E}">
        <p14:creationId xmlns:p14="http://schemas.microsoft.com/office/powerpoint/2010/main" val="286566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o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3"/>
          <p:cNvSpPr>
            <a:spLocks noGrp="1"/>
          </p:cNvSpPr>
          <p:nvPr>
            <p:ph type="dt" sz="half" idx="2"/>
          </p:nvPr>
        </p:nvSpPr>
        <p:spPr>
          <a:xfrm>
            <a:off x="131259" y="6213309"/>
            <a:ext cx="1824203" cy="576064"/>
          </a:xfrm>
          <a:prstGeom prst="rect">
            <a:avLst/>
          </a:prstGeom>
        </p:spPr>
        <p:txBody>
          <a:bodyPr vert="horz" lIns="91440" tIns="45720" rIns="91440" bIns="45720" rtlCol="0" anchor="t"/>
          <a:lstStyle>
            <a:lvl1pPr algn="ctr">
              <a:defRPr sz="1000" b="0" spc="-27" baseline="0">
                <a:solidFill>
                  <a:schemeClr val="bg1"/>
                </a:solidFill>
              </a:defRPr>
            </a:lvl1pPr>
          </a:lstStyle>
          <a:p>
            <a:r>
              <a:rPr lang="nl-NL"/>
              <a:t>Wednesday February 26th 2020</a:t>
            </a:r>
            <a:endParaRPr lang="nl-NL" dirty="0"/>
          </a:p>
        </p:txBody>
      </p:sp>
      <p:sp>
        <p:nvSpPr>
          <p:cNvPr id="15" name="Tijdelijke aanduiding voor dianummer 5"/>
          <p:cNvSpPr>
            <a:spLocks noGrp="1"/>
          </p:cNvSpPr>
          <p:nvPr>
            <p:ph type="sldNum" sz="quarter" idx="4"/>
          </p:nvPr>
        </p:nvSpPr>
        <p:spPr>
          <a:xfrm>
            <a:off x="335360" y="6021288"/>
            <a:ext cx="1416000" cy="288032"/>
          </a:xfrm>
          <a:prstGeom prst="rect">
            <a:avLst/>
          </a:prstGeom>
        </p:spPr>
        <p:txBody>
          <a:bodyPr vert="horz" lIns="91440" tIns="45720" rIns="91440" bIns="45720" rtlCol="0" anchor="ctr"/>
          <a:lstStyle>
            <a:lvl1pPr algn="ctr">
              <a:defRPr sz="1200" spc="0" baseline="0">
                <a:solidFill>
                  <a:schemeClr val="bg1"/>
                </a:solidFill>
              </a:defRPr>
            </a:lvl1pPr>
          </a:lstStyle>
          <a:p>
            <a:r>
              <a:rPr lang="nl-NL"/>
              <a:t>slide </a:t>
            </a:r>
            <a:fld id="{A7EDF14C-2238-4733-A760-B9013E656B55}" type="slidenum">
              <a:rPr lang="nl-NL" smtClean="0"/>
              <a:pPr/>
              <a:t>‹nr.›</a:t>
            </a:fld>
            <a:endParaRPr lang="nl-NL" dirty="0"/>
          </a:p>
        </p:txBody>
      </p:sp>
    </p:spTree>
    <p:extLst>
      <p:ext uri="{BB962C8B-B14F-4D97-AF65-F5344CB8AC3E}">
        <p14:creationId xmlns:p14="http://schemas.microsoft.com/office/powerpoint/2010/main" val="382751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3"/>
          <p:cNvSpPr>
            <a:spLocks noGrp="1"/>
          </p:cNvSpPr>
          <p:nvPr>
            <p:ph type="dt" sz="half" idx="2"/>
          </p:nvPr>
        </p:nvSpPr>
        <p:spPr>
          <a:xfrm>
            <a:off x="179264" y="6213309"/>
            <a:ext cx="1728192" cy="576064"/>
          </a:xfrm>
          <a:prstGeom prst="rect">
            <a:avLst/>
          </a:prstGeom>
        </p:spPr>
        <p:txBody>
          <a:bodyPr vert="horz" lIns="91440" tIns="45720" rIns="91440" bIns="45720" rtlCol="0" anchor="t"/>
          <a:lstStyle>
            <a:lvl1pPr algn="ctr">
              <a:defRPr sz="1000" b="0" spc="-27" baseline="0">
                <a:solidFill>
                  <a:schemeClr val="bg1"/>
                </a:solidFill>
              </a:defRPr>
            </a:lvl1pPr>
          </a:lstStyle>
          <a:p>
            <a:r>
              <a:rPr lang="nl-NL"/>
              <a:t>Wednesday February 26th 2020</a:t>
            </a:r>
            <a:endParaRPr lang="nl-NL" dirty="0"/>
          </a:p>
        </p:txBody>
      </p:sp>
      <p:sp>
        <p:nvSpPr>
          <p:cNvPr id="15" name="Tijdelijke aanduiding voor dianummer 5"/>
          <p:cNvSpPr>
            <a:spLocks noGrp="1"/>
          </p:cNvSpPr>
          <p:nvPr>
            <p:ph type="sldNum" sz="quarter" idx="4"/>
          </p:nvPr>
        </p:nvSpPr>
        <p:spPr>
          <a:xfrm>
            <a:off x="335360" y="6021288"/>
            <a:ext cx="1416000" cy="288032"/>
          </a:xfrm>
          <a:prstGeom prst="rect">
            <a:avLst/>
          </a:prstGeom>
        </p:spPr>
        <p:txBody>
          <a:bodyPr vert="horz" lIns="91440" tIns="45720" rIns="91440" bIns="45720" rtlCol="0" anchor="ctr"/>
          <a:lstStyle>
            <a:lvl1pPr algn="ctr">
              <a:defRPr sz="1200" spc="0" baseline="0">
                <a:solidFill>
                  <a:schemeClr val="bg1"/>
                </a:solidFill>
              </a:defRPr>
            </a:lvl1pPr>
          </a:lstStyle>
          <a:p>
            <a:r>
              <a:rPr lang="nl-NL"/>
              <a:t>slide </a:t>
            </a:r>
            <a:fld id="{A7EDF14C-2238-4733-A760-B9013E656B55}" type="slidenum">
              <a:rPr lang="nl-NL" smtClean="0"/>
              <a:pPr/>
              <a:t>‹nr.›</a:t>
            </a:fld>
            <a:endParaRPr lang="nl-NL" dirty="0"/>
          </a:p>
        </p:txBody>
      </p:sp>
    </p:spTree>
    <p:extLst>
      <p:ext uri="{BB962C8B-B14F-4D97-AF65-F5344CB8AC3E}">
        <p14:creationId xmlns:p14="http://schemas.microsoft.com/office/powerpoint/2010/main" val="34122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ij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3"/>
          <p:cNvSpPr>
            <a:spLocks noGrp="1"/>
          </p:cNvSpPr>
          <p:nvPr>
            <p:ph type="dt" sz="half" idx="2"/>
          </p:nvPr>
        </p:nvSpPr>
        <p:spPr>
          <a:xfrm>
            <a:off x="179264" y="6204728"/>
            <a:ext cx="1728192" cy="576064"/>
          </a:xfrm>
          <a:prstGeom prst="rect">
            <a:avLst/>
          </a:prstGeom>
        </p:spPr>
        <p:txBody>
          <a:bodyPr vert="horz" lIns="91440" tIns="45720" rIns="91440" bIns="45720" rtlCol="0" anchor="t"/>
          <a:lstStyle>
            <a:lvl1pPr algn="ctr">
              <a:defRPr sz="1000" b="0" spc="-27" baseline="0">
                <a:solidFill>
                  <a:schemeClr val="tx1">
                    <a:lumMod val="50000"/>
                    <a:lumOff val="50000"/>
                  </a:schemeClr>
                </a:solidFill>
              </a:defRPr>
            </a:lvl1pPr>
          </a:lstStyle>
          <a:p>
            <a:r>
              <a:rPr lang="nl-NL"/>
              <a:t>Wednesday February 26th 2020</a:t>
            </a:r>
            <a:endParaRPr lang="nl-NL" dirty="0"/>
          </a:p>
        </p:txBody>
      </p:sp>
      <p:sp>
        <p:nvSpPr>
          <p:cNvPr id="15" name="Tijdelijke aanduiding voor dianummer 5"/>
          <p:cNvSpPr>
            <a:spLocks noGrp="1"/>
          </p:cNvSpPr>
          <p:nvPr>
            <p:ph type="sldNum" sz="quarter" idx="4"/>
          </p:nvPr>
        </p:nvSpPr>
        <p:spPr>
          <a:xfrm>
            <a:off x="335360" y="6021288"/>
            <a:ext cx="1416000" cy="288032"/>
          </a:xfrm>
          <a:prstGeom prst="rect">
            <a:avLst/>
          </a:prstGeom>
        </p:spPr>
        <p:txBody>
          <a:bodyPr vert="horz" lIns="91440" tIns="45720" rIns="91440" bIns="45720" rtlCol="0" anchor="ctr"/>
          <a:lstStyle>
            <a:lvl1pPr algn="ctr">
              <a:defRPr sz="1200" spc="0" baseline="0">
                <a:solidFill>
                  <a:schemeClr val="tx1">
                    <a:lumMod val="50000"/>
                    <a:lumOff val="50000"/>
                  </a:schemeClr>
                </a:solidFill>
              </a:defRPr>
            </a:lvl1pPr>
          </a:lstStyle>
          <a:p>
            <a:r>
              <a:rPr lang="nl-NL"/>
              <a:t>slide </a:t>
            </a:r>
            <a:fld id="{A7EDF14C-2238-4733-A760-B9013E656B55}" type="slidenum">
              <a:rPr lang="nl-NL" smtClean="0"/>
              <a:pPr/>
              <a:t>‹nr.›</a:t>
            </a:fld>
            <a:endParaRPr lang="nl-NL" dirty="0"/>
          </a:p>
        </p:txBody>
      </p:sp>
    </p:spTree>
    <p:extLst>
      <p:ext uri="{BB962C8B-B14F-4D97-AF65-F5344CB8AC3E}">
        <p14:creationId xmlns:p14="http://schemas.microsoft.com/office/powerpoint/2010/main" val="246679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ussenko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62405" y="1988840"/>
            <a:ext cx="10363200" cy="1554096"/>
          </a:xfrm>
        </p:spPr>
        <p:txBody>
          <a:bodyPr anchor="b">
            <a:normAutofit/>
          </a:bodyPr>
          <a:lstStyle>
            <a:lvl1pPr algn="ctr">
              <a:defRPr sz="4800" b="1" cap="none"/>
            </a:lvl1pPr>
          </a:lstStyle>
          <a:p>
            <a:r>
              <a:rPr lang="nl-NL" dirty="0"/>
              <a:t>Klik om de stijl te bewerken</a:t>
            </a:r>
          </a:p>
        </p:txBody>
      </p:sp>
      <p:sp>
        <p:nvSpPr>
          <p:cNvPr id="3" name="Tijdelijke aanduiding voor tekst 2"/>
          <p:cNvSpPr>
            <a:spLocks noGrp="1"/>
          </p:cNvSpPr>
          <p:nvPr>
            <p:ph type="body" idx="1"/>
          </p:nvPr>
        </p:nvSpPr>
        <p:spPr>
          <a:xfrm>
            <a:off x="914400" y="3429000"/>
            <a:ext cx="10459211" cy="1632181"/>
          </a:xfrm>
        </p:spPr>
        <p:txBody>
          <a:bodyPr anchor="t">
            <a:normAutofit/>
          </a:bodyPr>
          <a:lstStyle>
            <a:lvl1pPr marL="0" indent="0" algn="ctr">
              <a:buNone/>
              <a:defRPr sz="32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dirty="0"/>
              <a:t>Klik om de modelstijlen te bewerken</a:t>
            </a:r>
          </a:p>
        </p:txBody>
      </p:sp>
    </p:spTree>
    <p:extLst>
      <p:ext uri="{BB962C8B-B14F-4D97-AF65-F5344CB8AC3E}">
        <p14:creationId xmlns:p14="http://schemas.microsoft.com/office/powerpoint/2010/main" val="306215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slide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7BE9E-0659-43E6-AEA6-DB81BC3FBE23}"/>
              </a:ext>
            </a:extLst>
          </p:cNvPr>
          <p:cNvSpPr>
            <a:spLocks noGrp="1"/>
          </p:cNvSpPr>
          <p:nvPr>
            <p:ph type="title"/>
          </p:nvPr>
        </p:nvSpPr>
        <p:spPr>
          <a:xfrm>
            <a:off x="0" y="2804931"/>
            <a:ext cx="12192000" cy="1248139"/>
          </a:xfrm>
        </p:spPr>
        <p:txBody>
          <a:bodyPr/>
          <a:lstStyle>
            <a:lvl1pPr algn="ctr">
              <a:defRPr/>
            </a:lvl1pPr>
          </a:lstStyle>
          <a:p>
            <a:r>
              <a:rPr lang="nl-NL"/>
              <a:t>Klik om stijl te bewerken</a:t>
            </a:r>
          </a:p>
        </p:txBody>
      </p:sp>
    </p:spTree>
    <p:extLst>
      <p:ext uri="{BB962C8B-B14F-4D97-AF65-F5344CB8AC3E}">
        <p14:creationId xmlns:p14="http://schemas.microsoft.com/office/powerpoint/2010/main" val="278823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6.sv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5.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4.sv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487488" y="68627"/>
            <a:ext cx="10094912" cy="124813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1487488" y="1412778"/>
            <a:ext cx="10094912" cy="393643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254" y="6213309"/>
            <a:ext cx="1920213" cy="576064"/>
          </a:xfrm>
          <a:prstGeom prst="rect">
            <a:avLst/>
          </a:prstGeom>
        </p:spPr>
        <p:txBody>
          <a:bodyPr vert="horz" lIns="91440" tIns="45720" rIns="91440" bIns="45720" rtlCol="0" anchor="t"/>
          <a:lstStyle>
            <a:lvl1pPr algn="ctr">
              <a:defRPr sz="1000" b="0" spc="-27" baseline="0">
                <a:solidFill>
                  <a:schemeClr val="bg1"/>
                </a:solidFill>
              </a:defRPr>
            </a:lvl1pPr>
          </a:lstStyle>
          <a:p>
            <a:r>
              <a:rPr lang="nl-NL"/>
              <a:t>Wednesday February 26th 2020</a:t>
            </a:r>
            <a:endParaRPr lang="nl-NL" dirty="0"/>
          </a:p>
        </p:txBody>
      </p:sp>
      <p:sp>
        <p:nvSpPr>
          <p:cNvPr id="6" name="Tijdelijke aanduiding voor dianummer 5"/>
          <p:cNvSpPr>
            <a:spLocks noGrp="1"/>
          </p:cNvSpPr>
          <p:nvPr>
            <p:ph type="sldNum" sz="quarter" idx="4"/>
          </p:nvPr>
        </p:nvSpPr>
        <p:spPr>
          <a:xfrm>
            <a:off x="335360" y="6021288"/>
            <a:ext cx="1416000" cy="288032"/>
          </a:xfrm>
          <a:prstGeom prst="rect">
            <a:avLst/>
          </a:prstGeom>
        </p:spPr>
        <p:txBody>
          <a:bodyPr vert="horz" lIns="91440" tIns="45720" rIns="91440" bIns="45720" rtlCol="0" anchor="ctr"/>
          <a:lstStyle>
            <a:lvl1pPr algn="ctr">
              <a:defRPr sz="1200" spc="0" baseline="0">
                <a:solidFill>
                  <a:schemeClr val="bg1"/>
                </a:solidFill>
              </a:defRPr>
            </a:lvl1pPr>
          </a:lstStyle>
          <a:p>
            <a:r>
              <a:rPr lang="nl-NL" dirty="0"/>
              <a:t>slide </a:t>
            </a:r>
            <a:fld id="{A7EDF14C-2238-4733-A760-B9013E656B55}" type="slidenum">
              <a:rPr lang="nl-NL" smtClean="0"/>
              <a:pPr/>
              <a:t>‹nr.›</a:t>
            </a:fld>
            <a:endParaRPr lang="nl-NL" dirty="0"/>
          </a:p>
        </p:txBody>
      </p:sp>
    </p:spTree>
    <p:extLst>
      <p:ext uri="{BB962C8B-B14F-4D97-AF65-F5344CB8AC3E}">
        <p14:creationId xmlns:p14="http://schemas.microsoft.com/office/powerpoint/2010/main" val="3133183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710" r:id="rId15"/>
    <p:sldLayoutId id="2147483711" r:id="rId16"/>
    <p:sldLayoutId id="2147483713" r:id="rId17"/>
  </p:sldLayoutIdLst>
  <p:hf sldNum="0" hdr="0" ftr="0"/>
  <p:txStyles>
    <p:titleStyle>
      <a:lvl1pPr algn="l" defTabSz="1219170" rtl="0" eaLnBrk="1" latinLnBrk="0" hangingPunct="1">
        <a:lnSpc>
          <a:spcPct val="80000"/>
        </a:lnSpc>
        <a:spcBef>
          <a:spcPct val="0"/>
        </a:spcBef>
        <a:buNone/>
        <a:defRPr sz="3733" b="1" kern="1200">
          <a:solidFill>
            <a:schemeClr val="tx1"/>
          </a:solidFill>
          <a:latin typeface="+mj-lt"/>
          <a:ea typeface="+mj-ea"/>
          <a:cs typeface="+mj-cs"/>
        </a:defRPr>
      </a:lvl1pPr>
    </p:titleStyle>
    <p:bodyStyle>
      <a:lvl1pPr marL="241294" indent="-241294" algn="l" defTabSz="1219170" rtl="0" eaLnBrk="1" latinLnBrk="0" hangingPunct="1">
        <a:spcBef>
          <a:spcPts val="1600"/>
        </a:spcBef>
        <a:buFont typeface="Arial" panose="020B0604020202020204" pitchFamily="34" charset="0"/>
        <a:buChar char="•"/>
        <a:defRPr sz="2133" b="0" kern="1200">
          <a:solidFill>
            <a:schemeClr val="tx1"/>
          </a:solidFill>
          <a:latin typeface="+mj-lt"/>
          <a:ea typeface="+mn-ea"/>
          <a:cs typeface="+mn-cs"/>
        </a:defRPr>
      </a:lvl1pPr>
      <a:lvl2pPr marL="721766" indent="-226478" algn="l" defTabSz="1219170" rtl="0" eaLnBrk="1" latinLnBrk="0" hangingPunct="1">
        <a:spcBef>
          <a:spcPts val="400"/>
        </a:spcBef>
        <a:buSzPct val="100000"/>
        <a:buFont typeface="Calibri" panose="020F0502020204030204" pitchFamily="34" charset="0"/>
        <a:buChar char="◦"/>
        <a:tabLst/>
        <a:defRPr sz="1867" kern="1200">
          <a:solidFill>
            <a:schemeClr val="tx1"/>
          </a:solidFill>
          <a:latin typeface="+mj-lt"/>
          <a:ea typeface="+mn-ea"/>
          <a:cs typeface="+mn-cs"/>
        </a:defRPr>
      </a:lvl2pPr>
      <a:lvl3pPr marL="1191654" indent="-213779" algn="l" defTabSz="1219170" rtl="0" eaLnBrk="1" latinLnBrk="0" hangingPunct="1">
        <a:spcBef>
          <a:spcPts val="400"/>
        </a:spcBef>
        <a:buFont typeface="Calibri" panose="020F0502020204030204" pitchFamily="34" charset="0"/>
        <a:buChar char="»"/>
        <a:defRPr sz="1600" kern="1200">
          <a:solidFill>
            <a:schemeClr val="tx1"/>
          </a:solidFill>
          <a:latin typeface="+mj-lt"/>
          <a:ea typeface="+mn-ea"/>
          <a:cs typeface="+mn-cs"/>
        </a:defRPr>
      </a:lvl3pPr>
      <a:lvl4pPr marL="1672125" indent="-201079" algn="l" defTabSz="1219170" rtl="0" eaLnBrk="1" latinLnBrk="0" hangingPunct="1">
        <a:spcBef>
          <a:spcPts val="400"/>
        </a:spcBef>
        <a:buFont typeface="Calibri" panose="020F0502020204030204" pitchFamily="34" charset="0"/>
        <a:buChar char="…"/>
        <a:tabLst/>
        <a:defRPr sz="1467" kern="1200">
          <a:solidFill>
            <a:schemeClr val="tx1"/>
          </a:solidFill>
          <a:latin typeface="+mj-lt"/>
          <a:ea typeface="+mn-ea"/>
          <a:cs typeface="+mn-cs"/>
        </a:defRPr>
      </a:lvl4pPr>
      <a:lvl5pPr marL="2152597" indent="-194728" algn="l" defTabSz="1219170" rtl="0" eaLnBrk="1" latinLnBrk="0" hangingPunct="1">
        <a:spcBef>
          <a:spcPts val="400"/>
        </a:spcBef>
        <a:buFont typeface="Wingdings" panose="05000000000000000000" pitchFamily="2" charset="2"/>
        <a:buChar char="§"/>
        <a:tabLst/>
        <a:defRPr sz="1467" kern="1200">
          <a:solidFill>
            <a:schemeClr val="tx1"/>
          </a:solidFill>
          <a:latin typeface="+mj-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ID" hidden="1">
            <a:extLst>
              <a:ext uri="{FF2B5EF4-FFF2-40B4-BE49-F238E27FC236}">
                <a16:creationId xmlns:a16="http://schemas.microsoft.com/office/drawing/2014/main" id="{41FF29CE-FB36-4A94-A675-DDBE1348BD41}"/>
              </a:ext>
            </a:extLst>
          </p:cNvPr>
          <p:cNvGrpSpPr/>
          <p:nvPr userDrawn="1"/>
        </p:nvGrpSpPr>
        <p:grpSpPr>
          <a:xfrm>
            <a:off x="240030" y="-243206"/>
            <a:ext cx="11807190" cy="7101203"/>
            <a:chOff x="240030" y="-243206"/>
            <a:chExt cx="11807190" cy="7101203"/>
          </a:xfrm>
        </p:grpSpPr>
        <p:cxnSp>
          <p:nvCxnSpPr>
            <p:cNvPr id="5" name="Rechte verbindingslijn 4">
              <a:extLst>
                <a:ext uri="{FF2B5EF4-FFF2-40B4-BE49-F238E27FC236}">
                  <a16:creationId xmlns:a16="http://schemas.microsoft.com/office/drawing/2014/main" id="{AE520030-A6A5-41C2-A96D-1462341C54EE}"/>
                </a:ext>
              </a:extLst>
            </p:cNvPr>
            <p:cNvCxnSpPr/>
            <p:nvPr userDrawn="1"/>
          </p:nvCxnSpPr>
          <p:spPr>
            <a:xfrm>
              <a:off x="765803" y="-243206"/>
              <a:ext cx="0" cy="710120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5F220E02-12B0-40E0-ABF6-C815F8DA4046}"/>
                </a:ext>
              </a:extLst>
            </p:cNvPr>
            <p:cNvCxnSpPr/>
            <p:nvPr userDrawn="1"/>
          </p:nvCxnSpPr>
          <p:spPr>
            <a:xfrm>
              <a:off x="11615770" y="-243206"/>
              <a:ext cx="0" cy="710120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49E8E50B-D47B-4BBC-827F-1366C4AAD0CA}"/>
                </a:ext>
              </a:extLst>
            </p:cNvPr>
            <p:cNvCxnSpPr/>
            <p:nvPr userDrawn="1"/>
          </p:nvCxnSpPr>
          <p:spPr>
            <a:xfrm flipH="1">
              <a:off x="240030" y="556259"/>
              <a:ext cx="118071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929D352-BA6B-4746-8410-66F16EF31467}"/>
                </a:ext>
              </a:extLst>
            </p:cNvPr>
            <p:cNvCxnSpPr/>
            <p:nvPr userDrawn="1"/>
          </p:nvCxnSpPr>
          <p:spPr>
            <a:xfrm flipH="1">
              <a:off x="240030" y="922019"/>
              <a:ext cx="118071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BE275D2-DE2C-4FBA-9D11-C668ABF4979C}"/>
                </a:ext>
              </a:extLst>
            </p:cNvPr>
            <p:cNvCxnSpPr/>
            <p:nvPr userDrawn="1"/>
          </p:nvCxnSpPr>
          <p:spPr>
            <a:xfrm flipH="1">
              <a:off x="240030" y="1478101"/>
              <a:ext cx="118071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2C3B6A12-DA2F-4814-8660-472B2EEC0D92}"/>
                </a:ext>
              </a:extLst>
            </p:cNvPr>
            <p:cNvCxnSpPr/>
            <p:nvPr userDrawn="1"/>
          </p:nvCxnSpPr>
          <p:spPr>
            <a:xfrm flipH="1">
              <a:off x="240030" y="5711009"/>
              <a:ext cx="118071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Datum">
            <a:extLst>
              <a:ext uri="{FF2B5EF4-FFF2-40B4-BE49-F238E27FC236}">
                <a16:creationId xmlns:a16="http://schemas.microsoft.com/office/drawing/2014/main" id="{CBEA4851-877C-40F6-B8BA-24A4A19AADE4}"/>
              </a:ext>
            </a:extLst>
          </p:cNvPr>
          <p:cNvSpPr>
            <a:spLocks noGrp="1"/>
          </p:cNvSpPr>
          <p:nvPr>
            <p:ph type="dt" sz="half" idx="2"/>
          </p:nvPr>
        </p:nvSpPr>
        <p:spPr>
          <a:xfrm>
            <a:off x="775644" y="6480354"/>
            <a:ext cx="5318754" cy="185411"/>
          </a:xfrm>
          <a:prstGeom prst="rect">
            <a:avLst/>
          </a:prstGeom>
        </p:spPr>
        <p:txBody>
          <a:bodyPr vert="horz" lIns="0" tIns="0" rIns="0" bIns="0" rtlCol="0" anchor="ctr">
            <a:noAutofit/>
          </a:bodyPr>
          <a:lstStyle>
            <a:lvl1pPr>
              <a:defRPr lang="nl-NL" sz="1000" dirty="0">
                <a:solidFill>
                  <a:schemeClr val="tx1">
                    <a:tint val="75000"/>
                  </a:schemeClr>
                </a:solidFill>
              </a:defRPr>
            </a:lvl1pPr>
          </a:lstStyle>
          <a:p>
            <a:endParaRPr lang="nl-NL" dirty="0"/>
          </a:p>
        </p:txBody>
      </p:sp>
      <p:sp>
        <p:nvSpPr>
          <p:cNvPr id="3" name="Tijdelijke aanduiding voor tekst 2"/>
          <p:cNvSpPr>
            <a:spLocks noGrp="1"/>
          </p:cNvSpPr>
          <p:nvPr>
            <p:ph type="body" idx="1"/>
          </p:nvPr>
        </p:nvSpPr>
        <p:spPr>
          <a:xfrm>
            <a:off x="777233" y="1856128"/>
            <a:ext cx="10827107" cy="4438164"/>
          </a:xfrm>
          <a:prstGeom prst="rect">
            <a:avLst/>
          </a:prstGeom>
        </p:spPr>
        <p:txBody>
          <a:bodyPr vert="horz" lIns="0" tIns="0" rIns="0" bIns="0" rtlCol="0">
            <a:noAutofit/>
          </a:body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Subtitel</a:t>
            </a:r>
          </a:p>
          <a:p>
            <a:pPr lvl="4"/>
            <a:r>
              <a:rPr lang="nl-NL" dirty="0"/>
              <a:t>Numerieke </a:t>
            </a:r>
            <a:r>
              <a:rPr lang="nl-NL" dirty="0" err="1"/>
              <a:t>bullet</a:t>
            </a:r>
            <a:endParaRPr lang="nl-NL" dirty="0"/>
          </a:p>
          <a:p>
            <a:pPr lvl="5"/>
            <a:r>
              <a:rPr lang="nl-NL" dirty="0"/>
              <a:t>Bullet</a:t>
            </a:r>
          </a:p>
          <a:p>
            <a:pPr lvl="6"/>
            <a:r>
              <a:rPr lang="nl-NL" dirty="0"/>
              <a:t>Sub-</a:t>
            </a:r>
            <a:r>
              <a:rPr lang="nl-NL" dirty="0" err="1"/>
              <a:t>bullet</a:t>
            </a:r>
            <a:endParaRPr lang="nl-NL" dirty="0"/>
          </a:p>
          <a:p>
            <a:pPr lvl="7"/>
            <a:r>
              <a:rPr lang="nl-NL" dirty="0"/>
              <a:t>Leestekst</a:t>
            </a:r>
          </a:p>
          <a:p>
            <a:pPr lvl="8"/>
            <a:r>
              <a:rPr lang="nl-NL" dirty="0"/>
              <a:t>Subtitel</a:t>
            </a:r>
          </a:p>
        </p:txBody>
      </p:sp>
      <p:sp>
        <p:nvSpPr>
          <p:cNvPr id="6" name="Datum">
            <a:extLst>
              <a:ext uri="{FF2B5EF4-FFF2-40B4-BE49-F238E27FC236}">
                <a16:creationId xmlns:a16="http://schemas.microsoft.com/office/drawing/2014/main" id="{48A9FB6B-5087-4423-A1CA-6D25601F6E77}"/>
              </a:ext>
            </a:extLst>
          </p:cNvPr>
          <p:cNvSpPr>
            <a:spLocks noGrp="1"/>
          </p:cNvSpPr>
          <p:nvPr>
            <p:ph type="sldNum" sz="quarter" idx="4"/>
          </p:nvPr>
        </p:nvSpPr>
        <p:spPr>
          <a:xfrm>
            <a:off x="11625611" y="6480355"/>
            <a:ext cx="421607" cy="185411"/>
          </a:xfrm>
          <a:prstGeom prst="rect">
            <a:avLst/>
          </a:prstGeom>
        </p:spPr>
        <p:txBody>
          <a:bodyPr vert="horz" lIns="91440" tIns="45720" rIns="91440" bIns="45720" rtlCol="0" anchor="ctr"/>
          <a:lstStyle>
            <a:lvl1pPr algn="l">
              <a:defRPr sz="1000">
                <a:solidFill>
                  <a:schemeClr val="tx1">
                    <a:tint val="75000"/>
                  </a:schemeClr>
                </a:solidFill>
              </a:defRPr>
            </a:lvl1pPr>
          </a:lstStyle>
          <a:p>
            <a:fld id="{5EC93C5F-DB18-4797-88B9-B8B0D60519FD}" type="slidenum">
              <a:rPr lang="nl-NL" smtClean="0"/>
              <a:pPr/>
              <a:t>‹nr.›</a:t>
            </a:fld>
            <a:endParaRPr lang="nl-NL" dirty="0"/>
          </a:p>
        </p:txBody>
      </p:sp>
      <p:sp>
        <p:nvSpPr>
          <p:cNvPr id="4" name="Voettekst">
            <a:extLst>
              <a:ext uri="{FF2B5EF4-FFF2-40B4-BE49-F238E27FC236}">
                <a16:creationId xmlns:a16="http://schemas.microsoft.com/office/drawing/2014/main" id="{AF8099B3-10E2-46C1-BF04-AE3AD12B9054}"/>
              </a:ext>
            </a:extLst>
          </p:cNvPr>
          <p:cNvSpPr>
            <a:spLocks noGrp="1"/>
          </p:cNvSpPr>
          <p:nvPr>
            <p:ph type="ftr" sz="quarter" idx="3"/>
          </p:nvPr>
        </p:nvSpPr>
        <p:spPr>
          <a:xfrm>
            <a:off x="777242" y="6480355"/>
            <a:ext cx="5318757" cy="185411"/>
          </a:xfrm>
          <a:prstGeom prst="rect">
            <a:avLst/>
          </a:prstGeom>
        </p:spPr>
        <p:txBody>
          <a:bodyPr vert="horz" lIns="0" tIns="0" rIns="0" bIns="0" rtlCol="0" anchor="ctr">
            <a:noAutofit/>
          </a:bodyPr>
          <a:lstStyle>
            <a:lvl1pPr algn="l">
              <a:defRPr sz="1000">
                <a:solidFill>
                  <a:schemeClr val="tx1">
                    <a:tint val="75000"/>
                  </a:schemeClr>
                </a:solidFill>
              </a:defRPr>
            </a:lvl1pPr>
          </a:lstStyle>
          <a:p>
            <a:endParaRPr lang="nl-NL" dirty="0"/>
          </a:p>
        </p:txBody>
      </p:sp>
      <p:sp>
        <p:nvSpPr>
          <p:cNvPr id="2" name="Titel"/>
          <p:cNvSpPr>
            <a:spLocks noGrp="1"/>
          </p:cNvSpPr>
          <p:nvPr>
            <p:ph type="title"/>
          </p:nvPr>
        </p:nvSpPr>
        <p:spPr>
          <a:xfrm>
            <a:off x="777244" y="619124"/>
            <a:ext cx="10828685" cy="268289"/>
          </a:xfrm>
          <a:prstGeom prst="rect">
            <a:avLst/>
          </a:prstGeom>
        </p:spPr>
        <p:txBody>
          <a:bodyPr vert="horz" lIns="0" tIns="0" rIns="0" bIns="385200" rtlCol="0" anchor="t">
            <a:noAutofit/>
          </a:bodyPr>
          <a:lstStyle/>
          <a:p>
            <a:r>
              <a:rPr lang="nl-NL" dirty="0"/>
              <a:t>Plaats hier je titel</a:t>
            </a:r>
          </a:p>
        </p:txBody>
      </p:sp>
    </p:spTree>
    <p:extLst>
      <p:ext uri="{BB962C8B-B14F-4D97-AF65-F5344CB8AC3E}">
        <p14:creationId xmlns:p14="http://schemas.microsoft.com/office/powerpoint/2010/main" val="12157651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transition spd="slow">
    <p:push dir="u"/>
  </p:transition>
  <p:hf sldNum="0" hdr="0" ftr="0" dt="0"/>
  <p:txStyles>
    <p:titleStyle>
      <a:lvl1pPr algn="l" defTabSz="914400" rtl="0" eaLnBrk="1" latinLnBrk="0" hangingPunct="1">
        <a:lnSpc>
          <a:spcPct val="90000"/>
        </a:lnSpc>
        <a:spcBef>
          <a:spcPct val="0"/>
        </a:spcBef>
        <a:buNone/>
        <a:tabLst>
          <a:tab pos="1255713" algn="l"/>
        </a:tabLst>
        <a:defRPr sz="3000" b="1" kern="1200" cap="all" baseline="0">
          <a:solidFill>
            <a:schemeClr val="tx2"/>
          </a:solidFill>
          <a:latin typeface="+mj-lt"/>
          <a:ea typeface="+mj-ea"/>
          <a:cs typeface="+mj-cs"/>
        </a:defRPr>
      </a:lvl1pPr>
    </p:titleStyle>
    <p:bodyStyle>
      <a:lvl1pPr marL="179388" indent="-179388" algn="l" defTabSz="719138" rtl="0" eaLnBrk="1" latinLnBrk="0" hangingPunct="1">
        <a:lnSpc>
          <a:spcPct val="100000"/>
        </a:lnSpc>
        <a:spcBef>
          <a:spcPts val="300"/>
        </a:spcBef>
        <a:spcAft>
          <a:spcPts val="600"/>
        </a:spcAft>
        <a:buClr>
          <a:schemeClr val="tx2"/>
        </a:buClr>
        <a:buSzPct val="100000"/>
        <a:buFontTx/>
        <a:buBlip>
          <a:blip r:embed="rId22">
            <a:extLst>
              <a:ext uri="{96DAC541-7B7A-43D3-8B79-37D633B846F1}">
                <asvg:svgBlip xmlns:asvg="http://schemas.microsoft.com/office/drawing/2016/SVG/main" r:embed="rId23"/>
              </a:ext>
            </a:extLst>
          </a:blip>
        </a:buBlip>
        <a:defRPr sz="1600" kern="1200">
          <a:solidFill>
            <a:schemeClr val="tx1"/>
          </a:solidFill>
          <a:latin typeface="+mn-lt"/>
          <a:ea typeface="+mn-ea"/>
          <a:cs typeface="+mn-cs"/>
        </a:defRPr>
      </a:lvl1pPr>
      <a:lvl2pPr marL="357188" indent="-177800" algn="l" defTabSz="719138" rtl="0" eaLnBrk="1" latinLnBrk="0" hangingPunct="1">
        <a:lnSpc>
          <a:spcPct val="100000"/>
        </a:lnSpc>
        <a:spcBef>
          <a:spcPts val="300"/>
        </a:spcBef>
        <a:spcAft>
          <a:spcPts val="600"/>
        </a:spcAft>
        <a:buClr>
          <a:schemeClr val="tx2"/>
        </a:buClr>
        <a:buSzPct val="100000"/>
        <a:buFontTx/>
        <a:buBlip>
          <a:blip r:embed="rId24">
            <a:extLst>
              <a:ext uri="{96DAC541-7B7A-43D3-8B79-37D633B846F1}">
                <asvg:svgBlip xmlns:asvg="http://schemas.microsoft.com/office/drawing/2016/SVG/main" r:embed="rId25"/>
              </a:ext>
            </a:extLst>
          </a:blip>
        </a:buBlip>
        <a:defRPr sz="1600" i="0" kern="1200">
          <a:solidFill>
            <a:schemeClr val="tx1"/>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Tx/>
        <a:buNone/>
        <a:defRPr sz="1600" i="0" kern="1200">
          <a:solidFill>
            <a:schemeClr val="tx1"/>
          </a:solidFill>
          <a:latin typeface="+mn-lt"/>
          <a:ea typeface="+mn-ea"/>
          <a:cs typeface="+mn-cs"/>
        </a:defRPr>
      </a:lvl3pPr>
      <a:lvl4pPr marL="0" indent="0" algn="l" defTabSz="719138" rtl="0" eaLnBrk="1" latinLnBrk="0" hangingPunct="1">
        <a:lnSpc>
          <a:spcPct val="100000"/>
        </a:lnSpc>
        <a:spcBef>
          <a:spcPts val="300"/>
        </a:spcBef>
        <a:spcAft>
          <a:spcPts val="1200"/>
        </a:spcAft>
        <a:buFontTx/>
        <a:buNone/>
        <a:defRPr sz="2000" b="1" kern="1200" cap="all" spc="30" baseline="0">
          <a:solidFill>
            <a:schemeClr val="tx2"/>
          </a:solidFill>
          <a:latin typeface="+mj-lt"/>
          <a:ea typeface="+mn-ea"/>
          <a:cs typeface="Calibri" panose="020F0502020204030204" pitchFamily="34" charset="0"/>
        </a:defRPr>
      </a:lvl4pPr>
      <a:lvl5pPr marL="179388" indent="-179388" algn="l" defTabSz="719138" rtl="0" eaLnBrk="1" latinLnBrk="0" hangingPunct="1">
        <a:lnSpc>
          <a:spcPct val="100000"/>
        </a:lnSpc>
        <a:spcBef>
          <a:spcPts val="300"/>
        </a:spcBef>
        <a:spcAft>
          <a:spcPts val="600"/>
        </a:spcAft>
        <a:buClr>
          <a:schemeClr val="tx1"/>
        </a:buClr>
        <a:buFont typeface="+mj-lt"/>
        <a:buAutoNum type="arabicPeriod"/>
        <a:tabLst>
          <a:tab pos="179388" algn="l"/>
        </a:tabLst>
        <a:defRPr sz="1600" i="0" kern="1200">
          <a:solidFill>
            <a:schemeClr val="tx1"/>
          </a:solidFill>
          <a:latin typeface="+mn-lt"/>
          <a:ea typeface="+mn-ea"/>
          <a:cs typeface="+mn-cs"/>
        </a:defRPr>
      </a:lvl5pPr>
      <a:lvl6pPr marL="179388" indent="-179388" algn="l" defTabSz="914400" rtl="0" eaLnBrk="1" latinLnBrk="0" hangingPunct="1">
        <a:lnSpc>
          <a:spcPct val="100000"/>
        </a:lnSpc>
        <a:spcBef>
          <a:spcPts val="300"/>
        </a:spcBef>
        <a:spcAft>
          <a:spcPts val="600"/>
        </a:spcAft>
        <a:buFontTx/>
        <a:buBlip>
          <a:blip r:embed="rId22">
            <a:extLst>
              <a:ext uri="{96DAC541-7B7A-43D3-8B79-37D633B846F1}">
                <asvg:svgBlip xmlns:asvg="http://schemas.microsoft.com/office/drawing/2016/SVG/main" r:embed="rId23"/>
              </a:ext>
            </a:extLst>
          </a:blip>
        </a:buBlip>
        <a:defRPr sz="1600" b="0" i="0" kern="1200">
          <a:solidFill>
            <a:schemeClr val="tx1"/>
          </a:solidFill>
          <a:latin typeface="+mn-lt"/>
          <a:ea typeface="+mn-ea"/>
          <a:cs typeface="+mn-cs"/>
        </a:defRPr>
      </a:lvl6pPr>
      <a:lvl7pPr marL="357188" indent="-177800" algn="l" defTabSz="914400" rtl="0" eaLnBrk="1" latinLnBrk="0" hangingPunct="1">
        <a:lnSpc>
          <a:spcPct val="100000"/>
        </a:lnSpc>
        <a:spcBef>
          <a:spcPts val="300"/>
        </a:spcBef>
        <a:spcAft>
          <a:spcPts val="600"/>
        </a:spcAft>
        <a:buFontTx/>
        <a:buBlip>
          <a:blip r:embed="rId24">
            <a:extLst>
              <a:ext uri="{96DAC541-7B7A-43D3-8B79-37D633B846F1}">
                <asvg:svgBlip xmlns:asvg="http://schemas.microsoft.com/office/drawing/2016/SVG/main" r:embed="rId25"/>
              </a:ext>
            </a:extLst>
          </a:blip>
        </a:buBlip>
        <a:defRPr sz="1600" b="0" i="0" kern="1200">
          <a:solidFill>
            <a:schemeClr val="tx1"/>
          </a:solidFill>
          <a:latin typeface="+mn-lt"/>
          <a:ea typeface="+mn-ea"/>
          <a:cs typeface="+mn-cs"/>
        </a:defRPr>
      </a:lvl7pPr>
      <a:lvl8pPr marL="0" indent="0" algn="l" defTabSz="914400" rtl="0" eaLnBrk="1" latinLnBrk="0" hangingPunct="1">
        <a:lnSpc>
          <a:spcPct val="90000"/>
        </a:lnSpc>
        <a:spcBef>
          <a:spcPts val="300"/>
        </a:spcBef>
        <a:spcAft>
          <a:spcPts val="600"/>
        </a:spcAft>
        <a:buFontTx/>
        <a:buNone/>
        <a:defRPr sz="16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1200"/>
        </a:spcAft>
        <a:buFontTx/>
        <a:buNone/>
        <a:defRPr sz="2000" b="1" kern="1200" cap="all" baseline="0">
          <a:solidFill>
            <a:schemeClr val="tx2"/>
          </a:solidFill>
          <a:latin typeface="+mj-lt"/>
          <a:ea typeface="+mn-ea"/>
          <a:cs typeface="+mn-cs"/>
        </a:defRPr>
      </a:lvl9pPr>
    </p:bodyStyle>
    <p:otherStyle>
      <a:defPPr>
        <a:defRPr lang="nl-NL"/>
      </a:defPPr>
      <a:lvl1pPr marL="0" algn="l" defTabSz="179388" rtl="0" eaLnBrk="1" latinLnBrk="0" hangingPunct="1">
        <a:defRPr sz="1050" kern="1200">
          <a:solidFill>
            <a:schemeClr val="tx1"/>
          </a:solidFill>
          <a:latin typeface="+mn-lt"/>
          <a:ea typeface="+mn-ea"/>
          <a:cs typeface="+mn-cs"/>
        </a:defRPr>
      </a:lvl1pPr>
      <a:lvl2pPr marL="0" algn="l" defTabSz="179388" rtl="0" eaLnBrk="1" latinLnBrk="0" hangingPunct="1">
        <a:defRPr sz="1050" kern="1200">
          <a:solidFill>
            <a:schemeClr val="tx1"/>
          </a:solidFill>
          <a:latin typeface="+mn-lt"/>
          <a:ea typeface="+mn-ea"/>
          <a:cs typeface="+mn-cs"/>
        </a:defRPr>
      </a:lvl2pPr>
      <a:lvl3pPr marL="0" algn="l" defTabSz="179388" rtl="0" eaLnBrk="1" latinLnBrk="0" hangingPunct="1">
        <a:defRPr sz="1050" kern="1200">
          <a:solidFill>
            <a:schemeClr val="tx1"/>
          </a:solidFill>
          <a:latin typeface="+mn-lt"/>
          <a:ea typeface="+mn-ea"/>
          <a:cs typeface="+mn-cs"/>
        </a:defRPr>
      </a:lvl3pPr>
      <a:lvl4pPr marL="0" algn="l" defTabSz="179388" rtl="0" eaLnBrk="1" latinLnBrk="0" hangingPunct="1">
        <a:defRPr sz="1050" kern="1200">
          <a:solidFill>
            <a:schemeClr val="tx1"/>
          </a:solidFill>
          <a:latin typeface="+mn-lt"/>
          <a:ea typeface="+mn-ea"/>
          <a:cs typeface="+mn-cs"/>
        </a:defRPr>
      </a:lvl4pPr>
      <a:lvl5pPr marL="0" algn="l" defTabSz="179388" rtl="0" eaLnBrk="1" latinLnBrk="0" hangingPunct="1">
        <a:defRPr sz="1050" kern="1200">
          <a:solidFill>
            <a:schemeClr val="tx1"/>
          </a:solidFill>
          <a:latin typeface="+mn-lt"/>
          <a:ea typeface="+mn-ea"/>
          <a:cs typeface="+mn-cs"/>
        </a:defRPr>
      </a:lvl5pPr>
      <a:lvl6pPr marL="0" algn="l" defTabSz="179388" rtl="0" eaLnBrk="1" latinLnBrk="0" hangingPunct="1">
        <a:defRPr sz="1050" kern="1200">
          <a:solidFill>
            <a:schemeClr val="tx1"/>
          </a:solidFill>
          <a:latin typeface="+mn-lt"/>
          <a:ea typeface="+mn-ea"/>
          <a:cs typeface="+mn-cs"/>
        </a:defRPr>
      </a:lvl6pPr>
      <a:lvl7pPr marL="0" algn="l" defTabSz="179388" rtl="0" eaLnBrk="1" latinLnBrk="0" hangingPunct="1">
        <a:defRPr sz="1050" kern="1200">
          <a:solidFill>
            <a:schemeClr val="tx1"/>
          </a:solidFill>
          <a:latin typeface="+mn-lt"/>
          <a:ea typeface="+mn-ea"/>
          <a:cs typeface="+mn-cs"/>
        </a:defRPr>
      </a:lvl7pPr>
      <a:lvl8pPr marL="0" algn="l" defTabSz="179388" rtl="0" eaLnBrk="1" latinLnBrk="0" hangingPunct="1">
        <a:defRPr sz="1050" kern="1200">
          <a:solidFill>
            <a:schemeClr val="tx1"/>
          </a:solidFill>
          <a:latin typeface="+mn-lt"/>
          <a:ea typeface="+mn-ea"/>
          <a:cs typeface="+mn-cs"/>
        </a:defRPr>
      </a:lvl8pPr>
      <a:lvl9pPr marL="0" algn="l" defTabSz="179388"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orient="horz">
          <p15:clr>
            <a:srgbClr val="F26B43"/>
          </p15:clr>
        </p15:guide>
        <p15:guide id="3" orient="horz" pos="4320">
          <p15:clr>
            <a:srgbClr val="F26B43"/>
          </p15:clr>
        </p15:guide>
        <p15:guide id="5" orient="horz" pos="3966">
          <p15:clr>
            <a:srgbClr val="5ACBF0"/>
          </p15:clr>
        </p15:guide>
        <p15:guide id="6" orient="horz" pos="1167">
          <p15:clr>
            <a:srgbClr val="5ACBF0"/>
          </p15:clr>
        </p15:guide>
        <p15:guide id="7" orient="horz" pos="559">
          <p15:clr>
            <a:srgbClr val="5ACBF0"/>
          </p15:clr>
        </p15:guide>
        <p15:guide id="8" orient="horz" pos="390">
          <p15:clr>
            <a:srgbClr val="5ACBF0"/>
          </p15:clr>
        </p15:guide>
        <p15:guide id="9" pos="7680">
          <p15:clr>
            <a:srgbClr val="F26B43"/>
          </p15:clr>
        </p15:guide>
        <p15:guide id="10" pos="487">
          <p15:clr>
            <a:srgbClr val="5ACBF0"/>
          </p15:clr>
        </p15:guide>
        <p15:guide id="11" pos="7313">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noProof="0" dirty="0"/>
              <a:t>Collaboration with the Oresund and </a:t>
            </a:r>
            <a:r>
              <a:rPr lang="en-GB" noProof="0" dirty="0" err="1"/>
              <a:t>Fehmarnbelttunnel</a:t>
            </a:r>
            <a:endParaRPr lang="en-GB" noProof="0" dirty="0"/>
          </a:p>
        </p:txBody>
      </p:sp>
      <p:sp>
        <p:nvSpPr>
          <p:cNvPr id="5" name="Tijdelijke aanduiding voor datum 3">
            <a:extLst>
              <a:ext uri="{FF2B5EF4-FFF2-40B4-BE49-F238E27FC236}">
                <a16:creationId xmlns:a16="http://schemas.microsoft.com/office/drawing/2014/main" id="{273F6247-2F13-4D42-9435-7C9EC2DB1B08}"/>
              </a:ext>
            </a:extLst>
          </p:cNvPr>
          <p:cNvSpPr>
            <a:spLocks noGrp="1"/>
          </p:cNvSpPr>
          <p:nvPr>
            <p:ph type="dt" sz="half" idx="2"/>
          </p:nvPr>
        </p:nvSpPr>
        <p:spPr>
          <a:xfrm>
            <a:off x="395456" y="5134954"/>
            <a:ext cx="2820224" cy="480053"/>
          </a:xfrm>
        </p:spPr>
        <p:txBody>
          <a:bodyPr/>
          <a:lstStyle/>
          <a:p>
            <a:pPr defTabSz="1219170"/>
            <a:fld id="{F1B57AEA-71D8-42DA-8567-C34D4CEC660A}" type="datetime2">
              <a:rPr lang="en-GB" smtClean="0">
                <a:latin typeface="Calibri"/>
              </a:rPr>
              <a:t>Monday, 08 February 2021</a:t>
            </a:fld>
            <a:endParaRPr lang="en-GB" dirty="0">
              <a:latin typeface="Calibri"/>
            </a:endParaRPr>
          </a:p>
        </p:txBody>
      </p:sp>
    </p:spTree>
    <p:extLst>
      <p:ext uri="{BB962C8B-B14F-4D97-AF65-F5344CB8AC3E}">
        <p14:creationId xmlns:p14="http://schemas.microsoft.com/office/powerpoint/2010/main" val="119497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36B0-EBE4-4114-B6B2-CB1201B60B45}"/>
              </a:ext>
            </a:extLst>
          </p:cNvPr>
          <p:cNvSpPr>
            <a:spLocks noGrp="1"/>
          </p:cNvSpPr>
          <p:nvPr>
            <p:ph type="title"/>
          </p:nvPr>
        </p:nvSpPr>
        <p:spPr/>
        <p:txBody>
          <a:bodyPr/>
          <a:lstStyle/>
          <a:p>
            <a:r>
              <a:rPr lang="en-GB" dirty="0"/>
              <a:t>Role of COB Committees</a:t>
            </a:r>
          </a:p>
        </p:txBody>
      </p:sp>
      <p:sp>
        <p:nvSpPr>
          <p:cNvPr id="3" name="Content Placeholder 2">
            <a:extLst>
              <a:ext uri="{FF2B5EF4-FFF2-40B4-BE49-F238E27FC236}">
                <a16:creationId xmlns:a16="http://schemas.microsoft.com/office/drawing/2014/main" id="{47714087-F0C5-498C-AC78-8D728E34202B}"/>
              </a:ext>
            </a:extLst>
          </p:cNvPr>
          <p:cNvSpPr>
            <a:spLocks noGrp="1"/>
          </p:cNvSpPr>
          <p:nvPr>
            <p:ph idx="1"/>
          </p:nvPr>
        </p:nvSpPr>
        <p:spPr/>
        <p:txBody>
          <a:bodyPr/>
          <a:lstStyle/>
          <a:p>
            <a:r>
              <a:rPr lang="en-GB" sz="2000" dirty="0"/>
              <a:t>Deliver experts for SHA-teams </a:t>
            </a:r>
          </a:p>
          <a:p>
            <a:r>
              <a:rPr lang="en-GB" sz="2000" dirty="0"/>
              <a:t>Assist tunnel managers and SHA-teams in interpreting the results of SHA</a:t>
            </a:r>
          </a:p>
          <a:p>
            <a:r>
              <a:rPr lang="en-GB" sz="2000" dirty="0"/>
              <a:t>Reducing knowledge shortfalls</a:t>
            </a:r>
          </a:p>
          <a:p>
            <a:r>
              <a:rPr lang="en-GB" sz="2000" dirty="0"/>
              <a:t>Generalisation of knowledge</a:t>
            </a:r>
          </a:p>
          <a:p>
            <a:r>
              <a:rPr lang="en-GB" sz="2000" dirty="0"/>
              <a:t>Reporting and contribution to instruments (WP C)</a:t>
            </a:r>
          </a:p>
          <a:p>
            <a:r>
              <a:rPr lang="en-GB" sz="2000" dirty="0"/>
              <a:t>Initiating studies outside SHA</a:t>
            </a:r>
          </a:p>
          <a:p>
            <a:r>
              <a:rPr lang="en-GB" sz="2000" dirty="0">
                <a:highlight>
                  <a:srgbClr val="FFFFFF"/>
                </a:highlight>
              </a:rPr>
              <a:t>Brenda Berkhout: </a:t>
            </a:r>
            <a:r>
              <a:rPr lang="en-GB" sz="2000" dirty="0"/>
              <a:t>Coordinator…coordinates everything together with COB-director</a:t>
            </a:r>
            <a:endParaRPr lang="en-GB" dirty="0"/>
          </a:p>
          <a:p>
            <a:endParaRPr lang="en-GB" dirty="0"/>
          </a:p>
          <a:p>
            <a:endParaRPr lang="en-GB" dirty="0"/>
          </a:p>
          <a:p>
            <a:endParaRPr lang="en-GB" dirty="0"/>
          </a:p>
        </p:txBody>
      </p:sp>
      <p:sp>
        <p:nvSpPr>
          <p:cNvPr id="5" name="Date Placeholder 4">
            <a:extLst>
              <a:ext uri="{FF2B5EF4-FFF2-40B4-BE49-F238E27FC236}">
                <a16:creationId xmlns:a16="http://schemas.microsoft.com/office/drawing/2014/main" id="{404457E5-D7A2-4E17-8134-87D8EFEB68F6}"/>
              </a:ext>
            </a:extLst>
          </p:cNvPr>
          <p:cNvSpPr>
            <a:spLocks noGrp="1"/>
          </p:cNvSpPr>
          <p:nvPr>
            <p:ph type="dt" sz="half" idx="2"/>
          </p:nvPr>
        </p:nvSpPr>
        <p:spPr/>
        <p:txBody>
          <a:bodyPr/>
          <a:lstStyle/>
          <a:p>
            <a:pPr defTabSz="1219170"/>
            <a:fld id="{8F1F874D-1860-4238-AB4C-E8B490ED05F4}" type="datetime2">
              <a:rPr lang="en-GB" smtClean="0">
                <a:solidFill>
                  <a:prstClr val="white"/>
                </a:solidFill>
                <a:latin typeface="Calibri"/>
              </a:rPr>
              <a:t>Monday, 08 February 2021</a:t>
            </a:fld>
            <a:endParaRPr lang="en-GB" dirty="0">
              <a:solidFill>
                <a:prstClr val="white"/>
              </a:solidFill>
              <a:latin typeface="Calibri"/>
            </a:endParaRPr>
          </a:p>
        </p:txBody>
      </p:sp>
    </p:spTree>
    <p:extLst>
      <p:ext uri="{BB962C8B-B14F-4D97-AF65-F5344CB8AC3E}">
        <p14:creationId xmlns:p14="http://schemas.microsoft.com/office/powerpoint/2010/main" val="138810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848F-25CF-4BAA-8B00-61C24F695F69}"/>
              </a:ext>
            </a:extLst>
          </p:cNvPr>
          <p:cNvSpPr>
            <a:spLocks noGrp="1"/>
          </p:cNvSpPr>
          <p:nvPr>
            <p:ph type="ctrTitle"/>
          </p:nvPr>
        </p:nvSpPr>
        <p:spPr/>
        <p:txBody>
          <a:bodyPr/>
          <a:lstStyle/>
          <a:p>
            <a:r>
              <a:rPr lang="en-GB" dirty="0"/>
              <a:t>Committee Joints</a:t>
            </a:r>
          </a:p>
        </p:txBody>
      </p:sp>
      <p:sp>
        <p:nvSpPr>
          <p:cNvPr id="4" name="Ondertitel 3">
            <a:extLst>
              <a:ext uri="{FF2B5EF4-FFF2-40B4-BE49-F238E27FC236}">
                <a16:creationId xmlns:a16="http://schemas.microsoft.com/office/drawing/2014/main" id="{F039CE4C-614F-3F46-A349-B6037669F975}"/>
              </a:ext>
            </a:extLst>
          </p:cNvPr>
          <p:cNvSpPr>
            <a:spLocks noGrp="1"/>
          </p:cNvSpPr>
          <p:nvPr>
            <p:ph type="subTitle" idx="1"/>
          </p:nvPr>
        </p:nvSpPr>
        <p:spPr/>
        <p:txBody>
          <a:bodyPr/>
          <a:lstStyle/>
          <a:p>
            <a:r>
              <a:rPr lang="nl-NL" dirty="0"/>
              <a:t>Brenda Berkhout</a:t>
            </a:r>
          </a:p>
        </p:txBody>
      </p:sp>
      <p:sp>
        <p:nvSpPr>
          <p:cNvPr id="5" name="Date Placeholder 4">
            <a:extLst>
              <a:ext uri="{FF2B5EF4-FFF2-40B4-BE49-F238E27FC236}">
                <a16:creationId xmlns:a16="http://schemas.microsoft.com/office/drawing/2014/main" id="{CA3B83D8-FE22-4EB4-9FB3-CE73647C110E}"/>
              </a:ext>
            </a:extLst>
          </p:cNvPr>
          <p:cNvSpPr>
            <a:spLocks noGrp="1"/>
          </p:cNvSpPr>
          <p:nvPr>
            <p:ph type="dt" sz="half" idx="2"/>
          </p:nvPr>
        </p:nvSpPr>
        <p:spPr/>
        <p:txBody>
          <a:bodyPr/>
          <a:lstStyle/>
          <a:p>
            <a:pPr defTabSz="1219170"/>
            <a:fld id="{1BCC1B33-A5E6-4B9B-8C25-B4ECE906F753}" type="datetime2">
              <a:rPr lang="en-GB" smtClean="0">
                <a:solidFill>
                  <a:prstClr val="white"/>
                </a:solidFill>
                <a:latin typeface="Calibri"/>
              </a:rPr>
              <a:t>Monday, 08 February 2021</a:t>
            </a:fld>
            <a:endParaRPr lang="en-GB" dirty="0">
              <a:solidFill>
                <a:prstClr val="white"/>
              </a:solidFill>
              <a:latin typeface="Calibri"/>
            </a:endParaRPr>
          </a:p>
        </p:txBody>
      </p:sp>
    </p:spTree>
    <p:extLst>
      <p:ext uri="{BB962C8B-B14F-4D97-AF65-F5344CB8AC3E}">
        <p14:creationId xmlns:p14="http://schemas.microsoft.com/office/powerpoint/2010/main" val="353486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848F-25CF-4BAA-8B00-61C24F695F69}"/>
              </a:ext>
            </a:extLst>
          </p:cNvPr>
          <p:cNvSpPr>
            <a:spLocks noGrp="1"/>
          </p:cNvSpPr>
          <p:nvPr>
            <p:ph type="title"/>
          </p:nvPr>
        </p:nvSpPr>
        <p:spPr/>
        <p:txBody>
          <a:bodyPr/>
          <a:lstStyle/>
          <a:p>
            <a:r>
              <a:rPr lang="en-GB" dirty="0"/>
              <a:t>Deliverables and plans for the upcoming period</a:t>
            </a:r>
          </a:p>
        </p:txBody>
      </p:sp>
      <p:sp>
        <p:nvSpPr>
          <p:cNvPr id="3" name="Content Placeholder 2">
            <a:extLst>
              <a:ext uri="{FF2B5EF4-FFF2-40B4-BE49-F238E27FC236}">
                <a16:creationId xmlns:a16="http://schemas.microsoft.com/office/drawing/2014/main" id="{BE266662-19B8-400E-B065-45E6351965DF}"/>
              </a:ext>
            </a:extLst>
          </p:cNvPr>
          <p:cNvSpPr>
            <a:spLocks noGrp="1"/>
          </p:cNvSpPr>
          <p:nvPr>
            <p:ph idx="1"/>
          </p:nvPr>
        </p:nvSpPr>
        <p:spPr/>
        <p:txBody>
          <a:bodyPr>
            <a:normAutofit/>
          </a:bodyPr>
          <a:lstStyle/>
          <a:p>
            <a:r>
              <a:rPr lang="en-GB" sz="2000" dirty="0"/>
              <a:t>Completed draft report of immersed joints inspection</a:t>
            </a:r>
          </a:p>
          <a:p>
            <a:r>
              <a:rPr lang="en-GB" sz="2000" dirty="0"/>
              <a:t>Expansion to railway tunnels and non-national government tunnels and Flanders</a:t>
            </a:r>
          </a:p>
          <a:p>
            <a:r>
              <a:rPr lang="en-GB" sz="2000" dirty="0"/>
              <a:t>Launch investigations into:</a:t>
            </a:r>
          </a:p>
          <a:p>
            <a:pPr marL="1471046" lvl="3" indent="0">
              <a:buNone/>
            </a:pPr>
            <a:r>
              <a:rPr lang="en-GB" sz="2000" dirty="0"/>
              <a:t>- Deformations of omega profiles</a:t>
            </a:r>
          </a:p>
          <a:p>
            <a:pPr marL="1471046" lvl="3" indent="0">
              <a:buNone/>
            </a:pPr>
            <a:r>
              <a:rPr lang="en-GB" sz="2000" dirty="0"/>
              <a:t>- GINA profiles being forced inwards by sand pump</a:t>
            </a:r>
          </a:p>
          <a:p>
            <a:pPr lvl="3">
              <a:buFontTx/>
              <a:buChar char="-"/>
            </a:pPr>
            <a:r>
              <a:rPr lang="en-GB" sz="2000" dirty="0"/>
              <a:t>Application of cathodic protection</a:t>
            </a:r>
          </a:p>
          <a:p>
            <a:pPr lvl="3">
              <a:buFontTx/>
              <a:buChar char="-"/>
            </a:pPr>
            <a:r>
              <a:rPr lang="en-GB" sz="2000" dirty="0"/>
              <a:t>Performance of transverse connections</a:t>
            </a:r>
          </a:p>
        </p:txBody>
      </p:sp>
      <p:sp>
        <p:nvSpPr>
          <p:cNvPr id="5" name="Date Placeholder 4">
            <a:extLst>
              <a:ext uri="{FF2B5EF4-FFF2-40B4-BE49-F238E27FC236}">
                <a16:creationId xmlns:a16="http://schemas.microsoft.com/office/drawing/2014/main" id="{CA3B83D8-FE22-4EB4-9FB3-CE73647C110E}"/>
              </a:ext>
            </a:extLst>
          </p:cNvPr>
          <p:cNvSpPr>
            <a:spLocks noGrp="1"/>
          </p:cNvSpPr>
          <p:nvPr>
            <p:ph type="dt" sz="half" idx="2"/>
          </p:nvPr>
        </p:nvSpPr>
        <p:spPr/>
        <p:txBody>
          <a:bodyPr/>
          <a:lstStyle/>
          <a:p>
            <a:pPr defTabSz="1219170"/>
            <a:fld id="{1BCC1B33-A5E6-4B9B-8C25-B4ECE906F753}" type="datetime2">
              <a:rPr lang="en-GB" smtClean="0">
                <a:solidFill>
                  <a:prstClr val="white"/>
                </a:solidFill>
                <a:latin typeface="Calibri"/>
              </a:rPr>
              <a:t>Monday, 08 February 2021</a:t>
            </a:fld>
            <a:endParaRPr lang="en-GB" dirty="0">
              <a:solidFill>
                <a:prstClr val="white"/>
              </a:solidFill>
              <a:latin typeface="Calibri"/>
            </a:endParaRPr>
          </a:p>
        </p:txBody>
      </p:sp>
    </p:spTree>
    <p:extLst>
      <p:ext uri="{BB962C8B-B14F-4D97-AF65-F5344CB8AC3E}">
        <p14:creationId xmlns:p14="http://schemas.microsoft.com/office/powerpoint/2010/main" val="302496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848F-25CF-4BAA-8B00-61C24F695F69}"/>
              </a:ext>
            </a:extLst>
          </p:cNvPr>
          <p:cNvSpPr>
            <a:spLocks noGrp="1"/>
          </p:cNvSpPr>
          <p:nvPr>
            <p:ph type="ctrTitle"/>
          </p:nvPr>
        </p:nvSpPr>
        <p:spPr/>
        <p:txBody>
          <a:bodyPr/>
          <a:lstStyle/>
          <a:p>
            <a:r>
              <a:rPr lang="en-GB" dirty="0"/>
              <a:t>Committee deformation</a:t>
            </a:r>
          </a:p>
        </p:txBody>
      </p:sp>
      <p:sp>
        <p:nvSpPr>
          <p:cNvPr id="4" name="Ondertitel 3">
            <a:extLst>
              <a:ext uri="{FF2B5EF4-FFF2-40B4-BE49-F238E27FC236}">
                <a16:creationId xmlns:a16="http://schemas.microsoft.com/office/drawing/2014/main" id="{F039CE4C-614F-3F46-A349-B6037669F975}"/>
              </a:ext>
            </a:extLst>
          </p:cNvPr>
          <p:cNvSpPr>
            <a:spLocks noGrp="1"/>
          </p:cNvSpPr>
          <p:nvPr>
            <p:ph type="subTitle" idx="1"/>
          </p:nvPr>
        </p:nvSpPr>
        <p:spPr/>
        <p:txBody>
          <a:bodyPr/>
          <a:lstStyle/>
          <a:p>
            <a:r>
              <a:rPr lang="nl-NL" dirty="0"/>
              <a:t>Hans Mortier</a:t>
            </a:r>
          </a:p>
        </p:txBody>
      </p:sp>
      <p:sp>
        <p:nvSpPr>
          <p:cNvPr id="5" name="Date Placeholder 4">
            <a:extLst>
              <a:ext uri="{FF2B5EF4-FFF2-40B4-BE49-F238E27FC236}">
                <a16:creationId xmlns:a16="http://schemas.microsoft.com/office/drawing/2014/main" id="{CA3B83D8-FE22-4EB4-9FB3-CE73647C110E}"/>
              </a:ext>
            </a:extLst>
          </p:cNvPr>
          <p:cNvSpPr>
            <a:spLocks noGrp="1"/>
          </p:cNvSpPr>
          <p:nvPr>
            <p:ph type="dt" sz="half" idx="2"/>
          </p:nvPr>
        </p:nvSpPr>
        <p:spPr/>
        <p:txBody>
          <a:bodyPr/>
          <a:lstStyle/>
          <a:p>
            <a:pPr defTabSz="1219170"/>
            <a:fld id="{1BCC1B33-A5E6-4B9B-8C25-B4ECE906F753}" type="datetime2">
              <a:rPr lang="en-GB" smtClean="0">
                <a:solidFill>
                  <a:prstClr val="white"/>
                </a:solidFill>
                <a:latin typeface="Calibri"/>
              </a:rPr>
              <a:t>Monday, 08 February 2021</a:t>
            </a:fld>
            <a:endParaRPr lang="en-GB" dirty="0">
              <a:solidFill>
                <a:prstClr val="white"/>
              </a:solidFill>
              <a:latin typeface="Calibri"/>
            </a:endParaRPr>
          </a:p>
        </p:txBody>
      </p:sp>
    </p:spTree>
    <p:extLst>
      <p:ext uri="{BB962C8B-B14F-4D97-AF65-F5344CB8AC3E}">
        <p14:creationId xmlns:p14="http://schemas.microsoft.com/office/powerpoint/2010/main" val="392895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DF45C1F-B378-D84C-8FB8-B26DD92C25DE}"/>
              </a:ext>
            </a:extLst>
          </p:cNvPr>
          <p:cNvSpPr>
            <a:spLocks noGrp="1"/>
          </p:cNvSpPr>
          <p:nvPr>
            <p:ph type="title"/>
          </p:nvPr>
        </p:nvSpPr>
        <p:spPr/>
        <p:txBody>
          <a:bodyPr/>
          <a:lstStyle/>
          <a:p>
            <a:r>
              <a:rPr lang="nl-NL" dirty="0"/>
              <a:t>Deliverables </a:t>
            </a:r>
            <a:r>
              <a:rPr lang="nl-NL" dirty="0" err="1"/>
              <a:t>and</a:t>
            </a:r>
            <a:r>
              <a:rPr lang="nl-NL" dirty="0"/>
              <a:t> </a:t>
            </a:r>
            <a:r>
              <a:rPr lang="nl-NL" dirty="0" err="1"/>
              <a:t>plans</a:t>
            </a:r>
            <a:r>
              <a:rPr lang="nl-NL" dirty="0"/>
              <a:t> </a:t>
            </a:r>
            <a:r>
              <a:rPr lang="nl-NL" dirty="0" err="1"/>
              <a:t>for</a:t>
            </a:r>
            <a:r>
              <a:rPr lang="nl-NL" dirty="0"/>
              <a:t> </a:t>
            </a:r>
            <a:r>
              <a:rPr lang="nl-NL" dirty="0" err="1"/>
              <a:t>the</a:t>
            </a:r>
            <a:r>
              <a:rPr lang="nl-NL" dirty="0"/>
              <a:t> </a:t>
            </a:r>
            <a:r>
              <a:rPr lang="nl-NL" dirty="0" err="1"/>
              <a:t>upcoming</a:t>
            </a:r>
            <a:r>
              <a:rPr lang="nl-NL" dirty="0"/>
              <a:t> </a:t>
            </a:r>
            <a:r>
              <a:rPr lang="nl-NL" dirty="0" err="1"/>
              <a:t>period</a:t>
            </a:r>
            <a:endParaRPr lang="nl-NL" dirty="0"/>
          </a:p>
        </p:txBody>
      </p:sp>
      <p:sp>
        <p:nvSpPr>
          <p:cNvPr id="6" name="Tijdelijke aanduiding voor inhoud 5">
            <a:extLst>
              <a:ext uri="{FF2B5EF4-FFF2-40B4-BE49-F238E27FC236}">
                <a16:creationId xmlns:a16="http://schemas.microsoft.com/office/drawing/2014/main" id="{60873B68-FB69-8049-A738-80D45BA29677}"/>
              </a:ext>
            </a:extLst>
          </p:cNvPr>
          <p:cNvSpPr>
            <a:spLocks noGrp="1"/>
          </p:cNvSpPr>
          <p:nvPr>
            <p:ph idx="1"/>
          </p:nvPr>
        </p:nvSpPr>
        <p:spPr/>
        <p:txBody>
          <a:bodyPr>
            <a:normAutofit/>
          </a:bodyPr>
          <a:lstStyle/>
          <a:p>
            <a:r>
              <a:rPr lang="en-GB" sz="2000" dirty="0"/>
              <a:t>Post-diction of 5 to 6 immersed tunnels in the Netherlands showing ‘problematic’ behaviour</a:t>
            </a:r>
          </a:p>
          <a:p>
            <a:r>
              <a:rPr lang="en-GB" sz="2000" dirty="0"/>
              <a:t>Prediction of deformations in remaining lifetime, defining most appropriate mitigating measures and moment when they should be installed</a:t>
            </a:r>
          </a:p>
          <a:p>
            <a:r>
              <a:rPr lang="en-GB" sz="2000" dirty="0"/>
              <a:t>Define most appropriate </a:t>
            </a:r>
            <a:r>
              <a:rPr lang="en-GB" sz="2000"/>
              <a:t>monitoring programme </a:t>
            </a:r>
            <a:r>
              <a:rPr lang="en-GB" sz="2000" dirty="0"/>
              <a:t>including threshold values (signalisation, intervention, limit)</a:t>
            </a:r>
          </a:p>
          <a:p>
            <a:r>
              <a:rPr lang="en-GB" sz="2000" dirty="0"/>
              <a:t>Expansion to railway tunnels and non-national government tunnels, other countries and other tunnel types (bored tunnels)</a:t>
            </a:r>
          </a:p>
          <a:p>
            <a:r>
              <a:rPr lang="en-GB" sz="2000" dirty="0"/>
              <a:t>Include existing case histories showing similar symptoms </a:t>
            </a:r>
          </a:p>
        </p:txBody>
      </p:sp>
      <p:sp>
        <p:nvSpPr>
          <p:cNvPr id="4" name="Date Placeholder 4">
            <a:extLst>
              <a:ext uri="{FF2B5EF4-FFF2-40B4-BE49-F238E27FC236}">
                <a16:creationId xmlns:a16="http://schemas.microsoft.com/office/drawing/2014/main" id="{1AFBA41F-FCF5-4C58-8596-13AD4DEDAB82}"/>
              </a:ext>
            </a:extLst>
          </p:cNvPr>
          <p:cNvSpPr>
            <a:spLocks noGrp="1"/>
          </p:cNvSpPr>
          <p:nvPr>
            <p:ph type="dt" sz="half" idx="2"/>
          </p:nvPr>
        </p:nvSpPr>
        <p:spPr>
          <a:xfrm>
            <a:off x="131259" y="6213309"/>
            <a:ext cx="1824203" cy="576064"/>
          </a:xfrm>
        </p:spPr>
        <p:txBody>
          <a:bodyPr/>
          <a:lstStyle/>
          <a:p>
            <a:pPr defTabSz="1219170"/>
            <a:fld id="{1BCC1B33-A5E6-4B9B-8C25-B4ECE906F753}" type="datetime2">
              <a:rPr lang="en-GB" smtClean="0">
                <a:solidFill>
                  <a:prstClr val="white"/>
                </a:solidFill>
                <a:latin typeface="Calibri"/>
              </a:rPr>
              <a:t>Monday, 08 February 2021</a:t>
            </a:fld>
            <a:endParaRPr lang="en-GB" dirty="0">
              <a:solidFill>
                <a:prstClr val="white"/>
              </a:solidFill>
              <a:latin typeface="Calibri"/>
            </a:endParaRPr>
          </a:p>
        </p:txBody>
      </p:sp>
    </p:spTree>
    <p:extLst>
      <p:ext uri="{BB962C8B-B14F-4D97-AF65-F5344CB8AC3E}">
        <p14:creationId xmlns:p14="http://schemas.microsoft.com/office/powerpoint/2010/main" val="283613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848F-25CF-4BAA-8B00-61C24F695F69}"/>
              </a:ext>
            </a:extLst>
          </p:cNvPr>
          <p:cNvSpPr>
            <a:spLocks noGrp="1"/>
          </p:cNvSpPr>
          <p:nvPr>
            <p:ph type="ctrTitle"/>
          </p:nvPr>
        </p:nvSpPr>
        <p:spPr/>
        <p:txBody>
          <a:bodyPr/>
          <a:lstStyle/>
          <a:p>
            <a:r>
              <a:rPr lang="en-GB" dirty="0"/>
              <a:t>Committee degradation</a:t>
            </a:r>
          </a:p>
        </p:txBody>
      </p:sp>
      <p:sp>
        <p:nvSpPr>
          <p:cNvPr id="4" name="Ondertitel 3">
            <a:extLst>
              <a:ext uri="{FF2B5EF4-FFF2-40B4-BE49-F238E27FC236}">
                <a16:creationId xmlns:a16="http://schemas.microsoft.com/office/drawing/2014/main" id="{F039CE4C-614F-3F46-A349-B6037669F975}"/>
              </a:ext>
            </a:extLst>
          </p:cNvPr>
          <p:cNvSpPr>
            <a:spLocks noGrp="1"/>
          </p:cNvSpPr>
          <p:nvPr>
            <p:ph type="subTitle" idx="1"/>
          </p:nvPr>
        </p:nvSpPr>
        <p:spPr/>
        <p:txBody>
          <a:bodyPr/>
          <a:lstStyle/>
          <a:p>
            <a:r>
              <a:rPr lang="nl-NL" dirty="0"/>
              <a:t>Erik </a:t>
            </a:r>
            <a:r>
              <a:rPr lang="nl-NL" dirty="0" err="1"/>
              <a:t>Schlangen</a:t>
            </a:r>
            <a:endParaRPr lang="nl-NL" dirty="0"/>
          </a:p>
        </p:txBody>
      </p:sp>
      <p:sp>
        <p:nvSpPr>
          <p:cNvPr id="5" name="Date Placeholder 4">
            <a:extLst>
              <a:ext uri="{FF2B5EF4-FFF2-40B4-BE49-F238E27FC236}">
                <a16:creationId xmlns:a16="http://schemas.microsoft.com/office/drawing/2014/main" id="{CA3B83D8-FE22-4EB4-9FB3-CE73647C110E}"/>
              </a:ext>
            </a:extLst>
          </p:cNvPr>
          <p:cNvSpPr>
            <a:spLocks noGrp="1"/>
          </p:cNvSpPr>
          <p:nvPr>
            <p:ph type="dt" sz="half" idx="2"/>
          </p:nvPr>
        </p:nvSpPr>
        <p:spPr/>
        <p:txBody>
          <a:bodyPr/>
          <a:lstStyle/>
          <a:p>
            <a:pPr defTabSz="1219170"/>
            <a:fld id="{1BCC1B33-A5E6-4B9B-8C25-B4ECE906F753}" type="datetime2">
              <a:rPr lang="en-GB" smtClean="0">
                <a:solidFill>
                  <a:prstClr val="white"/>
                </a:solidFill>
                <a:latin typeface="Calibri"/>
              </a:rPr>
              <a:t>Monday, 08 February 2021</a:t>
            </a:fld>
            <a:endParaRPr lang="en-GB" dirty="0">
              <a:solidFill>
                <a:prstClr val="white"/>
              </a:solidFill>
              <a:latin typeface="Calibri"/>
            </a:endParaRPr>
          </a:p>
        </p:txBody>
      </p:sp>
    </p:spTree>
    <p:extLst>
      <p:ext uri="{BB962C8B-B14F-4D97-AF65-F5344CB8AC3E}">
        <p14:creationId xmlns:p14="http://schemas.microsoft.com/office/powerpoint/2010/main" val="55130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4925" y="231775"/>
            <a:ext cx="10887075" cy="596900"/>
          </a:xfrm>
        </p:spPr>
        <p:txBody>
          <a:bodyPr>
            <a:normAutofit/>
          </a:bodyPr>
          <a:lstStyle/>
          <a:p>
            <a:r>
              <a:rPr lang="en-GB" dirty="0"/>
              <a:t>B :	Early-Age-Thermal cracks</a:t>
            </a:r>
          </a:p>
        </p:txBody>
      </p:sp>
      <p:sp>
        <p:nvSpPr>
          <p:cNvPr id="3" name="Content Placeholder 2"/>
          <p:cNvSpPr>
            <a:spLocks noGrp="1"/>
          </p:cNvSpPr>
          <p:nvPr>
            <p:ph idx="4294967295"/>
          </p:nvPr>
        </p:nvSpPr>
        <p:spPr>
          <a:xfrm>
            <a:off x="0" y="3665538"/>
            <a:ext cx="2686050" cy="2765425"/>
          </a:xfrm>
          <a:ln>
            <a:solidFill>
              <a:schemeClr val="accent1">
                <a:lumMod val="75000"/>
              </a:schemeClr>
            </a:solidFill>
          </a:ln>
        </p:spPr>
        <p:txBody>
          <a:bodyPr>
            <a:normAutofit/>
          </a:bodyPr>
          <a:lstStyle/>
          <a:p>
            <a:pPr marL="0" indent="0">
              <a:buNone/>
            </a:pPr>
            <a:r>
              <a:rPr lang="en-GB" sz="2000" dirty="0"/>
              <a:t>Description:</a:t>
            </a:r>
          </a:p>
          <a:p>
            <a:pPr marL="0" indent="0">
              <a:buNone/>
            </a:pPr>
            <a:r>
              <a:rPr lang="en-GB" sz="1200" dirty="0"/>
              <a:t>Early Age Thermal cracks are typically found in massive concrete structures with a thickness larger than 0.5 m, but sometimes also in thinner structures.</a:t>
            </a:r>
          </a:p>
          <a:p>
            <a:pPr marL="0" indent="0">
              <a:buNone/>
            </a:pPr>
            <a:r>
              <a:rPr lang="en-GB" sz="1200" dirty="0"/>
              <a:t>In Tunnels they are often found in outer walls. The cracks are completely through the cross section of the wall and if it is a water-retaining structure cracks are visible because they are leaking.</a:t>
            </a:r>
          </a:p>
        </p:txBody>
      </p:sp>
      <p:sp>
        <p:nvSpPr>
          <p:cNvPr id="4" name="Content Placeholder 2"/>
          <p:cNvSpPr txBox="1">
            <a:spLocks/>
          </p:cNvSpPr>
          <p:nvPr/>
        </p:nvSpPr>
        <p:spPr>
          <a:xfrm>
            <a:off x="6315073" y="839788"/>
            <a:ext cx="2686049" cy="2741612"/>
          </a:xfrm>
          <a:prstGeom prst="rect">
            <a:avLst/>
          </a:prstGeom>
          <a:ln>
            <a:solidFill>
              <a:schemeClr val="accent1">
                <a:lumMod val="75000"/>
              </a:schemeClr>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Prevent:</a:t>
            </a:r>
          </a:p>
          <a:p>
            <a:pPr marL="0" indent="0">
              <a:buNone/>
            </a:pPr>
            <a:r>
              <a:rPr lang="en-US" sz="1200" dirty="0"/>
              <a:t>To prevent ‘leaking’ early age cracks the following measures can be used:</a:t>
            </a:r>
          </a:p>
          <a:p>
            <a:pPr>
              <a:buFontTx/>
              <a:buChar char="-"/>
            </a:pPr>
            <a:r>
              <a:rPr lang="en-US" sz="1200" dirty="0"/>
              <a:t>Optimize concrete mix (low heat, less shrinkage)</a:t>
            </a:r>
          </a:p>
          <a:p>
            <a:pPr>
              <a:buFontTx/>
              <a:buChar char="-"/>
            </a:pPr>
            <a:r>
              <a:rPr lang="en-US" sz="1200" dirty="0"/>
              <a:t>Decrease mix temperature</a:t>
            </a:r>
          </a:p>
          <a:p>
            <a:pPr>
              <a:buFontTx/>
              <a:buChar char="-"/>
            </a:pPr>
            <a:r>
              <a:rPr lang="en-US" sz="1200" dirty="0"/>
              <a:t>Internal cooling during and after casting</a:t>
            </a:r>
          </a:p>
          <a:p>
            <a:pPr>
              <a:buFontTx/>
              <a:buChar char="-"/>
            </a:pPr>
            <a:r>
              <a:rPr lang="en-US" sz="1200" dirty="0"/>
              <a:t>Optimize casting sequence</a:t>
            </a:r>
          </a:p>
          <a:p>
            <a:pPr>
              <a:buFontTx/>
              <a:buChar char="-"/>
            </a:pPr>
            <a:r>
              <a:rPr lang="en-US" sz="1200" dirty="0"/>
              <a:t>Extra reinforcement to limit crack width</a:t>
            </a:r>
          </a:p>
          <a:p>
            <a:pPr>
              <a:buFontTx/>
              <a:buChar char="-"/>
            </a:pPr>
            <a:r>
              <a:rPr lang="en-US" sz="1200" dirty="0"/>
              <a:t>And some more….</a:t>
            </a:r>
          </a:p>
          <a:p>
            <a:pPr marL="0" indent="0">
              <a:buNone/>
            </a:pPr>
            <a:endParaRPr lang="en-US" sz="1200" dirty="0"/>
          </a:p>
          <a:p>
            <a:pPr>
              <a:buFontTx/>
              <a:buChar char="-"/>
            </a:pPr>
            <a:endParaRPr lang="en-GB" sz="1200" dirty="0"/>
          </a:p>
        </p:txBody>
      </p:sp>
      <p:sp>
        <p:nvSpPr>
          <p:cNvPr id="5" name="AutoShape 2" descr="Image result for asr image concre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ontent Placeholder 2"/>
          <p:cNvSpPr txBox="1">
            <a:spLocks/>
          </p:cNvSpPr>
          <p:nvPr/>
        </p:nvSpPr>
        <p:spPr>
          <a:xfrm>
            <a:off x="9077323" y="839788"/>
            <a:ext cx="2686049" cy="2741612"/>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Repair:</a:t>
            </a:r>
          </a:p>
          <a:p>
            <a:pPr marL="0" indent="0">
              <a:buFont typeface="Arial" panose="020B0604020202020204" pitchFamily="34" charset="0"/>
              <a:buNone/>
            </a:pPr>
            <a:r>
              <a:rPr lang="en-GB" sz="1200" dirty="0"/>
              <a:t>Crack injection.</a:t>
            </a:r>
          </a:p>
          <a:p>
            <a:pPr marL="0" indent="0">
              <a:buFont typeface="Arial" panose="020B0604020202020204" pitchFamily="34" charset="0"/>
              <a:buNone/>
            </a:pPr>
            <a:r>
              <a:rPr lang="nl-NL" sz="1200" dirty="0" err="1"/>
              <a:t>Self-healing</a:t>
            </a:r>
            <a:r>
              <a:rPr lang="nl-NL" sz="1200" dirty="0"/>
              <a:t> concrete.</a:t>
            </a:r>
            <a:endParaRPr lang="en-GB" sz="1200" dirty="0"/>
          </a:p>
          <a:p>
            <a:pPr marL="0" indent="0">
              <a:buFont typeface="Arial" panose="020B0604020202020204" pitchFamily="34" charset="0"/>
              <a:buNone/>
            </a:pPr>
            <a:endParaRPr lang="en-GB" sz="1200" dirty="0"/>
          </a:p>
        </p:txBody>
      </p:sp>
      <p:sp>
        <p:nvSpPr>
          <p:cNvPr id="8" name="Content Placeholder 2"/>
          <p:cNvSpPr txBox="1">
            <a:spLocks/>
          </p:cNvSpPr>
          <p:nvPr/>
        </p:nvSpPr>
        <p:spPr>
          <a:xfrm>
            <a:off x="6315073" y="3665535"/>
            <a:ext cx="2686049" cy="2765426"/>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NDT:</a:t>
            </a:r>
          </a:p>
          <a:p>
            <a:pPr marL="0" indent="0">
              <a:buNone/>
            </a:pPr>
            <a:r>
              <a:rPr lang="en-US" sz="1200" dirty="0"/>
              <a:t>Visual inspection ……</a:t>
            </a:r>
          </a:p>
          <a:p>
            <a:pPr marL="0" indent="0">
              <a:buNone/>
            </a:pPr>
            <a:r>
              <a:rPr lang="en-US" sz="1200" dirty="0"/>
              <a:t>-….</a:t>
            </a:r>
            <a:endParaRPr lang="en-GB" sz="1200" dirty="0"/>
          </a:p>
        </p:txBody>
      </p:sp>
      <p:sp>
        <p:nvSpPr>
          <p:cNvPr id="9" name="Content Placeholder 2"/>
          <p:cNvSpPr txBox="1">
            <a:spLocks/>
          </p:cNvSpPr>
          <p:nvPr/>
        </p:nvSpPr>
        <p:spPr>
          <a:xfrm>
            <a:off x="9077323" y="3665535"/>
            <a:ext cx="2686049" cy="2765426"/>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Sensing and Monitor:</a:t>
            </a:r>
          </a:p>
          <a:p>
            <a:pPr marL="0" indent="0">
              <a:buFont typeface="Arial" panose="020B0604020202020204" pitchFamily="34" charset="0"/>
              <a:buNone/>
            </a:pPr>
            <a:r>
              <a:rPr lang="en-GB" sz="1200" dirty="0"/>
              <a:t>To detect early-age cracking (especially in structures that are difficult to inspect) internal ‘crack’-sensors or ‘water’-sensors should be developed and installed.  </a:t>
            </a:r>
          </a:p>
          <a:p>
            <a:pPr marL="0" indent="0">
              <a:buFont typeface="Arial" panose="020B0604020202020204" pitchFamily="34" charset="0"/>
              <a:buNone/>
            </a:pPr>
            <a:endParaRPr lang="nl-NL" sz="1200" dirty="0"/>
          </a:p>
          <a:p>
            <a:pPr marL="0" indent="0">
              <a:buFont typeface="Arial" panose="020B0604020202020204" pitchFamily="34" charset="0"/>
              <a:buNone/>
            </a:pPr>
            <a:r>
              <a:rPr lang="nl-NL" sz="1200" dirty="0"/>
              <a:t>(</a:t>
            </a:r>
            <a:r>
              <a:rPr lang="nl-NL" sz="1200" dirty="0" err="1"/>
              <a:t>note</a:t>
            </a:r>
            <a:r>
              <a:rPr lang="nl-NL" sz="1200" dirty="0"/>
              <a:t> </a:t>
            </a:r>
            <a:r>
              <a:rPr lang="nl-NL" sz="1200" dirty="0" err="1"/>
              <a:t>that</a:t>
            </a:r>
            <a:r>
              <a:rPr lang="nl-NL" sz="1200" dirty="0"/>
              <a:t> </a:t>
            </a:r>
            <a:r>
              <a:rPr lang="nl-NL" sz="1200" dirty="0" err="1"/>
              <a:t>strain</a:t>
            </a:r>
            <a:r>
              <a:rPr lang="nl-NL" sz="1200" dirty="0"/>
              <a:t> sensors do </a:t>
            </a:r>
            <a:r>
              <a:rPr lang="nl-NL" sz="1200" dirty="0" err="1"/>
              <a:t>not</a:t>
            </a:r>
            <a:r>
              <a:rPr lang="nl-NL" sz="1200" dirty="0"/>
              <a:t> </a:t>
            </a:r>
            <a:r>
              <a:rPr lang="nl-NL" sz="1200" dirty="0" err="1"/>
              <a:t>work</a:t>
            </a:r>
            <a:r>
              <a:rPr lang="nl-NL" sz="1200" dirty="0"/>
              <a:t>. The </a:t>
            </a:r>
            <a:r>
              <a:rPr lang="nl-NL" sz="1200" dirty="0" err="1"/>
              <a:t>strain</a:t>
            </a:r>
            <a:r>
              <a:rPr lang="nl-NL" sz="1200" dirty="0"/>
              <a:t> is zero, </a:t>
            </a:r>
            <a:r>
              <a:rPr lang="nl-NL" sz="1200" dirty="0" err="1"/>
              <a:t>until</a:t>
            </a:r>
            <a:r>
              <a:rPr lang="nl-NL" sz="1200" dirty="0"/>
              <a:t> </a:t>
            </a:r>
            <a:r>
              <a:rPr lang="nl-NL" sz="1200" dirty="0" err="1"/>
              <a:t>it</a:t>
            </a:r>
            <a:r>
              <a:rPr lang="nl-NL" sz="1200" dirty="0"/>
              <a:t> </a:t>
            </a:r>
            <a:r>
              <a:rPr lang="nl-NL" sz="1200" dirty="0" err="1"/>
              <a:t>localizes</a:t>
            </a:r>
            <a:r>
              <a:rPr lang="nl-NL" sz="1200" dirty="0"/>
              <a:t> in a crack).</a:t>
            </a:r>
            <a:endParaRPr lang="en-GB" sz="1200" dirty="0"/>
          </a:p>
        </p:txBody>
      </p:sp>
      <p:sp>
        <p:nvSpPr>
          <p:cNvPr id="10" name="Content Placeholder 2"/>
          <p:cNvSpPr txBox="1">
            <a:spLocks/>
          </p:cNvSpPr>
          <p:nvPr/>
        </p:nvSpPr>
        <p:spPr>
          <a:xfrm>
            <a:off x="3552823" y="3665535"/>
            <a:ext cx="2686049" cy="2765426"/>
          </a:xfrm>
          <a:prstGeom prst="rect">
            <a:avLst/>
          </a:prstGeom>
          <a:ln>
            <a:solidFill>
              <a:schemeClr val="accent1">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When and Where:</a:t>
            </a:r>
          </a:p>
          <a:p>
            <a:pPr marL="0" indent="0">
              <a:buFont typeface="Arial" panose="020B0604020202020204" pitchFamily="34" charset="0"/>
              <a:buNone/>
            </a:pPr>
            <a:r>
              <a:rPr lang="en-GB" sz="1200" dirty="0"/>
              <a:t>Early-age-thermal cracks typically occur 2 to 4 weeks after casting the outer walls when they are cooling down.</a:t>
            </a:r>
          </a:p>
          <a:p>
            <a:pPr marL="0" indent="0">
              <a:buFont typeface="Arial" panose="020B0604020202020204" pitchFamily="34" charset="0"/>
              <a:buNone/>
            </a:pPr>
            <a:r>
              <a:rPr lang="en-GB" sz="1200" dirty="0"/>
              <a:t>They can also form later, because the autogenous shrinkage increases internal stresses at a later stage, or water level or pressure is applied later. Furthermore after a cold period (winter) new cracks can form.</a:t>
            </a:r>
          </a:p>
          <a:p>
            <a:pPr marL="0" indent="0">
              <a:buFont typeface="Arial" panose="020B0604020202020204" pitchFamily="34" charset="0"/>
              <a:buNone/>
            </a:pPr>
            <a:r>
              <a:rPr lang="en-GB" sz="1200" dirty="0"/>
              <a:t>Cracks are typically found in walls on slab, but can also be found in the deck or bottom slab, especially when cast on top of under-water-concrete.</a:t>
            </a:r>
          </a:p>
        </p:txBody>
      </p:sp>
      <p:sp>
        <p:nvSpPr>
          <p:cNvPr id="11" name="Content Placeholder 2"/>
          <p:cNvSpPr txBox="1">
            <a:spLocks/>
          </p:cNvSpPr>
          <p:nvPr/>
        </p:nvSpPr>
        <p:spPr>
          <a:xfrm>
            <a:off x="3552823" y="839788"/>
            <a:ext cx="2686049" cy="2741612"/>
          </a:xfrm>
          <a:prstGeom prst="rect">
            <a:avLst/>
          </a:prstGeom>
          <a:ln>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Major Cause:</a:t>
            </a:r>
          </a:p>
          <a:p>
            <a:pPr marL="0" indent="0">
              <a:buNone/>
            </a:pPr>
            <a:r>
              <a:rPr lang="en-US" sz="1200" dirty="0"/>
              <a:t>The major cause of the cracks is restrained shrinkage. Shrinkage happens upon cooling down of the walls that have heated up due to heat of hydration. Shrinkage is further increased by autogenous shrinkage. The shrinkage leads to tensile stresses and possible cracks if the deformation s restrained. Restraining is due to internal gradients in the elements and connection to other elements in the structure.</a:t>
            </a:r>
            <a:endParaRPr lang="en-GB" sz="1200" dirty="0"/>
          </a:p>
        </p:txBody>
      </p:sp>
      <p:pic>
        <p:nvPicPr>
          <p:cNvPr id="6" name="Picture 5"/>
          <p:cNvPicPr>
            <a:picLocks noChangeAspect="1"/>
          </p:cNvPicPr>
          <p:nvPr/>
        </p:nvPicPr>
        <p:blipFill>
          <a:blip r:embed="rId2"/>
          <a:stretch>
            <a:fillRect/>
          </a:stretch>
        </p:blipFill>
        <p:spPr>
          <a:xfrm>
            <a:off x="685799" y="1158112"/>
            <a:ext cx="2806617" cy="2104963"/>
          </a:xfrm>
          <a:prstGeom prst="rect">
            <a:avLst/>
          </a:prstGeom>
        </p:spPr>
      </p:pic>
    </p:spTree>
    <p:extLst>
      <p:ext uri="{BB962C8B-B14F-4D97-AF65-F5344CB8AC3E}">
        <p14:creationId xmlns:p14="http://schemas.microsoft.com/office/powerpoint/2010/main" val="425063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GB" dirty="0"/>
              <a:t>Work package C</a:t>
            </a:r>
            <a:br>
              <a:rPr lang="en-GB" dirty="0"/>
            </a:br>
            <a:r>
              <a:rPr lang="en-GB" dirty="0"/>
              <a:t>Instruments</a:t>
            </a:r>
          </a:p>
        </p:txBody>
      </p:sp>
      <p:sp>
        <p:nvSpPr>
          <p:cNvPr id="3" name="Ondertitel 2"/>
          <p:cNvSpPr>
            <a:spLocks noGrp="1"/>
          </p:cNvSpPr>
          <p:nvPr>
            <p:ph type="subTitle" idx="1"/>
          </p:nvPr>
        </p:nvSpPr>
        <p:spPr/>
        <p:txBody>
          <a:bodyPr>
            <a:normAutofit fontScale="92500" lnSpcReduction="10000"/>
          </a:bodyPr>
          <a:lstStyle/>
          <a:p>
            <a:endParaRPr lang="en-GB" dirty="0"/>
          </a:p>
          <a:p>
            <a:r>
              <a:rPr lang="en-GB" dirty="0"/>
              <a:t>Willy </a:t>
            </a:r>
            <a:r>
              <a:rPr lang="en-GB" dirty="0" err="1"/>
              <a:t>Peelen</a:t>
            </a:r>
            <a:endParaRPr lang="en-GB" dirty="0"/>
          </a:p>
        </p:txBody>
      </p:sp>
      <p:sp>
        <p:nvSpPr>
          <p:cNvPr id="4" name="Tijdelijke aanduiding voor datum 3"/>
          <p:cNvSpPr>
            <a:spLocks noGrp="1"/>
          </p:cNvSpPr>
          <p:nvPr>
            <p:ph type="dt" sz="half" idx="2"/>
          </p:nvPr>
        </p:nvSpPr>
        <p:spPr/>
        <p:txBody>
          <a:bodyPr/>
          <a:lstStyle/>
          <a:p>
            <a:pPr defTabSz="1219170"/>
            <a:fld id="{EA5F7900-B07B-4C64-8268-9FBE2B5B626B}" type="datetime2">
              <a:rPr lang="en-GB" smtClean="0">
                <a:latin typeface="Calibri"/>
              </a:rPr>
              <a:t>Monday, 08 February 2021</a:t>
            </a:fld>
            <a:endParaRPr lang="en-GB" dirty="0">
              <a:latin typeface="Calibri"/>
            </a:endParaRPr>
          </a:p>
        </p:txBody>
      </p:sp>
      <p:sp>
        <p:nvSpPr>
          <p:cNvPr id="5" name="Tijdelijke aanduiding voor datum 3">
            <a:extLst>
              <a:ext uri="{FF2B5EF4-FFF2-40B4-BE49-F238E27FC236}">
                <a16:creationId xmlns:a16="http://schemas.microsoft.com/office/drawing/2014/main" id="{BA99B439-6E50-40CA-AE0F-7FB3C760634D}"/>
              </a:ext>
            </a:extLst>
          </p:cNvPr>
          <p:cNvSpPr txBox="1">
            <a:spLocks/>
          </p:cNvSpPr>
          <p:nvPr/>
        </p:nvSpPr>
        <p:spPr>
          <a:xfrm>
            <a:off x="395456" y="4894927"/>
            <a:ext cx="2820224" cy="480053"/>
          </a:xfrm>
          <a:prstGeom prst="rect">
            <a:avLst/>
          </a:prstGeom>
        </p:spPr>
        <p:txBody>
          <a:bodyPr vert="horz" lIns="91440" tIns="45720" rIns="91440" bIns="45720" rtlCol="0" anchor="b"/>
          <a:lstStyle>
            <a:defPPr>
              <a:defRPr lang="nl-NL"/>
            </a:defPPr>
            <a:lvl1pPr marL="0" algn="l" defTabSz="914400" rtl="0" eaLnBrk="1" latinLnBrk="0" hangingPunct="1">
              <a:defRPr sz="1467" b="0" kern="1200" spc="0" baseline="0">
                <a:solidFill>
                  <a:srgbClr val="A7C1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29C937FF-61F4-4A1F-A49D-609ED28FE376}" type="datetime2">
              <a:rPr lang="en-GB" smtClean="0">
                <a:solidFill>
                  <a:srgbClr val="FFFFFF"/>
                </a:solidFill>
                <a:latin typeface="Calibri"/>
              </a:rPr>
              <a:pPr defTabSz="1219170"/>
              <a:t>Monday, 08 February 2021</a:t>
            </a:fld>
            <a:endParaRPr lang="en-GB" dirty="0">
              <a:solidFill>
                <a:srgbClr val="FFFFFF"/>
              </a:solidFill>
              <a:latin typeface="Calibri"/>
            </a:endParaRPr>
          </a:p>
        </p:txBody>
      </p:sp>
    </p:spTree>
    <p:extLst>
      <p:ext uri="{BB962C8B-B14F-4D97-AF65-F5344CB8AC3E}">
        <p14:creationId xmlns:p14="http://schemas.microsoft.com/office/powerpoint/2010/main" val="17451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260820D-8B19-437D-A2C4-50D2304FB5B9}"/>
              </a:ext>
            </a:extLst>
          </p:cNvPr>
          <p:cNvSpPr>
            <a:spLocks noGrp="1"/>
          </p:cNvSpPr>
          <p:nvPr>
            <p:ph type="title"/>
          </p:nvPr>
        </p:nvSpPr>
        <p:spPr/>
        <p:txBody>
          <a:bodyPr/>
          <a:lstStyle/>
          <a:p>
            <a:r>
              <a:rPr lang="en-US" dirty="0"/>
              <a:t>Context Instruments in COB Tunnel Proposition </a:t>
            </a:r>
          </a:p>
        </p:txBody>
      </p:sp>
      <p:grpSp>
        <p:nvGrpSpPr>
          <p:cNvPr id="2" name="Group 1">
            <a:extLst>
              <a:ext uri="{FF2B5EF4-FFF2-40B4-BE49-F238E27FC236}">
                <a16:creationId xmlns:a16="http://schemas.microsoft.com/office/drawing/2014/main" id="{8A78FC3A-1EBC-4E44-8A5E-15719E511AC7}"/>
              </a:ext>
            </a:extLst>
          </p:cNvPr>
          <p:cNvGrpSpPr/>
          <p:nvPr/>
        </p:nvGrpSpPr>
        <p:grpSpPr>
          <a:xfrm>
            <a:off x="1846172" y="1458494"/>
            <a:ext cx="8671639" cy="4145478"/>
            <a:chOff x="1203505" y="1495666"/>
            <a:chExt cx="9240663" cy="4640238"/>
          </a:xfrm>
        </p:grpSpPr>
        <p:sp>
          <p:nvSpPr>
            <p:cNvPr id="5" name="TextBox 4">
              <a:extLst>
                <a:ext uri="{FF2B5EF4-FFF2-40B4-BE49-F238E27FC236}">
                  <a16:creationId xmlns:a16="http://schemas.microsoft.com/office/drawing/2014/main" id="{E9413802-4DD3-4BD4-A68A-071C7D608F9E}"/>
                </a:ext>
              </a:extLst>
            </p:cNvPr>
            <p:cNvSpPr txBox="1">
              <a:spLocks noChangeAspect="1"/>
            </p:cNvSpPr>
            <p:nvPr/>
          </p:nvSpPr>
          <p:spPr>
            <a:xfrm>
              <a:off x="1203507" y="2273373"/>
              <a:ext cx="3069495" cy="892552"/>
            </a:xfrm>
            <a:prstGeom prst="rect">
              <a:avLst/>
            </a:prstGeom>
            <a:noFill/>
            <a:ln w="25400" cmpd="dbl">
              <a:solidFill>
                <a:schemeClr val="accent1"/>
              </a:solidFill>
            </a:ln>
          </p:spPr>
          <p:txBody>
            <a:bodyPr wrap="none" rtlCol="0">
              <a:spAutoFit/>
            </a:bodyPr>
            <a:lstStyle/>
            <a:p>
              <a:pPr algn="ctr"/>
              <a:r>
                <a:rPr lang="en-US" b="1" dirty="0"/>
                <a:t>Fundamental research</a:t>
              </a:r>
            </a:p>
            <a:p>
              <a:pPr algn="ctr"/>
              <a:r>
                <a:rPr lang="en-US" sz="1600" dirty="0"/>
                <a:t>Degradation, Joints, deformations</a:t>
              </a:r>
            </a:p>
            <a:p>
              <a:pPr algn="ctr"/>
              <a:endParaRPr lang="en-US" dirty="0"/>
            </a:p>
          </p:txBody>
        </p:sp>
        <p:sp>
          <p:nvSpPr>
            <p:cNvPr id="42" name="TextBox 41">
              <a:extLst>
                <a:ext uri="{FF2B5EF4-FFF2-40B4-BE49-F238E27FC236}">
                  <a16:creationId xmlns:a16="http://schemas.microsoft.com/office/drawing/2014/main" id="{AE8DAC53-58D1-4AEB-BED4-DE1259CE1F09}"/>
                </a:ext>
              </a:extLst>
            </p:cNvPr>
            <p:cNvSpPr txBox="1">
              <a:spLocks noChangeAspect="1"/>
            </p:cNvSpPr>
            <p:nvPr/>
          </p:nvSpPr>
          <p:spPr>
            <a:xfrm>
              <a:off x="1203506" y="3462127"/>
              <a:ext cx="3069495" cy="624102"/>
            </a:xfrm>
            <a:prstGeom prst="rect">
              <a:avLst/>
            </a:prstGeom>
            <a:noFill/>
            <a:ln w="25400" cmpd="dbl">
              <a:solidFill>
                <a:schemeClr val="accent1"/>
              </a:solidFill>
            </a:ln>
          </p:spPr>
          <p:txBody>
            <a:bodyPr wrap="none" rtlCol="0">
              <a:noAutofit/>
            </a:bodyPr>
            <a:lstStyle/>
            <a:p>
              <a:pPr algn="ctr"/>
              <a:r>
                <a:rPr lang="en-US" b="1" dirty="0"/>
                <a:t>Structural Health Analyses</a:t>
              </a:r>
            </a:p>
            <a:p>
              <a:pPr algn="ctr"/>
              <a:r>
                <a:rPr lang="en-US" sz="1600" dirty="0"/>
                <a:t>Sustainability, </a:t>
              </a:r>
              <a:r>
                <a:rPr lang="en-US" sz="1600" dirty="0" err="1"/>
                <a:t>RiK</a:t>
              </a:r>
              <a:r>
                <a:rPr lang="en-US" sz="1600" dirty="0"/>
                <a:t>, Ken je tunnel</a:t>
              </a:r>
              <a:endParaRPr lang="en-US" dirty="0"/>
            </a:p>
          </p:txBody>
        </p:sp>
        <p:sp>
          <p:nvSpPr>
            <p:cNvPr id="44" name="TextBox 43">
              <a:extLst>
                <a:ext uri="{FF2B5EF4-FFF2-40B4-BE49-F238E27FC236}">
                  <a16:creationId xmlns:a16="http://schemas.microsoft.com/office/drawing/2014/main" id="{5A5220FB-42D2-48A8-9E12-263E00C1C928}"/>
                </a:ext>
              </a:extLst>
            </p:cNvPr>
            <p:cNvSpPr txBox="1">
              <a:spLocks noChangeAspect="1"/>
            </p:cNvSpPr>
            <p:nvPr/>
          </p:nvSpPr>
          <p:spPr>
            <a:xfrm>
              <a:off x="1203506" y="4382431"/>
              <a:ext cx="3069495" cy="624102"/>
            </a:xfrm>
            <a:prstGeom prst="rect">
              <a:avLst/>
            </a:prstGeom>
            <a:noFill/>
            <a:ln w="25400" cmpd="dbl">
              <a:solidFill>
                <a:schemeClr val="accent1"/>
              </a:solidFill>
            </a:ln>
          </p:spPr>
          <p:txBody>
            <a:bodyPr wrap="none" rtlCol="0">
              <a:noAutofit/>
            </a:bodyPr>
            <a:lstStyle/>
            <a:p>
              <a:pPr algn="ctr"/>
              <a:r>
                <a:rPr lang="en-US" b="1" dirty="0"/>
                <a:t>Structural Health Analysis </a:t>
              </a:r>
            </a:p>
            <a:p>
              <a:pPr algn="ctr"/>
              <a:r>
                <a:rPr lang="en-US" dirty="0"/>
                <a:t>Tunnel interviews</a:t>
              </a:r>
            </a:p>
          </p:txBody>
        </p:sp>
        <p:sp>
          <p:nvSpPr>
            <p:cNvPr id="46" name="TextBox 45">
              <a:extLst>
                <a:ext uri="{FF2B5EF4-FFF2-40B4-BE49-F238E27FC236}">
                  <a16:creationId xmlns:a16="http://schemas.microsoft.com/office/drawing/2014/main" id="{3945AD33-1E2A-4F2A-9609-5ECDCB2C225B}"/>
                </a:ext>
              </a:extLst>
            </p:cNvPr>
            <p:cNvSpPr txBox="1">
              <a:spLocks noChangeAspect="1"/>
            </p:cNvSpPr>
            <p:nvPr/>
          </p:nvSpPr>
          <p:spPr>
            <a:xfrm>
              <a:off x="6285099" y="2940881"/>
              <a:ext cx="3069495" cy="687638"/>
            </a:xfrm>
            <a:prstGeom prst="rect">
              <a:avLst/>
            </a:prstGeom>
            <a:noFill/>
            <a:ln w="25400" cmpd="dbl">
              <a:solidFill>
                <a:schemeClr val="accent1"/>
              </a:solidFill>
            </a:ln>
          </p:spPr>
          <p:txBody>
            <a:bodyPr wrap="none" rtlCol="0">
              <a:noAutofit/>
            </a:bodyPr>
            <a:lstStyle/>
            <a:p>
              <a:pPr algn="ctr"/>
              <a:r>
                <a:rPr lang="en-US" b="1" dirty="0"/>
                <a:t>Knowledge Retainment</a:t>
              </a:r>
            </a:p>
            <a:p>
              <a:pPr algn="ctr"/>
              <a:r>
                <a:rPr lang="en-US" b="1" dirty="0"/>
                <a:t>System</a:t>
              </a:r>
              <a:endParaRPr lang="en-US" dirty="0"/>
            </a:p>
          </p:txBody>
        </p:sp>
        <p:sp>
          <p:nvSpPr>
            <p:cNvPr id="47" name="TextBox 46">
              <a:extLst>
                <a:ext uri="{FF2B5EF4-FFF2-40B4-BE49-F238E27FC236}">
                  <a16:creationId xmlns:a16="http://schemas.microsoft.com/office/drawing/2014/main" id="{BF9A6012-1631-420B-8BE0-ADD94D93728D}"/>
                </a:ext>
              </a:extLst>
            </p:cNvPr>
            <p:cNvSpPr txBox="1">
              <a:spLocks noChangeAspect="1"/>
            </p:cNvSpPr>
            <p:nvPr/>
          </p:nvSpPr>
          <p:spPr>
            <a:xfrm>
              <a:off x="6285098" y="3862180"/>
              <a:ext cx="3069495" cy="687638"/>
            </a:xfrm>
            <a:prstGeom prst="rect">
              <a:avLst/>
            </a:prstGeom>
            <a:noFill/>
            <a:ln w="25400" cmpd="dbl">
              <a:solidFill>
                <a:schemeClr val="accent1"/>
              </a:solidFill>
            </a:ln>
          </p:spPr>
          <p:txBody>
            <a:bodyPr wrap="none" rtlCol="0">
              <a:noAutofit/>
            </a:bodyPr>
            <a:lstStyle/>
            <a:p>
              <a:pPr algn="ctr"/>
              <a:r>
                <a:rPr lang="en-US" b="1" dirty="0"/>
                <a:t>Knowledge Enrichment</a:t>
              </a:r>
            </a:p>
            <a:p>
              <a:pPr algn="ctr"/>
              <a:r>
                <a:rPr lang="en-US" b="1" dirty="0"/>
                <a:t>Deformation</a:t>
              </a:r>
              <a:endParaRPr lang="en-US" dirty="0"/>
            </a:p>
          </p:txBody>
        </p:sp>
        <p:cxnSp>
          <p:nvCxnSpPr>
            <p:cNvPr id="10" name="Connector: Elbow 9">
              <a:extLst>
                <a:ext uri="{FF2B5EF4-FFF2-40B4-BE49-F238E27FC236}">
                  <a16:creationId xmlns:a16="http://schemas.microsoft.com/office/drawing/2014/main" id="{4A7F5717-0809-45C7-B037-577F91CC0DF0}"/>
                </a:ext>
              </a:extLst>
            </p:cNvPr>
            <p:cNvCxnSpPr>
              <a:cxnSpLocks/>
              <a:stCxn id="5" idx="3"/>
              <a:endCxn id="46" idx="1"/>
            </p:cNvCxnSpPr>
            <p:nvPr/>
          </p:nvCxnSpPr>
          <p:spPr>
            <a:xfrm>
              <a:off x="4273002" y="2719650"/>
              <a:ext cx="2012096" cy="56505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B6C04FEE-0FEF-4FC7-B997-47440C1F67F3}"/>
                </a:ext>
              </a:extLst>
            </p:cNvPr>
            <p:cNvCxnSpPr>
              <a:cxnSpLocks/>
              <a:stCxn id="42" idx="3"/>
              <a:endCxn id="46" idx="1"/>
            </p:cNvCxnSpPr>
            <p:nvPr/>
          </p:nvCxnSpPr>
          <p:spPr>
            <a:xfrm flipV="1">
              <a:off x="4273001" y="3284701"/>
              <a:ext cx="2012097" cy="48947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B3C52143-D115-4711-B9EE-C0DF563AA335}"/>
                </a:ext>
              </a:extLst>
            </p:cNvPr>
            <p:cNvCxnSpPr>
              <a:cxnSpLocks/>
              <a:stCxn id="44" idx="3"/>
              <a:endCxn id="46" idx="1"/>
            </p:cNvCxnSpPr>
            <p:nvPr/>
          </p:nvCxnSpPr>
          <p:spPr>
            <a:xfrm flipV="1">
              <a:off x="4273001" y="3284701"/>
              <a:ext cx="2012097" cy="140978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99A1A100-04B4-4F1E-9FD4-376B6D0FF699}"/>
                </a:ext>
              </a:extLst>
            </p:cNvPr>
            <p:cNvCxnSpPr>
              <a:cxnSpLocks/>
              <a:stCxn id="5" idx="3"/>
              <a:endCxn id="47" idx="1"/>
            </p:cNvCxnSpPr>
            <p:nvPr/>
          </p:nvCxnSpPr>
          <p:spPr>
            <a:xfrm>
              <a:off x="4273002" y="2719650"/>
              <a:ext cx="2012095" cy="148634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E1930B1D-7A79-4976-A057-FB4575515E26}"/>
                </a:ext>
              </a:extLst>
            </p:cNvPr>
            <p:cNvCxnSpPr>
              <a:cxnSpLocks/>
              <a:stCxn id="42" idx="3"/>
              <a:endCxn id="47" idx="1"/>
            </p:cNvCxnSpPr>
            <p:nvPr/>
          </p:nvCxnSpPr>
          <p:spPr>
            <a:xfrm>
              <a:off x="4273001" y="3774178"/>
              <a:ext cx="2012096" cy="43182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AF1DEC3-8598-4F04-8B39-D8A5062F2613}"/>
                </a:ext>
              </a:extLst>
            </p:cNvPr>
            <p:cNvCxnSpPr>
              <a:cxnSpLocks/>
              <a:stCxn id="46" idx="3"/>
            </p:cNvCxnSpPr>
            <p:nvPr/>
          </p:nvCxnSpPr>
          <p:spPr>
            <a:xfrm flipV="1">
              <a:off x="9354594" y="3252934"/>
              <a:ext cx="1089574" cy="31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D4E7B1-0137-4EEE-943A-FCED601B2D45}"/>
                </a:ext>
              </a:extLst>
            </p:cNvPr>
            <p:cNvCxnSpPr>
              <a:cxnSpLocks/>
              <a:stCxn id="47" idx="3"/>
            </p:cNvCxnSpPr>
            <p:nvPr/>
          </p:nvCxnSpPr>
          <p:spPr>
            <a:xfrm flipV="1">
              <a:off x="9354593" y="4174232"/>
              <a:ext cx="1089575" cy="31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9C24390-5AC3-4616-B19B-2201D2B63251}"/>
                </a:ext>
              </a:extLst>
            </p:cNvPr>
            <p:cNvSpPr txBox="1"/>
            <p:nvPr/>
          </p:nvSpPr>
          <p:spPr>
            <a:xfrm>
              <a:off x="4739290" y="1962701"/>
              <a:ext cx="1545808" cy="646331"/>
            </a:xfrm>
            <a:prstGeom prst="rect">
              <a:avLst/>
            </a:prstGeom>
            <a:noFill/>
          </p:spPr>
          <p:txBody>
            <a:bodyPr wrap="none" rtlCol="0">
              <a:spAutoFit/>
            </a:bodyPr>
            <a:lstStyle/>
            <a:p>
              <a:pPr algn="ctr"/>
              <a:r>
                <a:rPr lang="nl-NL" dirty="0"/>
                <a:t>Information</a:t>
              </a:r>
            </a:p>
            <a:p>
              <a:pPr algn="ctr"/>
              <a:r>
                <a:rPr lang="nl-NL" dirty="0" err="1"/>
                <a:t>to</a:t>
              </a:r>
              <a:r>
                <a:rPr lang="nl-NL" dirty="0"/>
                <a:t> </a:t>
              </a:r>
              <a:r>
                <a:rPr lang="nl-NL" dirty="0" err="1"/>
                <a:t>be</a:t>
              </a:r>
              <a:r>
                <a:rPr lang="nl-NL" dirty="0"/>
                <a:t> </a:t>
              </a:r>
              <a:r>
                <a:rPr lang="nl-NL" dirty="0" err="1"/>
                <a:t>retained</a:t>
              </a:r>
              <a:endParaRPr lang="nl-NL" dirty="0"/>
            </a:p>
          </p:txBody>
        </p:sp>
        <p:sp>
          <p:nvSpPr>
            <p:cNvPr id="19" name="TextBox 18">
              <a:extLst>
                <a:ext uri="{FF2B5EF4-FFF2-40B4-BE49-F238E27FC236}">
                  <a16:creationId xmlns:a16="http://schemas.microsoft.com/office/drawing/2014/main" id="{0A773F5F-58F2-4D92-9101-34E3DC3DBA66}"/>
                </a:ext>
              </a:extLst>
            </p:cNvPr>
            <p:cNvSpPr txBox="1">
              <a:spLocks noChangeAspect="1"/>
            </p:cNvSpPr>
            <p:nvPr/>
          </p:nvSpPr>
          <p:spPr>
            <a:xfrm>
              <a:off x="1203505" y="5354335"/>
              <a:ext cx="3069495" cy="781569"/>
            </a:xfrm>
            <a:prstGeom prst="rect">
              <a:avLst/>
            </a:prstGeom>
            <a:noFill/>
            <a:ln w="25400" cmpd="dbl">
              <a:solidFill>
                <a:schemeClr val="accent1"/>
              </a:solidFill>
            </a:ln>
          </p:spPr>
          <p:txBody>
            <a:bodyPr wrap="none" rtlCol="0">
              <a:noAutofit/>
            </a:bodyPr>
            <a:lstStyle/>
            <a:p>
              <a:pPr algn="ctr"/>
              <a:r>
                <a:rPr lang="en-US" b="1" dirty="0"/>
                <a:t>Measurements and data</a:t>
              </a:r>
            </a:p>
            <a:p>
              <a:pPr algn="ctr"/>
              <a:r>
                <a:rPr lang="en-US" b="1" dirty="0"/>
                <a:t>(e.g. Deformation)</a:t>
              </a:r>
            </a:p>
          </p:txBody>
        </p:sp>
        <p:cxnSp>
          <p:nvCxnSpPr>
            <p:cNvPr id="3" name="Connector: Elbow 2">
              <a:extLst>
                <a:ext uri="{FF2B5EF4-FFF2-40B4-BE49-F238E27FC236}">
                  <a16:creationId xmlns:a16="http://schemas.microsoft.com/office/drawing/2014/main" id="{8511AA6D-C9F5-4A94-9A43-293702056905}"/>
                </a:ext>
              </a:extLst>
            </p:cNvPr>
            <p:cNvCxnSpPr>
              <a:cxnSpLocks/>
              <a:stCxn id="19" idx="3"/>
              <a:endCxn id="47" idx="2"/>
            </p:cNvCxnSpPr>
            <p:nvPr/>
          </p:nvCxnSpPr>
          <p:spPr>
            <a:xfrm flipV="1">
              <a:off x="4273000" y="4549817"/>
              <a:ext cx="3546846" cy="119530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Arrow: Curved Right 6">
              <a:extLst>
                <a:ext uri="{FF2B5EF4-FFF2-40B4-BE49-F238E27FC236}">
                  <a16:creationId xmlns:a16="http://schemas.microsoft.com/office/drawing/2014/main" id="{26D02CE5-A8FF-4F2C-BA2A-9CB07B6DB22F}"/>
                </a:ext>
              </a:extLst>
            </p:cNvPr>
            <p:cNvSpPr/>
            <p:nvPr/>
          </p:nvSpPr>
          <p:spPr>
            <a:xfrm>
              <a:off x="2279374" y="1550504"/>
              <a:ext cx="331304" cy="634866"/>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Arrow: Curved Right 22">
              <a:extLst>
                <a:ext uri="{FF2B5EF4-FFF2-40B4-BE49-F238E27FC236}">
                  <a16:creationId xmlns:a16="http://schemas.microsoft.com/office/drawing/2014/main" id="{ACA81A9F-C15B-4776-8142-C4396424ED44}"/>
                </a:ext>
              </a:extLst>
            </p:cNvPr>
            <p:cNvSpPr/>
            <p:nvPr/>
          </p:nvSpPr>
          <p:spPr>
            <a:xfrm flipH="1" flipV="1">
              <a:off x="2745662" y="1495666"/>
              <a:ext cx="331304" cy="646331"/>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extBox 7">
              <a:extLst>
                <a:ext uri="{FF2B5EF4-FFF2-40B4-BE49-F238E27FC236}">
                  <a16:creationId xmlns:a16="http://schemas.microsoft.com/office/drawing/2014/main" id="{D2CE921F-4975-4F47-86AB-5EDD85C755A8}"/>
                </a:ext>
              </a:extLst>
            </p:cNvPr>
            <p:cNvSpPr txBox="1"/>
            <p:nvPr/>
          </p:nvSpPr>
          <p:spPr>
            <a:xfrm>
              <a:off x="2526526" y="1653687"/>
              <a:ext cx="303288" cy="369332"/>
            </a:xfrm>
            <a:prstGeom prst="rect">
              <a:avLst/>
            </a:prstGeom>
            <a:noFill/>
          </p:spPr>
          <p:txBody>
            <a:bodyPr wrap="none" rtlCol="0">
              <a:spAutoFit/>
            </a:bodyPr>
            <a:lstStyle/>
            <a:p>
              <a:r>
                <a:rPr lang="en-US" dirty="0"/>
                <a:t>T</a:t>
              </a:r>
              <a:endParaRPr lang="nl-NL" dirty="0"/>
            </a:p>
          </p:txBody>
        </p:sp>
      </p:grpSp>
      <p:pic>
        <p:nvPicPr>
          <p:cNvPr id="1026" name="Picture 2" descr="Afbeeldingsresultaat voor stoplicht">
            <a:extLst>
              <a:ext uri="{FF2B5EF4-FFF2-40B4-BE49-F238E27FC236}">
                <a16:creationId xmlns:a16="http://schemas.microsoft.com/office/drawing/2014/main" id="{FE67D867-6947-4DE7-8AD1-A15631D4C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1721" y="2958216"/>
            <a:ext cx="1483608" cy="89324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3B4E859A-9F28-455B-8933-4F670912626A}"/>
              </a:ext>
            </a:extLst>
          </p:cNvPr>
          <p:cNvCxnSpPr>
            <a:stCxn id="46" idx="2"/>
            <a:endCxn id="47" idx="0"/>
          </p:cNvCxnSpPr>
          <p:nvPr/>
        </p:nvCxnSpPr>
        <p:spPr>
          <a:xfrm flipH="1">
            <a:off x="8055090" y="3363934"/>
            <a:ext cx="1" cy="2087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F04D672D-7DDD-48A1-8C68-0AF2BE60B3B0}"/>
              </a:ext>
            </a:extLst>
          </p:cNvPr>
          <p:cNvPicPr>
            <a:picLocks noChangeAspect="1"/>
          </p:cNvPicPr>
          <p:nvPr/>
        </p:nvPicPr>
        <p:blipFill>
          <a:blip r:embed="rId3"/>
          <a:stretch>
            <a:fillRect/>
          </a:stretch>
        </p:blipFill>
        <p:spPr>
          <a:xfrm>
            <a:off x="113806" y="6157698"/>
            <a:ext cx="1822862" cy="579170"/>
          </a:xfrm>
          <a:prstGeom prst="rect">
            <a:avLst/>
          </a:prstGeom>
        </p:spPr>
      </p:pic>
    </p:spTree>
    <p:extLst>
      <p:ext uri="{BB962C8B-B14F-4D97-AF65-F5344CB8AC3E}">
        <p14:creationId xmlns:p14="http://schemas.microsoft.com/office/powerpoint/2010/main" val="379408387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ndertitel 13">
            <a:extLst>
              <a:ext uri="{FF2B5EF4-FFF2-40B4-BE49-F238E27FC236}">
                <a16:creationId xmlns:a16="http://schemas.microsoft.com/office/drawing/2014/main" id="{85517CF9-4C50-41FF-AE14-AFB1293B3346}"/>
              </a:ext>
            </a:extLst>
          </p:cNvPr>
          <p:cNvSpPr>
            <a:spLocks noGrp="1"/>
          </p:cNvSpPr>
          <p:nvPr>
            <p:ph type="subTitle" idx="10"/>
          </p:nvPr>
        </p:nvSpPr>
        <p:spPr/>
        <p:txBody>
          <a:bodyPr>
            <a:normAutofit fontScale="70000" lnSpcReduction="20000"/>
          </a:bodyPr>
          <a:lstStyle/>
          <a:p>
            <a:r>
              <a:rPr lang="nl-NL" sz="2800" b="1" dirty="0"/>
              <a:t>Development PLAN 2020</a:t>
            </a:r>
            <a:endParaRPr lang="nl-NL" sz="2800" dirty="0"/>
          </a:p>
        </p:txBody>
      </p:sp>
      <p:sp>
        <p:nvSpPr>
          <p:cNvPr id="12" name="Titel 11">
            <a:extLst>
              <a:ext uri="{FF2B5EF4-FFF2-40B4-BE49-F238E27FC236}">
                <a16:creationId xmlns:a16="http://schemas.microsoft.com/office/drawing/2014/main" id="{043D4F83-2597-445A-B0E7-E4E15EC5A4EA}"/>
              </a:ext>
            </a:extLst>
          </p:cNvPr>
          <p:cNvSpPr>
            <a:spLocks noGrp="1"/>
          </p:cNvSpPr>
          <p:nvPr>
            <p:ph type="title"/>
          </p:nvPr>
        </p:nvSpPr>
        <p:spPr>
          <a:xfrm>
            <a:off x="777244" y="606424"/>
            <a:ext cx="10828685" cy="268289"/>
          </a:xfrm>
        </p:spPr>
        <p:txBody>
          <a:bodyPr>
            <a:normAutofit fontScale="90000"/>
          </a:bodyPr>
          <a:lstStyle/>
          <a:p>
            <a:r>
              <a:rPr lang="en-US" dirty="0"/>
              <a:t>Knowledge Retainment System</a:t>
            </a:r>
          </a:p>
        </p:txBody>
      </p:sp>
      <p:sp>
        <p:nvSpPr>
          <p:cNvPr id="7" name="Tijdelijke aanduiding voor verticale tekst 15">
            <a:extLst>
              <a:ext uri="{FF2B5EF4-FFF2-40B4-BE49-F238E27FC236}">
                <a16:creationId xmlns:a16="http://schemas.microsoft.com/office/drawing/2014/main" id="{5FBF21A3-89D0-4D0C-92E9-20296640FD23}"/>
              </a:ext>
            </a:extLst>
          </p:cNvPr>
          <p:cNvSpPr>
            <a:spLocks noGrp="1"/>
          </p:cNvSpPr>
          <p:nvPr>
            <p:ph type="body" orient="vert" idx="1"/>
          </p:nvPr>
        </p:nvSpPr>
        <p:spPr>
          <a:xfrm>
            <a:off x="777233" y="1856128"/>
            <a:ext cx="10827107" cy="4438165"/>
          </a:xfrm>
        </p:spPr>
        <p:txBody>
          <a:bodyPr/>
          <a:lstStyle/>
          <a:p>
            <a:r>
              <a:rPr lang="nl-NL" dirty="0"/>
              <a:t>Mock-up </a:t>
            </a:r>
          </a:p>
          <a:p>
            <a:pPr lvl="1"/>
            <a:r>
              <a:rPr lang="en-US" dirty="0"/>
              <a:t>Demonstrate the </a:t>
            </a:r>
            <a:r>
              <a:rPr lang="en-US" u="sng" dirty="0"/>
              <a:t>capture, acquisition and re-use of the knowledge </a:t>
            </a:r>
            <a:r>
              <a:rPr lang="en-US" dirty="0"/>
              <a:t>and expertise of tunnel experts</a:t>
            </a:r>
            <a:endParaRPr lang="en-GB" u="sng" dirty="0"/>
          </a:p>
          <a:p>
            <a:pPr lvl="1"/>
            <a:endParaRPr lang="en-US" dirty="0"/>
          </a:p>
        </p:txBody>
      </p:sp>
      <p:graphicFrame>
        <p:nvGraphicFramePr>
          <p:cNvPr id="2" name="Table 2">
            <a:extLst>
              <a:ext uri="{FF2B5EF4-FFF2-40B4-BE49-F238E27FC236}">
                <a16:creationId xmlns:a16="http://schemas.microsoft.com/office/drawing/2014/main" id="{08146F6F-3C3C-485F-9D40-E5B2305A362E}"/>
              </a:ext>
            </a:extLst>
          </p:cNvPr>
          <p:cNvGraphicFramePr>
            <a:graphicFrameLocks noGrp="1"/>
          </p:cNvGraphicFramePr>
          <p:nvPr>
            <p:extLst>
              <p:ext uri="{D42A27DB-BD31-4B8C-83A1-F6EECF244321}">
                <p14:modId xmlns:p14="http://schemas.microsoft.com/office/powerpoint/2010/main" val="2544835757"/>
              </p:ext>
            </p:extLst>
          </p:nvPr>
        </p:nvGraphicFramePr>
        <p:xfrm>
          <a:off x="1333907" y="3027162"/>
          <a:ext cx="7175912" cy="2001520"/>
        </p:xfrm>
        <a:graphic>
          <a:graphicData uri="http://schemas.openxmlformats.org/drawingml/2006/table">
            <a:tbl>
              <a:tblPr firstRow="1" bandRow="1"/>
              <a:tblGrid>
                <a:gridCol w="3429821">
                  <a:extLst>
                    <a:ext uri="{9D8B030D-6E8A-4147-A177-3AD203B41FA5}">
                      <a16:colId xmlns:a16="http://schemas.microsoft.com/office/drawing/2014/main" val="2345453420"/>
                    </a:ext>
                  </a:extLst>
                </a:gridCol>
                <a:gridCol w="3746091">
                  <a:extLst>
                    <a:ext uri="{9D8B030D-6E8A-4147-A177-3AD203B41FA5}">
                      <a16:colId xmlns:a16="http://schemas.microsoft.com/office/drawing/2014/main" val="1975907845"/>
                    </a:ext>
                  </a:extLst>
                </a:gridCol>
              </a:tblGrid>
              <a:tr h="370840">
                <a:tc>
                  <a:txBody>
                    <a:bodyPr/>
                    <a:lstStyle/>
                    <a:p>
                      <a:r>
                        <a:rPr lang="nl-NL" sz="1800" b="1" dirty="0"/>
                        <a:t>Activity</a:t>
                      </a:r>
                      <a:endParaRPr lang="nl-NL" sz="1050" b="1" dirty="0"/>
                    </a:p>
                  </a:txBody>
                  <a:tcPr/>
                </a:tc>
                <a:tc>
                  <a:txBody>
                    <a:bodyPr/>
                    <a:lstStyle/>
                    <a:p>
                      <a:r>
                        <a:rPr lang="nl-NL" sz="1800" b="1" dirty="0"/>
                        <a:t>Method</a:t>
                      </a:r>
                      <a:endParaRPr lang="nl-NL" sz="1050" b="1" dirty="0"/>
                    </a:p>
                  </a:txBody>
                  <a:tcPr/>
                </a:tc>
                <a:extLst>
                  <a:ext uri="{0D108BD9-81ED-4DB2-BD59-A6C34878D82A}">
                    <a16:rowId xmlns:a16="http://schemas.microsoft.com/office/drawing/2014/main" val="3012827695"/>
                  </a:ext>
                </a:extLst>
              </a:tr>
              <a:tr h="370840">
                <a:tc>
                  <a:txBody>
                    <a:bodyPr/>
                    <a:lstStyle/>
                    <a:p>
                      <a:r>
                        <a:rPr lang="en-US" sz="1400" noProof="0" dirty="0"/>
                        <a:t>Identifying tunnel knowledge properties</a:t>
                      </a:r>
                    </a:p>
                  </a:txBody>
                  <a:tcPr/>
                </a:tc>
                <a:tc>
                  <a:txBody>
                    <a:bodyPr/>
                    <a:lstStyle/>
                    <a:p>
                      <a:r>
                        <a:rPr lang="en-US" sz="1400" noProof="0"/>
                        <a:t>Interwiews with the tunnel experts</a:t>
                      </a:r>
                    </a:p>
                    <a:p>
                      <a:r>
                        <a:rPr lang="en-US" sz="1400" noProof="0"/>
                        <a:t>Desk research</a:t>
                      </a:r>
                    </a:p>
                  </a:txBody>
                  <a:tcPr/>
                </a:tc>
                <a:extLst>
                  <a:ext uri="{0D108BD9-81ED-4DB2-BD59-A6C34878D82A}">
                    <a16:rowId xmlns:a16="http://schemas.microsoft.com/office/drawing/2014/main" val="1113657876"/>
                  </a:ext>
                </a:extLst>
              </a:tr>
              <a:tr h="370840">
                <a:tc>
                  <a:txBody>
                    <a:bodyPr/>
                    <a:lstStyle/>
                    <a:p>
                      <a:r>
                        <a:rPr lang="en-US" sz="1400" noProof="0" dirty="0"/>
                        <a:t>Inventory of available data and information</a:t>
                      </a:r>
                    </a:p>
                  </a:txBody>
                  <a:tcPr/>
                </a:tc>
                <a:tc>
                  <a:txBody>
                    <a:bodyPr/>
                    <a:lstStyle/>
                    <a:p>
                      <a:r>
                        <a:rPr lang="en-US" sz="1400" noProof="0" dirty="0"/>
                        <a:t>Input SHA &amp; experts teams</a:t>
                      </a:r>
                    </a:p>
                  </a:txBody>
                  <a:tcPr/>
                </a:tc>
                <a:extLst>
                  <a:ext uri="{0D108BD9-81ED-4DB2-BD59-A6C34878D82A}">
                    <a16:rowId xmlns:a16="http://schemas.microsoft.com/office/drawing/2014/main" val="798135554"/>
                  </a:ext>
                </a:extLst>
              </a:tr>
              <a:tr h="370840">
                <a:tc>
                  <a:txBody>
                    <a:bodyPr/>
                    <a:lstStyle/>
                    <a:p>
                      <a:r>
                        <a:rPr lang="en-US" sz="1400" noProof="0"/>
                        <a:t>Modelling knowledge</a:t>
                      </a:r>
                    </a:p>
                  </a:txBody>
                  <a:tcPr/>
                </a:tc>
                <a:tc>
                  <a:txBody>
                    <a:bodyPr/>
                    <a:lstStyle/>
                    <a:p>
                      <a:r>
                        <a:rPr lang="en-US" sz="1400" noProof="0" dirty="0"/>
                        <a:t>Desk research</a:t>
                      </a:r>
                    </a:p>
                  </a:txBody>
                  <a:tcPr/>
                </a:tc>
                <a:extLst>
                  <a:ext uri="{0D108BD9-81ED-4DB2-BD59-A6C34878D82A}">
                    <a16:rowId xmlns:a16="http://schemas.microsoft.com/office/drawing/2014/main" val="1692605485"/>
                  </a:ext>
                </a:extLst>
              </a:tr>
              <a:tr h="370840">
                <a:tc>
                  <a:txBody>
                    <a:bodyPr/>
                    <a:lstStyle/>
                    <a:p>
                      <a:r>
                        <a:rPr lang="en-US" sz="1400" noProof="0"/>
                        <a:t>Demonstration (Mock-Up)</a:t>
                      </a:r>
                    </a:p>
                  </a:txBody>
                  <a:tcPr/>
                </a:tc>
                <a:tc>
                  <a:txBody>
                    <a:bodyPr/>
                    <a:lstStyle/>
                    <a:p>
                      <a:r>
                        <a:rPr lang="en-US" sz="1400" noProof="0" dirty="0"/>
                        <a:t>Desk research &amp; Stakeholders Workshop</a:t>
                      </a:r>
                    </a:p>
                  </a:txBody>
                  <a:tcPr/>
                </a:tc>
                <a:extLst>
                  <a:ext uri="{0D108BD9-81ED-4DB2-BD59-A6C34878D82A}">
                    <a16:rowId xmlns:a16="http://schemas.microsoft.com/office/drawing/2014/main" val="2590600833"/>
                  </a:ext>
                </a:extLst>
              </a:tr>
            </a:tbl>
          </a:graphicData>
        </a:graphic>
      </p:graphicFrame>
      <p:pic>
        <p:nvPicPr>
          <p:cNvPr id="8" name="Picture 7">
            <a:extLst>
              <a:ext uri="{FF2B5EF4-FFF2-40B4-BE49-F238E27FC236}">
                <a16:creationId xmlns:a16="http://schemas.microsoft.com/office/drawing/2014/main" id="{7DDDCEE8-7C5D-4076-A31E-CA0A45D576FE}"/>
              </a:ext>
            </a:extLst>
          </p:cNvPr>
          <p:cNvPicPr/>
          <p:nvPr/>
        </p:nvPicPr>
        <p:blipFill rotWithShape="1">
          <a:blip r:embed="rId2">
            <a:extLst>
              <a:ext uri="{28A0092B-C50C-407E-A947-70E740481C1C}">
                <a14:useLocalDpi xmlns:a14="http://schemas.microsoft.com/office/drawing/2010/main" val="0"/>
              </a:ext>
            </a:extLst>
          </a:blip>
          <a:srcRect l="8103" t="6829" r="13041" b="30464"/>
          <a:stretch/>
        </p:blipFill>
        <p:spPr bwMode="auto">
          <a:xfrm>
            <a:off x="8110015" y="3034466"/>
            <a:ext cx="3894129" cy="200152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A930D58-F266-43AB-A063-5E182B544BD2}"/>
              </a:ext>
            </a:extLst>
          </p:cNvPr>
          <p:cNvPicPr>
            <a:picLocks noChangeAspect="1"/>
          </p:cNvPicPr>
          <p:nvPr/>
        </p:nvPicPr>
        <p:blipFill>
          <a:blip r:embed="rId3"/>
          <a:stretch>
            <a:fillRect/>
          </a:stretch>
        </p:blipFill>
        <p:spPr>
          <a:xfrm>
            <a:off x="8671584" y="496819"/>
            <a:ext cx="3260841" cy="1274250"/>
          </a:xfrm>
          <a:prstGeom prst="rect">
            <a:avLst/>
          </a:prstGeom>
        </p:spPr>
      </p:pic>
      <p:pic>
        <p:nvPicPr>
          <p:cNvPr id="3" name="Afbeelding 2">
            <a:extLst>
              <a:ext uri="{FF2B5EF4-FFF2-40B4-BE49-F238E27FC236}">
                <a16:creationId xmlns:a16="http://schemas.microsoft.com/office/drawing/2014/main" id="{41D51801-0817-42C4-AD21-4F35DADC9FA7}"/>
              </a:ext>
            </a:extLst>
          </p:cNvPr>
          <p:cNvPicPr>
            <a:picLocks noChangeAspect="1"/>
          </p:cNvPicPr>
          <p:nvPr/>
        </p:nvPicPr>
        <p:blipFill>
          <a:blip r:embed="rId4"/>
          <a:stretch>
            <a:fillRect/>
          </a:stretch>
        </p:blipFill>
        <p:spPr>
          <a:xfrm>
            <a:off x="103521" y="6089767"/>
            <a:ext cx="1822862" cy="579170"/>
          </a:xfrm>
          <a:prstGeom prst="rect">
            <a:avLst/>
          </a:prstGeom>
        </p:spPr>
      </p:pic>
    </p:spTree>
    <p:extLst>
      <p:ext uri="{BB962C8B-B14F-4D97-AF65-F5344CB8AC3E}">
        <p14:creationId xmlns:p14="http://schemas.microsoft.com/office/powerpoint/2010/main" val="8600381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4F49B-94B6-3449-8827-C5D4707245BB}"/>
              </a:ext>
            </a:extLst>
          </p:cNvPr>
          <p:cNvSpPr>
            <a:spLocks noGrp="1"/>
          </p:cNvSpPr>
          <p:nvPr>
            <p:ph type="title"/>
          </p:nvPr>
        </p:nvSpPr>
        <p:spPr/>
        <p:txBody>
          <a:bodyPr/>
          <a:lstStyle/>
          <a:p>
            <a:r>
              <a:rPr lang="en-GB" noProof="0" dirty="0"/>
              <a:t>Who is who from the Netherlands</a:t>
            </a:r>
          </a:p>
        </p:txBody>
      </p:sp>
      <p:sp>
        <p:nvSpPr>
          <p:cNvPr id="3" name="Tijdelijke aanduiding voor inhoud 2">
            <a:extLst>
              <a:ext uri="{FF2B5EF4-FFF2-40B4-BE49-F238E27FC236}">
                <a16:creationId xmlns:a16="http://schemas.microsoft.com/office/drawing/2014/main" id="{E3FE2932-18E7-6643-9594-ED201FDDD98D}"/>
              </a:ext>
            </a:extLst>
          </p:cNvPr>
          <p:cNvSpPr>
            <a:spLocks noGrp="1"/>
          </p:cNvSpPr>
          <p:nvPr>
            <p:ph idx="1"/>
          </p:nvPr>
        </p:nvSpPr>
        <p:spPr/>
        <p:txBody>
          <a:bodyPr>
            <a:normAutofit lnSpcReduction="10000"/>
          </a:bodyPr>
          <a:lstStyle/>
          <a:p>
            <a:r>
              <a:rPr lang="en-GB" dirty="0"/>
              <a:t>Brenda Berkhout (chair committee Joints)</a:t>
            </a:r>
          </a:p>
          <a:p>
            <a:r>
              <a:rPr lang="en-GB" dirty="0"/>
              <a:t>Ellen van </a:t>
            </a:r>
            <a:r>
              <a:rPr lang="en-GB" dirty="0" err="1"/>
              <a:t>Eijk</a:t>
            </a:r>
            <a:r>
              <a:rPr lang="en-GB" dirty="0"/>
              <a:t> (project-assistant international COB)</a:t>
            </a:r>
          </a:p>
          <a:p>
            <a:r>
              <a:rPr lang="en-GB" dirty="0"/>
              <a:t>Karin de Haas (director COB)</a:t>
            </a:r>
          </a:p>
          <a:p>
            <a:r>
              <a:rPr lang="en-GB" dirty="0"/>
              <a:t>Hans Mortier (chair </a:t>
            </a:r>
            <a:r>
              <a:rPr lang="en-GB" dirty="0" err="1"/>
              <a:t>committie</a:t>
            </a:r>
            <a:r>
              <a:rPr lang="en-GB" dirty="0"/>
              <a:t> Deformations)</a:t>
            </a:r>
          </a:p>
          <a:p>
            <a:r>
              <a:rPr lang="en-GB" dirty="0"/>
              <a:t>Johan </a:t>
            </a:r>
            <a:r>
              <a:rPr lang="en-GB" dirty="0" err="1"/>
              <a:t>Naber</a:t>
            </a:r>
            <a:r>
              <a:rPr lang="en-GB" dirty="0"/>
              <a:t> (senior advisor Rijkswaterstaat, liaison COB)</a:t>
            </a:r>
          </a:p>
          <a:p>
            <a:r>
              <a:rPr lang="en-GB" dirty="0"/>
              <a:t>Willy </a:t>
            </a:r>
            <a:r>
              <a:rPr lang="en-GB" dirty="0" err="1"/>
              <a:t>Peelen</a:t>
            </a:r>
            <a:r>
              <a:rPr lang="en-GB" dirty="0"/>
              <a:t> (</a:t>
            </a:r>
            <a:r>
              <a:rPr lang="en-GB" dirty="0" err="1"/>
              <a:t>projectleader</a:t>
            </a:r>
            <a:r>
              <a:rPr lang="en-GB" dirty="0"/>
              <a:t> </a:t>
            </a:r>
            <a:r>
              <a:rPr lang="en-GB" dirty="0" err="1"/>
              <a:t>workpackage</a:t>
            </a:r>
            <a:r>
              <a:rPr lang="en-GB" dirty="0"/>
              <a:t> C (instruments))</a:t>
            </a:r>
          </a:p>
          <a:p>
            <a:r>
              <a:rPr lang="en-GB" dirty="0"/>
              <a:t>Erik Schlangen (chair committee Degradations)</a:t>
            </a:r>
          </a:p>
          <a:p>
            <a:r>
              <a:rPr lang="en-GB" dirty="0"/>
              <a:t>Hans de Wit (</a:t>
            </a:r>
            <a:r>
              <a:rPr lang="en-GB" dirty="0" err="1"/>
              <a:t>projectleader</a:t>
            </a:r>
            <a:r>
              <a:rPr lang="en-GB" dirty="0"/>
              <a:t> SHA)</a:t>
            </a:r>
          </a:p>
          <a:p>
            <a:endParaRPr lang="en-GB" dirty="0"/>
          </a:p>
          <a:p>
            <a:endParaRPr lang="en-GB" noProof="0" dirty="0"/>
          </a:p>
        </p:txBody>
      </p:sp>
      <p:sp>
        <p:nvSpPr>
          <p:cNvPr id="7" name="Rechthoek 6">
            <a:extLst>
              <a:ext uri="{FF2B5EF4-FFF2-40B4-BE49-F238E27FC236}">
                <a16:creationId xmlns:a16="http://schemas.microsoft.com/office/drawing/2014/main" id="{177E2938-AB38-4870-9657-FCE27B3333DE}"/>
              </a:ext>
            </a:extLst>
          </p:cNvPr>
          <p:cNvSpPr/>
          <p:nvPr/>
        </p:nvSpPr>
        <p:spPr>
          <a:xfrm>
            <a:off x="272934" y="6135316"/>
            <a:ext cx="1537394" cy="261610"/>
          </a:xfrm>
          <a:prstGeom prst="rect">
            <a:avLst/>
          </a:prstGeom>
        </p:spPr>
        <p:txBody>
          <a:bodyPr wrap="square">
            <a:spAutoFit/>
          </a:bodyPr>
          <a:lstStyle/>
          <a:p>
            <a:fld id="{E68F41CA-4DB9-4486-A7F1-B551F711D291}" type="datetime2">
              <a:rPr lang="en-GB" sz="1100" spc="-27" smtClean="0">
                <a:solidFill>
                  <a:prstClr val="white"/>
                </a:solidFill>
              </a:rPr>
              <a:t>Monday, 08 February 2021</a:t>
            </a:fld>
            <a:endParaRPr lang="nl-NL" dirty="0"/>
          </a:p>
        </p:txBody>
      </p:sp>
    </p:spTree>
    <p:extLst>
      <p:ext uri="{BB962C8B-B14F-4D97-AF65-F5344CB8AC3E}">
        <p14:creationId xmlns:p14="http://schemas.microsoft.com/office/powerpoint/2010/main" val="409986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ltunnel&#10;https://www.flickr.com/photos/skillpicture/48701738167/in/photolist-EXmFQm-yb2G7a-Daas44-qkSE87-byuRHf-5SU9GY-eUn2EF-2hcB91P-9tGQyG-9tGQTm-9tDTfV-9tGR3q-9tDSUB-bo76jq-RwCtKn-24FqXEk-2fdiYGh-dnGBJu-tGc4-T9Nwfu-vaSh4P-dnGCgW/">
            <a:extLst>
              <a:ext uri="{FF2B5EF4-FFF2-40B4-BE49-F238E27FC236}">
                <a16:creationId xmlns:a16="http://schemas.microsoft.com/office/drawing/2014/main" id="{8E18C3AD-7BF8-48F9-BE61-BBB09822489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553" b="7553"/>
          <a:stretch>
            <a:fillRect/>
          </a:stretch>
        </p:blipFill>
        <p:spPr/>
      </p:pic>
      <p:sp>
        <p:nvSpPr>
          <p:cNvPr id="46" name="Tijdelijke aanduiding voor verticale tekst 45">
            <a:extLst>
              <a:ext uri="{FF2B5EF4-FFF2-40B4-BE49-F238E27FC236}">
                <a16:creationId xmlns:a16="http://schemas.microsoft.com/office/drawing/2014/main" id="{20472697-B901-4A39-B920-88CA7E3E525A}"/>
              </a:ext>
            </a:extLst>
          </p:cNvPr>
          <p:cNvSpPr>
            <a:spLocks noGrp="1"/>
          </p:cNvSpPr>
          <p:nvPr>
            <p:ph type="body" orient="vert" idx="18"/>
          </p:nvPr>
        </p:nvSpPr>
        <p:spPr/>
        <p:txBody>
          <a:bodyPr/>
          <a:lstStyle/>
          <a:p>
            <a:r>
              <a:rPr lang="nl-NL" dirty="0"/>
              <a:t> </a:t>
            </a:r>
          </a:p>
        </p:txBody>
      </p:sp>
      <p:sp>
        <p:nvSpPr>
          <p:cNvPr id="32" name="Titel 31">
            <a:extLst>
              <a:ext uri="{FF2B5EF4-FFF2-40B4-BE49-F238E27FC236}">
                <a16:creationId xmlns:a16="http://schemas.microsoft.com/office/drawing/2014/main" id="{7C24C0D6-8F84-4C66-8EB2-630B67FBE706}"/>
              </a:ext>
            </a:extLst>
          </p:cNvPr>
          <p:cNvSpPr>
            <a:spLocks noGrp="1"/>
          </p:cNvSpPr>
          <p:nvPr>
            <p:ph type="title"/>
          </p:nvPr>
        </p:nvSpPr>
        <p:spPr/>
        <p:txBody>
          <a:bodyPr>
            <a:normAutofit fontScale="90000"/>
          </a:bodyPr>
          <a:lstStyle/>
          <a:p>
            <a:r>
              <a:rPr lang="nl-NL" dirty="0" err="1"/>
              <a:t>Thank</a:t>
            </a:r>
            <a:r>
              <a:rPr lang="nl-NL" dirty="0"/>
              <a:t> </a:t>
            </a:r>
            <a:r>
              <a:rPr lang="nl-NL" dirty="0" err="1"/>
              <a:t>you</a:t>
            </a:r>
            <a:endParaRPr lang="nl-NL" dirty="0"/>
          </a:p>
        </p:txBody>
      </p:sp>
      <p:sp>
        <p:nvSpPr>
          <p:cNvPr id="45" name="Tijdelijke aanduiding voor tekst 44">
            <a:extLst>
              <a:ext uri="{FF2B5EF4-FFF2-40B4-BE49-F238E27FC236}">
                <a16:creationId xmlns:a16="http://schemas.microsoft.com/office/drawing/2014/main" id="{74A09BDC-A602-43BC-9AB0-1E48FCFB84EB}"/>
              </a:ext>
            </a:extLst>
          </p:cNvPr>
          <p:cNvSpPr>
            <a:spLocks noGrp="1"/>
          </p:cNvSpPr>
          <p:nvPr>
            <p:ph type="body" sz="quarter" idx="17"/>
          </p:nvPr>
        </p:nvSpPr>
        <p:spPr/>
        <p:txBody>
          <a:bodyPr/>
          <a:lstStyle/>
          <a:p>
            <a:r>
              <a:rPr lang="nl-NL" dirty="0"/>
              <a:t> </a:t>
            </a:r>
          </a:p>
        </p:txBody>
      </p:sp>
      <p:sp>
        <p:nvSpPr>
          <p:cNvPr id="33" name="Ondertitel 32">
            <a:extLst>
              <a:ext uri="{FF2B5EF4-FFF2-40B4-BE49-F238E27FC236}">
                <a16:creationId xmlns:a16="http://schemas.microsoft.com/office/drawing/2014/main" id="{697E37A2-C3C3-4BD7-AD35-B0465E08C383}"/>
              </a:ext>
            </a:extLst>
          </p:cNvPr>
          <p:cNvSpPr>
            <a:spLocks noGrp="1"/>
          </p:cNvSpPr>
          <p:nvPr>
            <p:ph type="subTitle" idx="1"/>
          </p:nvPr>
        </p:nvSpPr>
        <p:spPr/>
        <p:txBody>
          <a:bodyPr>
            <a:normAutofit fontScale="92500" lnSpcReduction="20000"/>
          </a:bodyPr>
          <a:lstStyle/>
          <a:p>
            <a:endParaRPr lang="nl-NL" dirty="0"/>
          </a:p>
        </p:txBody>
      </p:sp>
      <p:sp>
        <p:nvSpPr>
          <p:cNvPr id="7" name="Tijdelijke aanduiding voor tekst 6">
            <a:extLst>
              <a:ext uri="{FF2B5EF4-FFF2-40B4-BE49-F238E27FC236}">
                <a16:creationId xmlns:a16="http://schemas.microsoft.com/office/drawing/2014/main" id="{0966782E-34E5-4835-9625-1B014CF48CAE}"/>
              </a:ext>
            </a:extLst>
          </p:cNvPr>
          <p:cNvSpPr>
            <a:spLocks noGrp="1"/>
          </p:cNvSpPr>
          <p:nvPr>
            <p:ph type="body" sz="quarter" idx="15"/>
          </p:nvPr>
        </p:nvSpPr>
        <p:spPr/>
        <p:txBody>
          <a:bodyPr/>
          <a:lstStyle/>
          <a:p>
            <a:r>
              <a:rPr lang="nl-NL" dirty="0"/>
              <a:t> </a:t>
            </a:r>
          </a:p>
        </p:txBody>
      </p:sp>
      <p:sp>
        <p:nvSpPr>
          <p:cNvPr id="8" name="Tijdelijke aanduiding voor tekst 7">
            <a:extLst>
              <a:ext uri="{FF2B5EF4-FFF2-40B4-BE49-F238E27FC236}">
                <a16:creationId xmlns:a16="http://schemas.microsoft.com/office/drawing/2014/main" id="{31748DD8-81AB-4BC5-BFA2-A69CD0CD2807}"/>
              </a:ext>
            </a:extLst>
          </p:cNvPr>
          <p:cNvSpPr>
            <a:spLocks noGrp="1"/>
          </p:cNvSpPr>
          <p:nvPr>
            <p:ph type="body" sz="quarter" idx="16"/>
          </p:nvPr>
        </p:nvSpPr>
        <p:spPr/>
        <p:txBody>
          <a:bodyPr/>
          <a:lstStyle/>
          <a:p>
            <a:r>
              <a:rPr lang="nl-NL" dirty="0"/>
              <a:t> </a:t>
            </a:r>
          </a:p>
        </p:txBody>
      </p:sp>
    </p:spTree>
    <p:extLst>
      <p:ext uri="{BB962C8B-B14F-4D97-AF65-F5344CB8AC3E}">
        <p14:creationId xmlns:p14="http://schemas.microsoft.com/office/powerpoint/2010/main" val="384487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GB" dirty="0"/>
              <a:t>Work package D</a:t>
            </a:r>
            <a:br>
              <a:rPr lang="en-GB" dirty="0"/>
            </a:br>
            <a:r>
              <a:rPr lang="en-GB" dirty="0"/>
              <a:t>Research, PhD’s etc</a:t>
            </a:r>
          </a:p>
        </p:txBody>
      </p:sp>
      <p:sp>
        <p:nvSpPr>
          <p:cNvPr id="3" name="Ondertitel 2"/>
          <p:cNvSpPr>
            <a:spLocks noGrp="1"/>
          </p:cNvSpPr>
          <p:nvPr>
            <p:ph type="subTitle" idx="1"/>
          </p:nvPr>
        </p:nvSpPr>
        <p:spPr/>
        <p:txBody>
          <a:bodyPr>
            <a:normAutofit/>
          </a:bodyPr>
          <a:lstStyle/>
          <a:p>
            <a:r>
              <a:rPr lang="en-GB" dirty="0"/>
              <a:t>Brenda </a:t>
            </a:r>
            <a:r>
              <a:rPr lang="en-GB" dirty="0" err="1"/>
              <a:t>Berkhout</a:t>
            </a:r>
            <a:endParaRPr lang="en-GB" dirty="0"/>
          </a:p>
        </p:txBody>
      </p:sp>
      <p:sp>
        <p:nvSpPr>
          <p:cNvPr id="4" name="Tijdelijke aanduiding voor datum 3"/>
          <p:cNvSpPr>
            <a:spLocks noGrp="1"/>
          </p:cNvSpPr>
          <p:nvPr>
            <p:ph type="dt" sz="half" idx="2"/>
          </p:nvPr>
        </p:nvSpPr>
        <p:spPr/>
        <p:txBody>
          <a:bodyPr/>
          <a:lstStyle/>
          <a:p>
            <a:pPr defTabSz="1219170"/>
            <a:fld id="{EA5F7900-B07B-4C64-8268-9FBE2B5B626B}" type="datetime2">
              <a:rPr lang="en-GB" smtClean="0">
                <a:latin typeface="Calibri"/>
              </a:rPr>
              <a:t>Monday, 08 February 2021</a:t>
            </a:fld>
            <a:endParaRPr lang="en-GB" dirty="0">
              <a:latin typeface="Calibri"/>
            </a:endParaRPr>
          </a:p>
        </p:txBody>
      </p:sp>
      <p:sp>
        <p:nvSpPr>
          <p:cNvPr id="5" name="Tijdelijke aanduiding voor datum 3">
            <a:extLst>
              <a:ext uri="{FF2B5EF4-FFF2-40B4-BE49-F238E27FC236}">
                <a16:creationId xmlns:a16="http://schemas.microsoft.com/office/drawing/2014/main" id="{D0916375-4F43-44C3-894C-41E9C4837883}"/>
              </a:ext>
            </a:extLst>
          </p:cNvPr>
          <p:cNvSpPr txBox="1">
            <a:spLocks/>
          </p:cNvSpPr>
          <p:nvPr/>
        </p:nvSpPr>
        <p:spPr>
          <a:xfrm>
            <a:off x="395456" y="4894927"/>
            <a:ext cx="2820224" cy="480053"/>
          </a:xfrm>
          <a:prstGeom prst="rect">
            <a:avLst/>
          </a:prstGeom>
        </p:spPr>
        <p:txBody>
          <a:bodyPr vert="horz" lIns="91440" tIns="45720" rIns="91440" bIns="45720" rtlCol="0" anchor="b"/>
          <a:lstStyle>
            <a:defPPr>
              <a:defRPr lang="nl-NL"/>
            </a:defPPr>
            <a:lvl1pPr marL="0" algn="l" defTabSz="914400" rtl="0" eaLnBrk="1" latinLnBrk="0" hangingPunct="1">
              <a:defRPr sz="1467" b="0" kern="1200" spc="0" baseline="0">
                <a:solidFill>
                  <a:srgbClr val="A7C1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29C937FF-61F4-4A1F-A49D-609ED28FE376}" type="datetime2">
              <a:rPr lang="en-GB" smtClean="0">
                <a:solidFill>
                  <a:srgbClr val="FFFFFF"/>
                </a:solidFill>
                <a:latin typeface="Calibri"/>
              </a:rPr>
              <a:pPr defTabSz="1219170"/>
              <a:t>Monday, 08 February 2021</a:t>
            </a:fld>
            <a:endParaRPr lang="en-GB" dirty="0">
              <a:solidFill>
                <a:srgbClr val="FFFFFF"/>
              </a:solidFill>
              <a:latin typeface="Calibri"/>
            </a:endParaRPr>
          </a:p>
        </p:txBody>
      </p:sp>
    </p:spTree>
    <p:extLst>
      <p:ext uri="{BB962C8B-B14F-4D97-AF65-F5344CB8AC3E}">
        <p14:creationId xmlns:p14="http://schemas.microsoft.com/office/powerpoint/2010/main" val="273841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325" y="-395135"/>
            <a:ext cx="2804882" cy="2809921"/>
          </a:xfrm>
          <a:prstGeom prst="rect">
            <a:avLst/>
          </a:prstGeom>
          <a:solidFill>
            <a:srgbClr val="FFFFFF">
              <a:alpha val="5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p:cNvSpPr>
            <a:spLocks noGrp="1" noChangeArrowheads="1"/>
          </p:cNvSpPr>
          <p:nvPr>
            <p:ph type="title" idx="4294967295"/>
          </p:nvPr>
        </p:nvSpPr>
        <p:spPr>
          <a:xfrm>
            <a:off x="873125" y="265113"/>
            <a:ext cx="11318875" cy="1143000"/>
          </a:xfrm>
          <a:ln/>
        </p:spPr>
        <p:txBody>
          <a:bodyPr vert="horz" wrap="square" lIns="0" tIns="24376" rIns="0" bIns="0" numCol="1" anchor="b" anchorCtr="0" compatLnSpc="1">
            <a:prstTxWarp prst="textNoShape">
              <a:avLst/>
            </a:prstTxWarp>
          </a:bodyPr>
          <a:lstStyle/>
          <a:p>
            <a:pPr>
              <a:buClrTx/>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 pos="10158070" algn="l"/>
                <a:tab pos="10641787" algn="l"/>
                <a:tab pos="11125505" algn="l"/>
              </a:tabLst>
            </a:pPr>
            <a:r>
              <a:rPr lang="en-GB" altLang="en-US" sz="2751" dirty="0"/>
              <a:t>Monitoring</a:t>
            </a:r>
            <a:br>
              <a:rPr lang="en-GB" altLang="en-US" sz="2751" dirty="0"/>
            </a:br>
            <a:r>
              <a:rPr lang="en-GB" altLang="en-US" sz="3386" dirty="0"/>
              <a:t>Development of Lifecycle models</a:t>
            </a:r>
          </a:p>
        </p:txBody>
      </p:sp>
      <p:sp>
        <p:nvSpPr>
          <p:cNvPr id="7172" name="Oval 4"/>
          <p:cNvSpPr>
            <a:spLocks noChangeArrowheads="1"/>
          </p:cNvSpPr>
          <p:nvPr/>
        </p:nvSpPr>
        <p:spPr bwMode="auto">
          <a:xfrm>
            <a:off x="9578590" y="-492550"/>
            <a:ext cx="2999712" cy="2999712"/>
          </a:xfrm>
          <a:prstGeom prst="ellipse">
            <a:avLst/>
          </a:prstGeom>
          <a:solidFill>
            <a:srgbClr val="FFFFFF">
              <a:alpha val="64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173" name="Rectangle 5"/>
          <p:cNvSpPr>
            <a:spLocks noChangeArrowheads="1"/>
          </p:cNvSpPr>
          <p:nvPr/>
        </p:nvSpPr>
        <p:spPr bwMode="auto">
          <a:xfrm>
            <a:off x="2882143" y="3387257"/>
            <a:ext cx="1555282" cy="668469"/>
          </a:xfrm>
          <a:prstGeom prst="rect">
            <a:avLst/>
          </a:prstGeom>
          <a:solidFill>
            <a:srgbClr val="729FCF">
              <a:alpha val="50000"/>
            </a:srgbClr>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Soil-Structure </a:t>
            </a:r>
            <a:br>
              <a:rPr lang="en-GB" altLang="en-US" sz="1270" dirty="0">
                <a:ea typeface="ＭＳ Ｐゴシック"/>
              </a:rPr>
            </a:br>
            <a:r>
              <a:rPr lang="en-GB" altLang="en-US" sz="1270" dirty="0">
                <a:ea typeface="ＭＳ Ｐゴシック"/>
              </a:rPr>
              <a:t>Interaction</a:t>
            </a:r>
          </a:p>
        </p:txBody>
      </p:sp>
      <p:sp>
        <p:nvSpPr>
          <p:cNvPr id="7174" name="Oval 6"/>
          <p:cNvSpPr>
            <a:spLocks noChangeArrowheads="1"/>
          </p:cNvSpPr>
          <p:nvPr/>
        </p:nvSpPr>
        <p:spPr bwMode="auto">
          <a:xfrm>
            <a:off x="4066241" y="2141016"/>
            <a:ext cx="1016139" cy="1016140"/>
          </a:xfrm>
          <a:prstGeom prst="ellipse">
            <a:avLst/>
          </a:prstGeom>
          <a:solidFill>
            <a:srgbClr val="007FFE">
              <a:alpha val="25000"/>
            </a:srgbClr>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Tunnel</a:t>
            </a:r>
            <a:br>
              <a:rPr lang="en-GB" altLang="en-US" sz="1481" dirty="0">
                <a:ea typeface="ＭＳ Ｐゴシック"/>
              </a:rPr>
            </a:br>
            <a:r>
              <a:rPr lang="en-GB" altLang="en-US" sz="1164" dirty="0">
                <a:ea typeface="ＭＳ Ｐゴシック"/>
              </a:rPr>
              <a:t>Construction</a:t>
            </a:r>
          </a:p>
        </p:txBody>
      </p:sp>
      <p:sp>
        <p:nvSpPr>
          <p:cNvPr id="7175" name="Freeform 7"/>
          <p:cNvSpPr>
            <a:spLocks noChangeArrowheads="1"/>
          </p:cNvSpPr>
          <p:nvPr/>
        </p:nvSpPr>
        <p:spPr bwMode="auto">
          <a:xfrm>
            <a:off x="4345049" y="3088293"/>
            <a:ext cx="564336" cy="45180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2667 0 0"/>
              <a:gd name="G23" fmla="+- 1 0 0"/>
              <a:gd name="G24" fmla="*/ 1 24577 2"/>
              <a:gd name="G25" fmla="+- 1 0 0"/>
              <a:gd name="G26" fmla="+- 1 0 0"/>
              <a:gd name="G27" fmla="+- 1 0 0"/>
              <a:gd name="G28" fmla="+- 1 0 0"/>
              <a:gd name="G29" fmla="+- 1 0 0"/>
              <a:gd name="G30" fmla="+- 1 0 0"/>
              <a:gd name="G31" fmla="+- 1 0 0"/>
              <a:gd name="G32" fmla="+- 1 0 0"/>
              <a:gd name="G33" fmla="*/ 1 26731 51712"/>
              <a:gd name="G34" fmla="+- 16384 0 0"/>
              <a:gd name="G35" fmla="+- 1 0 0"/>
              <a:gd name="G36" fmla="*/ 1 56689 51712"/>
              <a:gd name="G37" fmla="*/ 1 52459 25856"/>
              <a:gd name="G38" fmla="*/ G37 1 180"/>
              <a:gd name="G39" fmla="*/ G36 1 G38"/>
              <a:gd name="G40" fmla="+- 212 0 0"/>
              <a:gd name="G41" fmla="+- 59841 0 0"/>
              <a:gd name="G42" fmla="+- 52648 0 0"/>
              <a:gd name="G43" fmla="+- 45454 0 0"/>
              <a:gd name="G44" fmla="+- 37901 0 0"/>
              <a:gd name="G45" fmla="+- 21716 0 0"/>
              <a:gd name="G46" fmla="+- 3372 0 0"/>
              <a:gd name="G47" fmla="+- 2 0 0"/>
              <a:gd name="G48" fmla="+- 30063 0 0"/>
              <a:gd name="G49" fmla="+- 19632 0 0"/>
              <a:gd name="T0" fmla="*/ 875 w 1483"/>
              <a:gd name="T1" fmla="*/ 514 h 1186"/>
              <a:gd name="T2" fmla="*/ 730 w 1483"/>
              <a:gd name="T3" fmla="*/ 846 h 1186"/>
              <a:gd name="T4" fmla="*/ 713 w 1483"/>
              <a:gd name="T5" fmla="*/ 863 h 1186"/>
              <a:gd name="T6" fmla="*/ 693 w 1483"/>
              <a:gd name="T7" fmla="*/ 881 h 1186"/>
              <a:gd name="T8" fmla="*/ 673 w 1483"/>
              <a:gd name="T9" fmla="*/ 897 h 1186"/>
              <a:gd name="T10" fmla="*/ 652 w 1483"/>
              <a:gd name="T11" fmla="*/ 912 h 1186"/>
              <a:gd name="T12" fmla="*/ 607 w 1483"/>
              <a:gd name="T13" fmla="*/ 940 h 1186"/>
              <a:gd name="T14" fmla="*/ 556 w 1483"/>
              <a:gd name="T15" fmla="*/ 965 h 1186"/>
              <a:gd name="T16" fmla="*/ 504 w 1483"/>
              <a:gd name="T17" fmla="*/ 985 h 1186"/>
              <a:gd name="T18" fmla="*/ 448 w 1483"/>
              <a:gd name="T19" fmla="*/ 999 h 1186"/>
              <a:gd name="T20" fmla="*/ 419 w 1483"/>
              <a:gd name="T21" fmla="*/ 1003 h 1186"/>
              <a:gd name="T22" fmla="*/ 390 w 1483"/>
              <a:gd name="T23" fmla="*/ 1008 h 1186"/>
              <a:gd name="T24" fmla="*/ 359 w 1483"/>
              <a:gd name="T25" fmla="*/ 1010 h 1186"/>
              <a:gd name="T26" fmla="*/ 329 w 1483"/>
              <a:gd name="T27" fmla="*/ 1010 h 1186"/>
              <a:gd name="T28" fmla="*/ 329 w 1483"/>
              <a:gd name="T29" fmla="*/ 1185 h 1186"/>
              <a:gd name="T30" fmla="*/ 0 w 1483"/>
              <a:gd name="T31" fmla="*/ 884 h 1186"/>
              <a:gd name="T32" fmla="*/ 329 w 1483"/>
              <a:gd name="T33" fmla="*/ 593 h 1186"/>
              <a:gd name="T34" fmla="*/ 329 w 1483"/>
              <a:gd name="T35" fmla="*/ 758 h 1186"/>
              <a:gd name="T36" fmla="*/ 356 w 1483"/>
              <a:gd name="T37" fmla="*/ 757 h 1186"/>
              <a:gd name="T38" fmla="*/ 381 w 1483"/>
              <a:gd name="T39" fmla="*/ 752 h 1186"/>
              <a:gd name="T40" fmla="*/ 407 w 1483"/>
              <a:gd name="T41" fmla="*/ 747 h 1186"/>
              <a:gd name="T42" fmla="*/ 432 w 1483"/>
              <a:gd name="T43" fmla="*/ 740 h 1186"/>
              <a:gd name="T44" fmla="*/ 455 w 1483"/>
              <a:gd name="T45" fmla="*/ 729 h 1186"/>
              <a:gd name="T46" fmla="*/ 477 w 1483"/>
              <a:gd name="T47" fmla="*/ 717 h 1186"/>
              <a:gd name="T48" fmla="*/ 498 w 1483"/>
              <a:gd name="T49" fmla="*/ 703 h 1186"/>
              <a:gd name="T50" fmla="*/ 517 w 1483"/>
              <a:gd name="T51" fmla="*/ 687 h 1186"/>
              <a:gd name="T52" fmla="*/ 534 w 1483"/>
              <a:gd name="T53" fmla="*/ 671 h 1186"/>
              <a:gd name="T54" fmla="*/ 549 w 1483"/>
              <a:gd name="T55" fmla="*/ 652 h 1186"/>
              <a:gd name="T56" fmla="*/ 563 w 1483"/>
              <a:gd name="T57" fmla="*/ 631 h 1186"/>
              <a:gd name="T58" fmla="*/ 575 w 1483"/>
              <a:gd name="T59" fmla="*/ 610 h 1186"/>
              <a:gd name="T60" fmla="*/ 584 w 1483"/>
              <a:gd name="T61" fmla="*/ 588 h 1186"/>
              <a:gd name="T62" fmla="*/ 591 w 1483"/>
              <a:gd name="T63" fmla="*/ 565 h 1186"/>
              <a:gd name="T64" fmla="*/ 595 w 1483"/>
              <a:gd name="T65" fmla="*/ 540 h 1186"/>
              <a:gd name="T66" fmla="*/ 596 w 1483"/>
              <a:gd name="T67" fmla="*/ 514 h 1186"/>
              <a:gd name="T68" fmla="*/ 596 w 1483"/>
              <a:gd name="T69" fmla="*/ 0 h 1186"/>
              <a:gd name="T70" fmla="*/ 875 w 1483"/>
              <a:gd name="T71" fmla="*/ 0 h 1186"/>
              <a:gd name="T72" fmla="*/ 875 w 1483"/>
              <a:gd name="T73" fmla="*/ 514 h 1186"/>
              <a:gd name="T74" fmla="*/ 0 w 1483"/>
              <a:gd name="T75" fmla="*/ 1185 h 1186"/>
              <a:gd name="T76" fmla="*/ 0 w 1483"/>
              <a:gd name="T77" fmla="*/ 1185 h 1186"/>
              <a:gd name="T78" fmla="*/ 1482 w 1483"/>
              <a:gd name="T79" fmla="*/ 0 h 1186"/>
              <a:gd name="T80" fmla="*/ 1482 w 1483"/>
              <a:gd name="T81"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3" h="1186">
                <a:moveTo>
                  <a:pt x="875" y="514"/>
                </a:moveTo>
                <a:cubicBezTo>
                  <a:pt x="862" y="678"/>
                  <a:pt x="845" y="741"/>
                  <a:pt x="730" y="846"/>
                </a:cubicBezTo>
                <a:cubicBezTo>
                  <a:pt x="726" y="853"/>
                  <a:pt x="719" y="857"/>
                  <a:pt x="713" y="863"/>
                </a:cubicBezTo>
                <a:lnTo>
                  <a:pt x="693" y="881"/>
                </a:lnTo>
                <a:lnTo>
                  <a:pt x="673" y="897"/>
                </a:lnTo>
                <a:lnTo>
                  <a:pt x="652" y="912"/>
                </a:lnTo>
                <a:lnTo>
                  <a:pt x="607" y="940"/>
                </a:lnTo>
                <a:lnTo>
                  <a:pt x="556" y="965"/>
                </a:lnTo>
                <a:lnTo>
                  <a:pt x="504" y="985"/>
                </a:lnTo>
                <a:lnTo>
                  <a:pt x="448" y="999"/>
                </a:lnTo>
                <a:lnTo>
                  <a:pt x="419" y="1003"/>
                </a:lnTo>
                <a:lnTo>
                  <a:pt x="390" y="1008"/>
                </a:lnTo>
                <a:lnTo>
                  <a:pt x="359" y="1010"/>
                </a:lnTo>
                <a:lnTo>
                  <a:pt x="329" y="1010"/>
                </a:lnTo>
                <a:lnTo>
                  <a:pt x="329" y="1185"/>
                </a:lnTo>
                <a:lnTo>
                  <a:pt x="0" y="884"/>
                </a:lnTo>
                <a:lnTo>
                  <a:pt x="329" y="593"/>
                </a:lnTo>
                <a:lnTo>
                  <a:pt x="329" y="758"/>
                </a:lnTo>
                <a:lnTo>
                  <a:pt x="356" y="757"/>
                </a:lnTo>
                <a:lnTo>
                  <a:pt x="381" y="752"/>
                </a:lnTo>
                <a:lnTo>
                  <a:pt x="407" y="747"/>
                </a:lnTo>
                <a:lnTo>
                  <a:pt x="432" y="740"/>
                </a:lnTo>
                <a:lnTo>
                  <a:pt x="455" y="729"/>
                </a:lnTo>
                <a:lnTo>
                  <a:pt x="477" y="717"/>
                </a:lnTo>
                <a:lnTo>
                  <a:pt x="498" y="703"/>
                </a:lnTo>
                <a:lnTo>
                  <a:pt x="517" y="687"/>
                </a:lnTo>
                <a:lnTo>
                  <a:pt x="534" y="671"/>
                </a:lnTo>
                <a:lnTo>
                  <a:pt x="549" y="652"/>
                </a:lnTo>
                <a:lnTo>
                  <a:pt x="563" y="631"/>
                </a:lnTo>
                <a:lnTo>
                  <a:pt x="575" y="610"/>
                </a:lnTo>
                <a:lnTo>
                  <a:pt x="584" y="588"/>
                </a:lnTo>
                <a:lnTo>
                  <a:pt x="591" y="565"/>
                </a:lnTo>
                <a:lnTo>
                  <a:pt x="595" y="540"/>
                </a:lnTo>
                <a:lnTo>
                  <a:pt x="596" y="514"/>
                </a:lnTo>
                <a:lnTo>
                  <a:pt x="596" y="0"/>
                </a:lnTo>
                <a:lnTo>
                  <a:pt x="875" y="0"/>
                </a:lnTo>
                <a:cubicBezTo>
                  <a:pt x="875" y="0"/>
                  <a:pt x="887" y="351"/>
                  <a:pt x="875" y="514"/>
                </a:cubicBezTo>
                <a:close/>
                <a:moveTo>
                  <a:pt x="0" y="1185"/>
                </a:moveTo>
                <a:lnTo>
                  <a:pt x="0" y="1185"/>
                </a:lnTo>
                <a:close/>
                <a:moveTo>
                  <a:pt x="1482" y="0"/>
                </a:moveTo>
                <a:lnTo>
                  <a:pt x="1482" y="0"/>
                </a:lnTo>
                <a:close/>
              </a:path>
            </a:pathLst>
          </a:cu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176" name="Rectangle 8"/>
          <p:cNvSpPr>
            <a:spLocks noChangeArrowheads="1"/>
          </p:cNvSpPr>
          <p:nvPr/>
        </p:nvSpPr>
        <p:spPr bwMode="auto">
          <a:xfrm>
            <a:off x="4800213" y="3387257"/>
            <a:ext cx="3384334" cy="668469"/>
          </a:xfrm>
          <a:prstGeom prst="rect">
            <a:avLst/>
          </a:prstGeom>
          <a:solidFill>
            <a:srgbClr val="729FCF">
              <a:alpha val="50000"/>
            </a:srgbClr>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Sensor Fusion</a:t>
            </a:r>
          </a:p>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Deep Learning</a:t>
            </a:r>
          </a:p>
        </p:txBody>
      </p:sp>
      <p:sp>
        <p:nvSpPr>
          <p:cNvPr id="7177" name="Text Box 9"/>
          <p:cNvSpPr txBox="1">
            <a:spLocks noChangeArrowheads="1"/>
          </p:cNvSpPr>
          <p:nvPr/>
        </p:nvSpPr>
        <p:spPr bwMode="auto">
          <a:xfrm>
            <a:off x="8866452" y="2159491"/>
            <a:ext cx="658392" cy="28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In-Car</a:t>
            </a:r>
          </a:p>
        </p:txBody>
      </p:sp>
      <p:sp>
        <p:nvSpPr>
          <p:cNvPr id="7178" name="Text Box 10"/>
          <p:cNvSpPr txBox="1">
            <a:spLocks noChangeArrowheads="1"/>
          </p:cNvSpPr>
          <p:nvPr/>
        </p:nvSpPr>
        <p:spPr bwMode="auto">
          <a:xfrm>
            <a:off x="1207612" y="2117502"/>
            <a:ext cx="1074925" cy="461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Acoustic</a:t>
            </a:r>
            <a:br>
              <a:rPr lang="en-GB" altLang="en-US" sz="1058" dirty="0">
                <a:ea typeface="ＭＳ Ｐゴシック"/>
              </a:rPr>
            </a:br>
            <a:r>
              <a:rPr lang="en-GB" altLang="en-US" sz="1058" dirty="0">
                <a:ea typeface="ＭＳ Ｐゴシック"/>
              </a:rPr>
              <a:t>Shear Wave</a:t>
            </a:r>
          </a:p>
        </p:txBody>
      </p:sp>
      <p:sp>
        <p:nvSpPr>
          <p:cNvPr id="7179" name="Text Box 11"/>
          <p:cNvSpPr txBox="1">
            <a:spLocks noChangeArrowheads="1"/>
          </p:cNvSpPr>
          <p:nvPr/>
        </p:nvSpPr>
        <p:spPr bwMode="auto">
          <a:xfrm>
            <a:off x="1963419" y="1816860"/>
            <a:ext cx="1407480" cy="458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Site Investigation</a:t>
            </a:r>
          </a:p>
        </p:txBody>
      </p:sp>
      <p:sp>
        <p:nvSpPr>
          <p:cNvPr id="7180" name="Text Box 12"/>
          <p:cNvSpPr txBox="1">
            <a:spLocks noChangeArrowheads="1"/>
          </p:cNvSpPr>
          <p:nvPr/>
        </p:nvSpPr>
        <p:spPr bwMode="auto">
          <a:xfrm>
            <a:off x="3495186" y="2473571"/>
            <a:ext cx="611364" cy="461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LVDT</a:t>
            </a:r>
          </a:p>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FBG</a:t>
            </a:r>
          </a:p>
        </p:txBody>
      </p:sp>
      <p:sp>
        <p:nvSpPr>
          <p:cNvPr id="7181" name="Text Box 13"/>
          <p:cNvSpPr txBox="1">
            <a:spLocks noChangeArrowheads="1"/>
          </p:cNvSpPr>
          <p:nvPr/>
        </p:nvSpPr>
        <p:spPr bwMode="auto">
          <a:xfrm>
            <a:off x="3597640" y="1677455"/>
            <a:ext cx="987587" cy="461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Fibre Optic</a:t>
            </a:r>
            <a:br>
              <a:rPr lang="en-GB" altLang="en-US" sz="1058" dirty="0">
                <a:ea typeface="ＭＳ Ｐゴシック"/>
              </a:rPr>
            </a:br>
            <a:r>
              <a:rPr lang="en-GB" altLang="en-US" sz="1058" dirty="0">
                <a:ea typeface="ＭＳ Ｐゴシック"/>
              </a:rPr>
              <a:t>BOTDA</a:t>
            </a:r>
          </a:p>
        </p:txBody>
      </p:sp>
      <p:sp>
        <p:nvSpPr>
          <p:cNvPr id="7182" name="Text Box 14"/>
          <p:cNvSpPr txBox="1">
            <a:spLocks noChangeArrowheads="1"/>
          </p:cNvSpPr>
          <p:nvPr/>
        </p:nvSpPr>
        <p:spPr bwMode="auto">
          <a:xfrm>
            <a:off x="5000081" y="2130939"/>
            <a:ext cx="1012780" cy="461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Distributed</a:t>
            </a:r>
            <a:br>
              <a:rPr lang="en-GB" altLang="en-US" sz="1058" dirty="0">
                <a:ea typeface="ＭＳ Ｐゴシック"/>
              </a:rPr>
            </a:br>
            <a:r>
              <a:rPr lang="en-GB" altLang="en-US" sz="1058" dirty="0">
                <a:ea typeface="ＭＳ Ｐゴシック"/>
              </a:rPr>
              <a:t> Mesh</a:t>
            </a:r>
          </a:p>
        </p:txBody>
      </p:sp>
      <p:sp>
        <p:nvSpPr>
          <p:cNvPr id="7183" name="Text Box 15"/>
          <p:cNvSpPr txBox="1">
            <a:spLocks noChangeArrowheads="1"/>
          </p:cNvSpPr>
          <p:nvPr/>
        </p:nvSpPr>
        <p:spPr bwMode="auto">
          <a:xfrm>
            <a:off x="6897996" y="2152773"/>
            <a:ext cx="1039653" cy="456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Energy Use</a:t>
            </a:r>
          </a:p>
        </p:txBody>
      </p:sp>
      <p:sp>
        <p:nvSpPr>
          <p:cNvPr id="7184" name="Text Box 16"/>
          <p:cNvSpPr txBox="1">
            <a:spLocks noChangeArrowheads="1"/>
          </p:cNvSpPr>
          <p:nvPr/>
        </p:nvSpPr>
        <p:spPr bwMode="auto">
          <a:xfrm>
            <a:off x="7383391" y="1870605"/>
            <a:ext cx="1195854" cy="456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Traffic Control</a:t>
            </a:r>
          </a:p>
        </p:txBody>
      </p:sp>
      <p:sp>
        <p:nvSpPr>
          <p:cNvPr id="7185" name="Text Box 17"/>
          <p:cNvSpPr txBox="1">
            <a:spLocks noChangeArrowheads="1"/>
          </p:cNvSpPr>
          <p:nvPr/>
        </p:nvSpPr>
        <p:spPr bwMode="auto">
          <a:xfrm>
            <a:off x="4595305" y="1875644"/>
            <a:ext cx="1110196" cy="28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Temperature</a:t>
            </a:r>
          </a:p>
        </p:txBody>
      </p:sp>
      <p:sp>
        <p:nvSpPr>
          <p:cNvPr id="7186" name="Text Box 18"/>
          <p:cNvSpPr txBox="1">
            <a:spLocks noChangeArrowheads="1"/>
          </p:cNvSpPr>
          <p:nvPr/>
        </p:nvSpPr>
        <p:spPr bwMode="auto">
          <a:xfrm>
            <a:off x="3102168" y="2135977"/>
            <a:ext cx="1110195" cy="456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Settlements</a:t>
            </a:r>
          </a:p>
        </p:txBody>
      </p:sp>
      <p:sp>
        <p:nvSpPr>
          <p:cNvPr id="7187" name="Oval 19"/>
          <p:cNvSpPr>
            <a:spLocks noChangeArrowheads="1"/>
          </p:cNvSpPr>
          <p:nvPr/>
        </p:nvSpPr>
        <p:spPr bwMode="auto">
          <a:xfrm>
            <a:off x="5975911" y="2141016"/>
            <a:ext cx="1016140" cy="1016140"/>
          </a:xfrm>
          <a:prstGeom prst="ellipse">
            <a:avLst/>
          </a:prstGeom>
          <a:solidFill>
            <a:srgbClr val="007FFE">
              <a:alpha val="25000"/>
            </a:srgbClr>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894"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164" dirty="0">
                <a:ea typeface="ＭＳ Ｐゴシック"/>
              </a:rPr>
              <a:t>Installation</a:t>
            </a:r>
            <a:br>
              <a:rPr lang="en-GB" altLang="en-US" sz="1164" dirty="0">
                <a:ea typeface="ＭＳ Ｐゴシック"/>
              </a:rPr>
            </a:br>
            <a:r>
              <a:rPr lang="en-GB" altLang="en-US" sz="1164" dirty="0">
                <a:ea typeface="ＭＳ Ｐゴシック"/>
              </a:rPr>
              <a:t>&amp;</a:t>
            </a:r>
            <a:br>
              <a:rPr lang="en-GB" altLang="en-US" sz="1164" dirty="0">
                <a:ea typeface="ＭＳ Ｐゴシック"/>
              </a:rPr>
            </a:br>
            <a:r>
              <a:rPr lang="en-GB" altLang="en-US" sz="1164" dirty="0">
                <a:ea typeface="ＭＳ Ｐゴシック"/>
              </a:rPr>
              <a:t>Operation</a:t>
            </a:r>
          </a:p>
        </p:txBody>
      </p:sp>
      <p:sp>
        <p:nvSpPr>
          <p:cNvPr id="7188" name="Oval 20"/>
          <p:cNvSpPr>
            <a:spLocks noChangeArrowheads="1"/>
          </p:cNvSpPr>
          <p:nvPr/>
        </p:nvSpPr>
        <p:spPr bwMode="auto">
          <a:xfrm>
            <a:off x="7887262" y="2141016"/>
            <a:ext cx="1016140" cy="1016140"/>
          </a:xfrm>
          <a:prstGeom prst="ellipse">
            <a:avLst/>
          </a:prstGeom>
          <a:solidFill>
            <a:srgbClr val="007FFE">
              <a:alpha val="25000"/>
            </a:srgbClr>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Extern</a:t>
            </a:r>
          </a:p>
        </p:txBody>
      </p:sp>
      <p:sp>
        <p:nvSpPr>
          <p:cNvPr id="7189" name="Text Box 21"/>
          <p:cNvSpPr txBox="1">
            <a:spLocks noChangeArrowheads="1"/>
          </p:cNvSpPr>
          <p:nvPr/>
        </p:nvSpPr>
        <p:spPr bwMode="auto">
          <a:xfrm>
            <a:off x="5838187" y="1875644"/>
            <a:ext cx="1434353" cy="28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Operational State</a:t>
            </a:r>
          </a:p>
        </p:txBody>
      </p:sp>
      <p:sp>
        <p:nvSpPr>
          <p:cNvPr id="7190" name="Oval 22"/>
          <p:cNvSpPr>
            <a:spLocks noChangeArrowheads="1"/>
          </p:cNvSpPr>
          <p:nvPr/>
        </p:nvSpPr>
        <p:spPr bwMode="auto">
          <a:xfrm>
            <a:off x="2200237" y="2141016"/>
            <a:ext cx="1016140" cy="1016140"/>
          </a:xfrm>
          <a:prstGeom prst="ellipse">
            <a:avLst/>
          </a:prstGeom>
          <a:solidFill>
            <a:srgbClr val="007FFE">
              <a:alpha val="25000"/>
            </a:srgbClr>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Soil</a:t>
            </a:r>
          </a:p>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&amp;</a:t>
            </a:r>
          </a:p>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Water</a:t>
            </a:r>
          </a:p>
        </p:txBody>
      </p:sp>
      <p:sp>
        <p:nvSpPr>
          <p:cNvPr id="7191" name="AutoShape 23"/>
          <p:cNvSpPr>
            <a:spLocks noChangeArrowheads="1"/>
          </p:cNvSpPr>
          <p:nvPr/>
        </p:nvSpPr>
        <p:spPr bwMode="auto">
          <a:xfrm>
            <a:off x="2222072" y="4242159"/>
            <a:ext cx="1128671" cy="1128671"/>
          </a:xfrm>
          <a:prstGeom prst="diamond">
            <a:avLst/>
          </a:prstGeom>
          <a:solidFill>
            <a:srgbClr val="D0D0D0">
              <a:alpha val="50000"/>
            </a:srgbClr>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Materials</a:t>
            </a:r>
          </a:p>
        </p:txBody>
      </p:sp>
      <p:sp>
        <p:nvSpPr>
          <p:cNvPr id="7192" name="AutoShape 24"/>
          <p:cNvSpPr>
            <a:spLocks noChangeArrowheads="1"/>
          </p:cNvSpPr>
          <p:nvPr/>
        </p:nvSpPr>
        <p:spPr bwMode="auto">
          <a:xfrm>
            <a:off x="3999057" y="4242159"/>
            <a:ext cx="1128671" cy="1128671"/>
          </a:xfrm>
          <a:prstGeom prst="diamond">
            <a:avLst/>
          </a:prstGeom>
          <a:solidFill>
            <a:srgbClr val="0072E4">
              <a:alpha val="50000"/>
            </a:srgbClr>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894"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164" dirty="0">
                <a:ea typeface="ＭＳ Ｐゴシック"/>
              </a:rPr>
              <a:t>Tunnel</a:t>
            </a:r>
            <a:br>
              <a:rPr lang="en-GB" altLang="en-US" sz="1164" dirty="0">
                <a:ea typeface="ＭＳ Ｐゴシック"/>
              </a:rPr>
            </a:br>
            <a:r>
              <a:rPr lang="en-GB" altLang="en-US" sz="952" dirty="0">
                <a:ea typeface="ＭＳ Ｐゴシック"/>
              </a:rPr>
              <a:t>Construction</a:t>
            </a:r>
          </a:p>
        </p:txBody>
      </p:sp>
      <p:sp>
        <p:nvSpPr>
          <p:cNvPr id="7193" name="AutoShape 25"/>
          <p:cNvSpPr>
            <a:spLocks noChangeArrowheads="1"/>
          </p:cNvSpPr>
          <p:nvPr/>
        </p:nvSpPr>
        <p:spPr bwMode="auto">
          <a:xfrm>
            <a:off x="6043094" y="4242159"/>
            <a:ext cx="1128671" cy="1128671"/>
          </a:xfrm>
          <a:prstGeom prst="diamond">
            <a:avLst/>
          </a:prstGeom>
          <a:solidFill>
            <a:srgbClr val="0072E4">
              <a:alpha val="50000"/>
            </a:srgbClr>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894"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164" dirty="0">
                <a:ea typeface="ＭＳ Ｐゴシック"/>
              </a:rPr>
              <a:t>Installations</a:t>
            </a:r>
          </a:p>
        </p:txBody>
      </p:sp>
      <p:sp>
        <p:nvSpPr>
          <p:cNvPr id="7194" name="AutoShape 26"/>
          <p:cNvSpPr>
            <a:spLocks noChangeArrowheads="1"/>
          </p:cNvSpPr>
          <p:nvPr/>
        </p:nvSpPr>
        <p:spPr bwMode="auto">
          <a:xfrm>
            <a:off x="5021915" y="5176000"/>
            <a:ext cx="1128671" cy="1128671"/>
          </a:xfrm>
          <a:prstGeom prst="diamond">
            <a:avLst/>
          </a:prstGeom>
          <a:solidFill>
            <a:srgbClr val="00CACA">
              <a:alpha val="50000"/>
            </a:srgbClr>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algn="ct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dirty="0">
                <a:ea typeface="ＭＳ Ｐゴシック"/>
              </a:rPr>
              <a:t>Tunnel</a:t>
            </a:r>
            <a:br>
              <a:rPr lang="en-GB" altLang="en-US" sz="1270" dirty="0">
                <a:ea typeface="ＭＳ Ｐゴシック"/>
              </a:rPr>
            </a:br>
            <a:r>
              <a:rPr lang="en-GB" altLang="en-US" sz="1270" dirty="0">
                <a:ea typeface="ＭＳ Ｐゴシック"/>
              </a:rPr>
              <a:t>System</a:t>
            </a:r>
          </a:p>
        </p:txBody>
      </p:sp>
      <p:sp>
        <p:nvSpPr>
          <p:cNvPr id="7195" name="Freeform 27"/>
          <p:cNvSpPr>
            <a:spLocks noChangeArrowheads="1"/>
          </p:cNvSpPr>
          <p:nvPr/>
        </p:nvSpPr>
        <p:spPr bwMode="auto">
          <a:xfrm flipV="1">
            <a:off x="4345049" y="3081575"/>
            <a:ext cx="564336" cy="45180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3641 10"/>
              <a:gd name="G31" fmla="+- 1 0 0"/>
              <a:gd name="G32" fmla="+- 1 0 0"/>
              <a:gd name="G33" fmla="+- 1 0 0"/>
              <a:gd name="G34" fmla="+- 1 0 0"/>
              <a:gd name="G35" fmla="+- 1 0 0"/>
              <a:gd name="G36" fmla="+- 17941 0 0"/>
              <a:gd name="G37" fmla="+- 1 0 0"/>
              <a:gd name="G38" fmla="+- 1 0 0"/>
              <a:gd name="G39" fmla="+- 1 0 0"/>
              <a:gd name="G40" fmla="+- 1 0 0"/>
              <a:gd name="G41" fmla="+- 1 0 0"/>
              <a:gd name="G42" fmla="*/ 3 1 G5"/>
              <a:gd name="G43" fmla="*/ 3 1 G5"/>
              <a:gd name="G44" fmla="*/ G42 G43 1"/>
              <a:gd name="G45" fmla="+- 1 0 G44"/>
              <a:gd name="G46" fmla="sqrt G45"/>
              <a:gd name="G47" fmla="+- 1 0 0"/>
              <a:gd name="G48" fmla="+- 1 0 0"/>
              <a:gd name="G49" fmla="+- 1 0 0"/>
              <a:gd name="G50" fmla="+- 1 0 0"/>
              <a:gd name="G51" fmla="+- 1 0 0"/>
              <a:gd name="G52" fmla="+- 1 0 0"/>
              <a:gd name="G53" fmla="+- 1 0 0"/>
              <a:gd name="T0" fmla="*/ 85 w 144"/>
              <a:gd name="T1" fmla="*/ 69 h 122"/>
              <a:gd name="T2" fmla="*/ 111 w 144"/>
              <a:gd name="T3" fmla="*/ 44 h 122"/>
              <a:gd name="T4" fmla="*/ 111 w 144"/>
              <a:gd name="T5" fmla="*/ 61 h 122"/>
              <a:gd name="T6" fmla="*/ 144 w 144"/>
              <a:gd name="T7" fmla="*/ 30 h 122"/>
              <a:gd name="T8" fmla="*/ 111 w 144"/>
              <a:gd name="T9" fmla="*/ 0 h 122"/>
              <a:gd name="T10" fmla="*/ 111 w 144"/>
              <a:gd name="T11" fmla="*/ 17 h 122"/>
              <a:gd name="T12" fmla="*/ 71 w 144"/>
              <a:gd name="T13" fmla="*/ 35 h 122"/>
              <a:gd name="T14" fmla="*/ 32 w 144"/>
              <a:gd name="T15" fmla="*/ 18 h 122"/>
              <a:gd name="T16" fmla="*/ 32 w 144"/>
              <a:gd name="T17" fmla="*/ 0 h 122"/>
              <a:gd name="T18" fmla="*/ 0 w 144"/>
              <a:gd name="T19" fmla="*/ 31 h 122"/>
              <a:gd name="T20" fmla="*/ 32 w 144"/>
              <a:gd name="T21" fmla="*/ 61 h 122"/>
              <a:gd name="T22" fmla="*/ 32 w 144"/>
              <a:gd name="T23" fmla="*/ 44 h 122"/>
              <a:gd name="T24" fmla="*/ 58 w 144"/>
              <a:gd name="T25" fmla="*/ 69 h 122"/>
              <a:gd name="T26" fmla="*/ 58 w 144"/>
              <a:gd name="T27" fmla="*/ 122 h 122"/>
              <a:gd name="T28" fmla="*/ 58 w 144"/>
              <a:gd name="T29" fmla="*/ 122 h 122"/>
              <a:gd name="T30" fmla="*/ 85 w 144"/>
              <a:gd name="T31" fmla="*/ 122 h 122"/>
              <a:gd name="T32" fmla="*/ 85 w 144"/>
              <a:gd name="T33" fmla="*/ 122 h 122"/>
              <a:gd name="T34" fmla="*/ 85 w 144"/>
              <a:gd name="T35" fmla="*/ 6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22">
                <a:moveTo>
                  <a:pt x="85" y="69"/>
                </a:moveTo>
                <a:cubicBezTo>
                  <a:pt x="85" y="55"/>
                  <a:pt x="97" y="44"/>
                  <a:pt x="111" y="44"/>
                </a:cubicBezTo>
                <a:cubicBezTo>
                  <a:pt x="111" y="61"/>
                  <a:pt x="111" y="61"/>
                  <a:pt x="111" y="61"/>
                </a:cubicBezTo>
                <a:cubicBezTo>
                  <a:pt x="144" y="30"/>
                  <a:pt x="144" y="30"/>
                  <a:pt x="144" y="30"/>
                </a:cubicBezTo>
                <a:cubicBezTo>
                  <a:pt x="111" y="0"/>
                  <a:pt x="111" y="0"/>
                  <a:pt x="111" y="0"/>
                </a:cubicBezTo>
                <a:cubicBezTo>
                  <a:pt x="111" y="17"/>
                  <a:pt x="111" y="17"/>
                  <a:pt x="111" y="17"/>
                </a:cubicBezTo>
                <a:cubicBezTo>
                  <a:pt x="95" y="17"/>
                  <a:pt x="81" y="24"/>
                  <a:pt x="71" y="35"/>
                </a:cubicBezTo>
                <a:cubicBezTo>
                  <a:pt x="62" y="25"/>
                  <a:pt x="48" y="18"/>
                  <a:pt x="32" y="18"/>
                </a:cubicBezTo>
                <a:cubicBezTo>
                  <a:pt x="32" y="0"/>
                  <a:pt x="32" y="0"/>
                  <a:pt x="32" y="0"/>
                </a:cubicBezTo>
                <a:cubicBezTo>
                  <a:pt x="0" y="31"/>
                  <a:pt x="0" y="31"/>
                  <a:pt x="0" y="31"/>
                </a:cubicBezTo>
                <a:cubicBezTo>
                  <a:pt x="32" y="61"/>
                  <a:pt x="32" y="61"/>
                  <a:pt x="32" y="61"/>
                </a:cubicBezTo>
                <a:cubicBezTo>
                  <a:pt x="32" y="44"/>
                  <a:pt x="32" y="44"/>
                  <a:pt x="32" y="44"/>
                </a:cubicBezTo>
                <a:cubicBezTo>
                  <a:pt x="46" y="44"/>
                  <a:pt x="58" y="55"/>
                  <a:pt x="58" y="69"/>
                </a:cubicBezTo>
                <a:cubicBezTo>
                  <a:pt x="58" y="122"/>
                  <a:pt x="58" y="122"/>
                  <a:pt x="58" y="122"/>
                </a:cubicBezTo>
                <a:cubicBezTo>
                  <a:pt x="58" y="122"/>
                  <a:pt x="58" y="122"/>
                  <a:pt x="58" y="122"/>
                </a:cubicBezTo>
                <a:cubicBezTo>
                  <a:pt x="85" y="122"/>
                  <a:pt x="85" y="122"/>
                  <a:pt x="85" y="122"/>
                </a:cubicBezTo>
                <a:cubicBezTo>
                  <a:pt x="85" y="122"/>
                  <a:pt x="85" y="122"/>
                  <a:pt x="85" y="122"/>
                </a:cubicBezTo>
                <a:lnTo>
                  <a:pt x="85" y="69"/>
                </a:lnTo>
                <a:close/>
              </a:path>
            </a:pathLst>
          </a:cu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196" name="AutoShape 28"/>
          <p:cNvSpPr>
            <a:spLocks noChangeArrowheads="1"/>
          </p:cNvSpPr>
          <p:nvPr/>
        </p:nvSpPr>
        <p:spPr bwMode="auto">
          <a:xfrm>
            <a:off x="6382368" y="3064779"/>
            <a:ext cx="225062" cy="451805"/>
          </a:xfrm>
          <a:prstGeom prst="downArrow">
            <a:avLst>
              <a:gd name="adj1" fmla="val 50000"/>
              <a:gd name="adj2" fmla="val 50187"/>
            </a:avLst>
          </a:prstGeom>
          <a:solidFill>
            <a:srgbClr val="729FCF"/>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197" name="Freeform 29"/>
          <p:cNvSpPr>
            <a:spLocks noChangeArrowheads="1"/>
          </p:cNvSpPr>
          <p:nvPr/>
        </p:nvSpPr>
        <p:spPr bwMode="auto">
          <a:xfrm>
            <a:off x="8124082" y="3088293"/>
            <a:ext cx="564336" cy="45180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2667 0 0"/>
              <a:gd name="G23" fmla="+- 1 0 0"/>
              <a:gd name="G24" fmla="*/ 1 24577 2"/>
              <a:gd name="G25" fmla="+- 1 0 0"/>
              <a:gd name="G26" fmla="+- 1 0 0"/>
              <a:gd name="G27" fmla="+- 1 0 0"/>
              <a:gd name="G28" fmla="+- 1 0 0"/>
              <a:gd name="G29" fmla="+- 1 0 0"/>
              <a:gd name="G30" fmla="+- 1 0 0"/>
              <a:gd name="G31" fmla="+- 1 0 0"/>
              <a:gd name="G32" fmla="+- 1 0 0"/>
              <a:gd name="G33" fmla="*/ 1 26731 51712"/>
              <a:gd name="G34" fmla="+- 16384 0 0"/>
              <a:gd name="G35" fmla="+- 1 0 0"/>
              <a:gd name="G36" fmla="*/ 1 56689 51712"/>
              <a:gd name="G37" fmla="*/ 1 52459 25856"/>
              <a:gd name="G38" fmla="*/ G37 1 180"/>
              <a:gd name="G39" fmla="*/ G36 1 G38"/>
              <a:gd name="G40" fmla="+- 212 0 0"/>
              <a:gd name="G41" fmla="+- 59841 0 0"/>
              <a:gd name="G42" fmla="+- 52648 0 0"/>
              <a:gd name="G43" fmla="+- 45454 0 0"/>
              <a:gd name="G44" fmla="+- 37901 0 0"/>
              <a:gd name="G45" fmla="+- 21716 0 0"/>
              <a:gd name="G46" fmla="+- 3372 0 0"/>
              <a:gd name="G47" fmla="+- 2 0 0"/>
              <a:gd name="G48" fmla="+- 30063 0 0"/>
              <a:gd name="G49" fmla="+- 19632 0 0"/>
              <a:gd name="T0" fmla="*/ 875 w 1483"/>
              <a:gd name="T1" fmla="*/ 514 h 1186"/>
              <a:gd name="T2" fmla="*/ 730 w 1483"/>
              <a:gd name="T3" fmla="*/ 846 h 1186"/>
              <a:gd name="T4" fmla="*/ 713 w 1483"/>
              <a:gd name="T5" fmla="*/ 863 h 1186"/>
              <a:gd name="T6" fmla="*/ 693 w 1483"/>
              <a:gd name="T7" fmla="*/ 881 h 1186"/>
              <a:gd name="T8" fmla="*/ 673 w 1483"/>
              <a:gd name="T9" fmla="*/ 897 h 1186"/>
              <a:gd name="T10" fmla="*/ 652 w 1483"/>
              <a:gd name="T11" fmla="*/ 912 h 1186"/>
              <a:gd name="T12" fmla="*/ 607 w 1483"/>
              <a:gd name="T13" fmla="*/ 940 h 1186"/>
              <a:gd name="T14" fmla="*/ 556 w 1483"/>
              <a:gd name="T15" fmla="*/ 965 h 1186"/>
              <a:gd name="T16" fmla="*/ 504 w 1483"/>
              <a:gd name="T17" fmla="*/ 985 h 1186"/>
              <a:gd name="T18" fmla="*/ 448 w 1483"/>
              <a:gd name="T19" fmla="*/ 999 h 1186"/>
              <a:gd name="T20" fmla="*/ 419 w 1483"/>
              <a:gd name="T21" fmla="*/ 1003 h 1186"/>
              <a:gd name="T22" fmla="*/ 390 w 1483"/>
              <a:gd name="T23" fmla="*/ 1008 h 1186"/>
              <a:gd name="T24" fmla="*/ 359 w 1483"/>
              <a:gd name="T25" fmla="*/ 1010 h 1186"/>
              <a:gd name="T26" fmla="*/ 329 w 1483"/>
              <a:gd name="T27" fmla="*/ 1010 h 1186"/>
              <a:gd name="T28" fmla="*/ 329 w 1483"/>
              <a:gd name="T29" fmla="*/ 1185 h 1186"/>
              <a:gd name="T30" fmla="*/ 0 w 1483"/>
              <a:gd name="T31" fmla="*/ 884 h 1186"/>
              <a:gd name="T32" fmla="*/ 329 w 1483"/>
              <a:gd name="T33" fmla="*/ 593 h 1186"/>
              <a:gd name="T34" fmla="*/ 329 w 1483"/>
              <a:gd name="T35" fmla="*/ 758 h 1186"/>
              <a:gd name="T36" fmla="*/ 356 w 1483"/>
              <a:gd name="T37" fmla="*/ 757 h 1186"/>
              <a:gd name="T38" fmla="*/ 381 w 1483"/>
              <a:gd name="T39" fmla="*/ 752 h 1186"/>
              <a:gd name="T40" fmla="*/ 407 w 1483"/>
              <a:gd name="T41" fmla="*/ 747 h 1186"/>
              <a:gd name="T42" fmla="*/ 432 w 1483"/>
              <a:gd name="T43" fmla="*/ 740 h 1186"/>
              <a:gd name="T44" fmla="*/ 455 w 1483"/>
              <a:gd name="T45" fmla="*/ 729 h 1186"/>
              <a:gd name="T46" fmla="*/ 477 w 1483"/>
              <a:gd name="T47" fmla="*/ 717 h 1186"/>
              <a:gd name="T48" fmla="*/ 498 w 1483"/>
              <a:gd name="T49" fmla="*/ 703 h 1186"/>
              <a:gd name="T50" fmla="*/ 517 w 1483"/>
              <a:gd name="T51" fmla="*/ 687 h 1186"/>
              <a:gd name="T52" fmla="*/ 534 w 1483"/>
              <a:gd name="T53" fmla="*/ 671 h 1186"/>
              <a:gd name="T54" fmla="*/ 549 w 1483"/>
              <a:gd name="T55" fmla="*/ 652 h 1186"/>
              <a:gd name="T56" fmla="*/ 563 w 1483"/>
              <a:gd name="T57" fmla="*/ 631 h 1186"/>
              <a:gd name="T58" fmla="*/ 575 w 1483"/>
              <a:gd name="T59" fmla="*/ 610 h 1186"/>
              <a:gd name="T60" fmla="*/ 584 w 1483"/>
              <a:gd name="T61" fmla="*/ 588 h 1186"/>
              <a:gd name="T62" fmla="*/ 591 w 1483"/>
              <a:gd name="T63" fmla="*/ 565 h 1186"/>
              <a:gd name="T64" fmla="*/ 595 w 1483"/>
              <a:gd name="T65" fmla="*/ 540 h 1186"/>
              <a:gd name="T66" fmla="*/ 596 w 1483"/>
              <a:gd name="T67" fmla="*/ 514 h 1186"/>
              <a:gd name="T68" fmla="*/ 596 w 1483"/>
              <a:gd name="T69" fmla="*/ 0 h 1186"/>
              <a:gd name="T70" fmla="*/ 875 w 1483"/>
              <a:gd name="T71" fmla="*/ 0 h 1186"/>
              <a:gd name="T72" fmla="*/ 875 w 1483"/>
              <a:gd name="T73" fmla="*/ 514 h 1186"/>
              <a:gd name="T74" fmla="*/ 0 w 1483"/>
              <a:gd name="T75" fmla="*/ 1185 h 1186"/>
              <a:gd name="T76" fmla="*/ 0 w 1483"/>
              <a:gd name="T77" fmla="*/ 1185 h 1186"/>
              <a:gd name="T78" fmla="*/ 1482 w 1483"/>
              <a:gd name="T79" fmla="*/ 0 h 1186"/>
              <a:gd name="T80" fmla="*/ 1482 w 1483"/>
              <a:gd name="T81"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3" h="1186">
                <a:moveTo>
                  <a:pt x="875" y="514"/>
                </a:moveTo>
                <a:cubicBezTo>
                  <a:pt x="862" y="678"/>
                  <a:pt x="845" y="741"/>
                  <a:pt x="730" y="846"/>
                </a:cubicBezTo>
                <a:cubicBezTo>
                  <a:pt x="726" y="853"/>
                  <a:pt x="719" y="857"/>
                  <a:pt x="713" y="863"/>
                </a:cubicBezTo>
                <a:lnTo>
                  <a:pt x="693" y="881"/>
                </a:lnTo>
                <a:lnTo>
                  <a:pt x="673" y="897"/>
                </a:lnTo>
                <a:lnTo>
                  <a:pt x="652" y="912"/>
                </a:lnTo>
                <a:lnTo>
                  <a:pt x="607" y="940"/>
                </a:lnTo>
                <a:lnTo>
                  <a:pt x="556" y="965"/>
                </a:lnTo>
                <a:lnTo>
                  <a:pt x="504" y="985"/>
                </a:lnTo>
                <a:lnTo>
                  <a:pt x="448" y="999"/>
                </a:lnTo>
                <a:lnTo>
                  <a:pt x="419" y="1003"/>
                </a:lnTo>
                <a:lnTo>
                  <a:pt x="390" y="1008"/>
                </a:lnTo>
                <a:lnTo>
                  <a:pt x="359" y="1010"/>
                </a:lnTo>
                <a:lnTo>
                  <a:pt x="329" y="1010"/>
                </a:lnTo>
                <a:lnTo>
                  <a:pt x="329" y="1185"/>
                </a:lnTo>
                <a:lnTo>
                  <a:pt x="0" y="884"/>
                </a:lnTo>
                <a:lnTo>
                  <a:pt x="329" y="593"/>
                </a:lnTo>
                <a:lnTo>
                  <a:pt x="329" y="758"/>
                </a:lnTo>
                <a:lnTo>
                  <a:pt x="356" y="757"/>
                </a:lnTo>
                <a:lnTo>
                  <a:pt x="381" y="752"/>
                </a:lnTo>
                <a:lnTo>
                  <a:pt x="407" y="747"/>
                </a:lnTo>
                <a:lnTo>
                  <a:pt x="432" y="740"/>
                </a:lnTo>
                <a:lnTo>
                  <a:pt x="455" y="729"/>
                </a:lnTo>
                <a:lnTo>
                  <a:pt x="477" y="717"/>
                </a:lnTo>
                <a:lnTo>
                  <a:pt x="498" y="703"/>
                </a:lnTo>
                <a:lnTo>
                  <a:pt x="517" y="687"/>
                </a:lnTo>
                <a:lnTo>
                  <a:pt x="534" y="671"/>
                </a:lnTo>
                <a:lnTo>
                  <a:pt x="549" y="652"/>
                </a:lnTo>
                <a:lnTo>
                  <a:pt x="563" y="631"/>
                </a:lnTo>
                <a:lnTo>
                  <a:pt x="575" y="610"/>
                </a:lnTo>
                <a:lnTo>
                  <a:pt x="584" y="588"/>
                </a:lnTo>
                <a:lnTo>
                  <a:pt x="591" y="565"/>
                </a:lnTo>
                <a:lnTo>
                  <a:pt x="595" y="540"/>
                </a:lnTo>
                <a:lnTo>
                  <a:pt x="596" y="514"/>
                </a:lnTo>
                <a:lnTo>
                  <a:pt x="596" y="0"/>
                </a:lnTo>
                <a:lnTo>
                  <a:pt x="875" y="0"/>
                </a:lnTo>
                <a:cubicBezTo>
                  <a:pt x="875" y="0"/>
                  <a:pt x="887" y="351"/>
                  <a:pt x="875" y="514"/>
                </a:cubicBezTo>
                <a:close/>
                <a:moveTo>
                  <a:pt x="0" y="1185"/>
                </a:moveTo>
                <a:lnTo>
                  <a:pt x="0" y="1185"/>
                </a:lnTo>
                <a:close/>
                <a:moveTo>
                  <a:pt x="1482" y="0"/>
                </a:moveTo>
                <a:lnTo>
                  <a:pt x="1482" y="0"/>
                </a:lnTo>
                <a:close/>
              </a:path>
            </a:pathLst>
          </a:cu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198" name="Freeform 30"/>
          <p:cNvSpPr>
            <a:spLocks noChangeArrowheads="1"/>
          </p:cNvSpPr>
          <p:nvPr/>
        </p:nvSpPr>
        <p:spPr bwMode="auto">
          <a:xfrm>
            <a:off x="2393388" y="3088293"/>
            <a:ext cx="564336" cy="451805"/>
          </a:xfrm>
          <a:custGeom>
            <a:avLst/>
            <a:gdLst>
              <a:gd name="G0" fmla="+- 1 0 0"/>
              <a:gd name="G1" fmla="+- 1 0 0"/>
              <a:gd name="G2" fmla="+- 1 0 0"/>
              <a:gd name="G3" fmla="*/ 1 4325 25856"/>
              <a:gd name="G4" fmla="+- 1 0 0"/>
              <a:gd name="G5" fmla="+- 1 0 0"/>
              <a:gd name="G6" fmla="+- 1 0 0"/>
              <a:gd name="G7" fmla="+- 1 0 0"/>
              <a:gd name="G8" fmla="+- 1 0 0"/>
              <a:gd name="G9" fmla="+- 884 0 0"/>
              <a:gd name="G10" fmla="cos 55921 G9"/>
              <a:gd name="G11" fmla="+- 884 0 0"/>
              <a:gd name="G12" fmla="sin 56218 G11"/>
              <a:gd name="G13" fmla="+- G10 G12 0"/>
              <a:gd name="G14" fmla="+- G13 10800 0"/>
              <a:gd name="G15" fmla="+- 758 0 0"/>
              <a:gd name="G16" fmla="cos 55329 G15"/>
              <a:gd name="G17" fmla="+- 758 0 0"/>
              <a:gd name="G18" fmla="sin 55889 G17"/>
              <a:gd name="G19" fmla="+- G16 G18 0"/>
              <a:gd name="G20" fmla="+- G19 10800 0"/>
              <a:gd name="G21" fmla="+- 1 0 0"/>
              <a:gd name="G22" fmla="+- 1 0 0"/>
              <a:gd name="G23" fmla="+- 729 0 0"/>
              <a:gd name="G24" fmla="+- 1 0 0"/>
              <a:gd name="G25" fmla="+- 1 0 0"/>
              <a:gd name="G26" fmla="+- 1 0 0"/>
              <a:gd name="G27" fmla="+- 565 0 0"/>
              <a:gd name="G28" fmla="cos 55324 G27"/>
              <a:gd name="G29" fmla="+- 565 0 0"/>
              <a:gd name="G30" fmla="sin 55626 G29"/>
              <a:gd name="G31" fmla="+- G28 G30 0"/>
              <a:gd name="G32" fmla="+- G31 10800 0"/>
              <a:gd name="G33" fmla="+- 1 0 0"/>
              <a:gd name="G34" fmla="+- 1 0 0"/>
              <a:gd name="G35" fmla="+- 1 0 0"/>
              <a:gd name="G36" fmla="+- 1 0 0"/>
              <a:gd name="G37" fmla="+- 1 0 0"/>
              <a:gd name="G38" fmla="+- 65533 0 0"/>
              <a:gd name="G39" fmla="*/ 1 24577 2"/>
              <a:gd name="G40" fmla="+- 1 0 0"/>
              <a:gd name="G41" fmla="+- 1 0 0"/>
              <a:gd name="G42" fmla="+- 1 0 0"/>
              <a:gd name="G43" fmla="+- 1 0 0"/>
              <a:gd name="G44" fmla="+- 1 0 0"/>
              <a:gd name="G45" fmla="+- 1 0 0"/>
              <a:gd name="G46" fmla="+- 1 0 0"/>
              <a:gd name="G47" fmla="+- 1 0 0"/>
              <a:gd name="G48" fmla="*/ 1 26731 51712"/>
              <a:gd name="G49" fmla="+- 16384 0 0"/>
              <a:gd name="G50" fmla="+- 1 0 0"/>
              <a:gd name="G51" fmla="*/ 1 64439 51712"/>
              <a:gd name="G52" fmla="*/ 1 52459 25856"/>
              <a:gd name="G53" fmla="*/ G52 1 180"/>
              <a:gd name="G54" fmla="*/ G51 1 G53"/>
              <a:gd name="G55" fmla="*/ 1 7977 2"/>
              <a:gd name="G56" fmla="+- 4 0 0"/>
              <a:gd name="G57" fmla="+- 4 0 0"/>
              <a:gd name="G58" fmla="+- 4 0 0"/>
              <a:gd name="G59" fmla="+- 36028 0 0"/>
              <a:gd name="G60" fmla="+- 4 0 0"/>
              <a:gd name="G61" fmla="+- 5021 0 0"/>
              <a:gd name="G62" fmla="+- 24083 0 0"/>
              <a:gd name="G63" fmla="+- 5 0 0"/>
              <a:gd name="G64" fmla="+- 5 0 0"/>
              <a:gd name="T0" fmla="*/ 607 w 1483"/>
              <a:gd name="T1" fmla="*/ 514 h 1186"/>
              <a:gd name="T2" fmla="*/ 751 w 1483"/>
              <a:gd name="T3" fmla="*/ 846 h 1186"/>
              <a:gd name="T4" fmla="*/ 769 w 1483"/>
              <a:gd name="T5" fmla="*/ 863 h 1186"/>
              <a:gd name="T6" fmla="*/ 789 w 1483"/>
              <a:gd name="T7" fmla="*/ 881 h 1186"/>
              <a:gd name="T8" fmla="*/ 808 w 1483"/>
              <a:gd name="T9" fmla="*/ 897 h 1186"/>
              <a:gd name="T10" fmla="*/ 829 w 1483"/>
              <a:gd name="T11" fmla="*/ 912 h 1186"/>
              <a:gd name="T12" fmla="*/ 875 w 1483"/>
              <a:gd name="T13" fmla="*/ 940 h 1186"/>
              <a:gd name="T14" fmla="*/ 925 w 1483"/>
              <a:gd name="T15" fmla="*/ 965 h 1186"/>
              <a:gd name="T16" fmla="*/ 978 w 1483"/>
              <a:gd name="T17" fmla="*/ 985 h 1186"/>
              <a:gd name="T18" fmla="*/ 1034 w 1483"/>
              <a:gd name="T19" fmla="*/ 999 h 1186"/>
              <a:gd name="T20" fmla="*/ 1063 w 1483"/>
              <a:gd name="T21" fmla="*/ 1003 h 1186"/>
              <a:gd name="T22" fmla="*/ 1092 w 1483"/>
              <a:gd name="T23" fmla="*/ 1008 h 1186"/>
              <a:gd name="T24" fmla="*/ 1122 w 1483"/>
              <a:gd name="T25" fmla="*/ 1010 h 1186"/>
              <a:gd name="T26" fmla="*/ 1153 w 1483"/>
              <a:gd name="T27" fmla="*/ 1010 h 1186"/>
              <a:gd name="T28" fmla="*/ 1153 w 1483"/>
              <a:gd name="T29" fmla="*/ 1185 h 1186"/>
              <a:gd name="T30" fmla="*/ 1482 w 1483"/>
              <a:gd name="T31" fmla="*/ 884 h 1186"/>
              <a:gd name="T32" fmla="*/ 1153 w 1483"/>
              <a:gd name="T33" fmla="*/ 593 h 1186"/>
              <a:gd name="T34" fmla="*/ 1153 w 1483"/>
              <a:gd name="T35" fmla="*/ 758 h 1186"/>
              <a:gd name="T36" fmla="*/ 1126 w 1483"/>
              <a:gd name="T37" fmla="*/ 757 h 1186"/>
              <a:gd name="T38" fmla="*/ 1100 w 1483"/>
              <a:gd name="T39" fmla="*/ 752 h 1186"/>
              <a:gd name="T40" fmla="*/ 1074 w 1483"/>
              <a:gd name="T41" fmla="*/ 747 h 1186"/>
              <a:gd name="T42" fmla="*/ 1050 w 1483"/>
              <a:gd name="T43" fmla="*/ 740 h 1186"/>
              <a:gd name="T44" fmla="*/ 1027 w 1483"/>
              <a:gd name="T45" fmla="*/ 729 h 1186"/>
              <a:gd name="T46" fmla="*/ 1004 w 1483"/>
              <a:gd name="T47" fmla="*/ 717 h 1186"/>
              <a:gd name="T48" fmla="*/ 983 w 1483"/>
              <a:gd name="T49" fmla="*/ 703 h 1186"/>
              <a:gd name="T50" fmla="*/ 965 w 1483"/>
              <a:gd name="T51" fmla="*/ 687 h 1186"/>
              <a:gd name="T52" fmla="*/ 947 w 1483"/>
              <a:gd name="T53" fmla="*/ 671 h 1186"/>
              <a:gd name="T54" fmla="*/ 932 w 1483"/>
              <a:gd name="T55" fmla="*/ 652 h 1186"/>
              <a:gd name="T56" fmla="*/ 918 w 1483"/>
              <a:gd name="T57" fmla="*/ 631 h 1186"/>
              <a:gd name="T58" fmla="*/ 906 w 1483"/>
              <a:gd name="T59" fmla="*/ 610 h 1186"/>
              <a:gd name="T60" fmla="*/ 897 w 1483"/>
              <a:gd name="T61" fmla="*/ 588 h 1186"/>
              <a:gd name="T62" fmla="*/ 890 w 1483"/>
              <a:gd name="T63" fmla="*/ 565 h 1186"/>
              <a:gd name="T64" fmla="*/ 887 w 1483"/>
              <a:gd name="T65" fmla="*/ 540 h 1186"/>
              <a:gd name="T66" fmla="*/ 885 w 1483"/>
              <a:gd name="T67" fmla="*/ 514 h 1186"/>
              <a:gd name="T68" fmla="*/ 885 w 1483"/>
              <a:gd name="T69" fmla="*/ 0 h 1186"/>
              <a:gd name="T70" fmla="*/ 607 w 1483"/>
              <a:gd name="T71" fmla="*/ 0 h 1186"/>
              <a:gd name="T72" fmla="*/ 607 w 1483"/>
              <a:gd name="T73" fmla="*/ 514 h 1186"/>
              <a:gd name="T74" fmla="*/ 1482 w 1483"/>
              <a:gd name="T75" fmla="*/ 1185 h 1186"/>
              <a:gd name="T76" fmla="*/ 1482 w 1483"/>
              <a:gd name="T77" fmla="*/ 1185 h 1186"/>
              <a:gd name="T78" fmla="*/ 0 w 1483"/>
              <a:gd name="T79" fmla="*/ 0 h 1186"/>
              <a:gd name="T80" fmla="*/ 0 w 1483"/>
              <a:gd name="T81"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3" h="1186">
                <a:moveTo>
                  <a:pt x="607" y="514"/>
                </a:moveTo>
                <a:cubicBezTo>
                  <a:pt x="619" y="678"/>
                  <a:pt x="637" y="741"/>
                  <a:pt x="751" y="846"/>
                </a:cubicBezTo>
                <a:cubicBezTo>
                  <a:pt x="756" y="853"/>
                  <a:pt x="763" y="857"/>
                  <a:pt x="769" y="863"/>
                </a:cubicBezTo>
                <a:lnTo>
                  <a:pt x="789" y="881"/>
                </a:lnTo>
                <a:lnTo>
                  <a:pt x="808" y="897"/>
                </a:lnTo>
                <a:lnTo>
                  <a:pt x="829" y="912"/>
                </a:lnTo>
                <a:lnTo>
                  <a:pt x="875" y="940"/>
                </a:lnTo>
                <a:lnTo>
                  <a:pt x="925" y="965"/>
                </a:lnTo>
                <a:lnTo>
                  <a:pt x="978" y="985"/>
                </a:lnTo>
                <a:lnTo>
                  <a:pt x="1034" y="999"/>
                </a:lnTo>
                <a:lnTo>
                  <a:pt x="1063" y="1003"/>
                </a:lnTo>
                <a:lnTo>
                  <a:pt x="1092" y="1008"/>
                </a:lnTo>
                <a:lnTo>
                  <a:pt x="1122" y="1010"/>
                </a:lnTo>
                <a:lnTo>
                  <a:pt x="1153" y="1010"/>
                </a:lnTo>
                <a:lnTo>
                  <a:pt x="1153" y="1185"/>
                </a:lnTo>
                <a:lnTo>
                  <a:pt x="1482" y="884"/>
                </a:lnTo>
                <a:lnTo>
                  <a:pt x="1153" y="593"/>
                </a:lnTo>
                <a:lnTo>
                  <a:pt x="1153" y="758"/>
                </a:lnTo>
                <a:lnTo>
                  <a:pt x="1126" y="757"/>
                </a:lnTo>
                <a:lnTo>
                  <a:pt x="1100" y="752"/>
                </a:lnTo>
                <a:lnTo>
                  <a:pt x="1074" y="747"/>
                </a:lnTo>
                <a:lnTo>
                  <a:pt x="1050" y="740"/>
                </a:lnTo>
                <a:lnTo>
                  <a:pt x="1027" y="729"/>
                </a:lnTo>
                <a:lnTo>
                  <a:pt x="1004" y="717"/>
                </a:lnTo>
                <a:lnTo>
                  <a:pt x="983" y="703"/>
                </a:lnTo>
                <a:lnTo>
                  <a:pt x="965" y="687"/>
                </a:lnTo>
                <a:lnTo>
                  <a:pt x="947" y="671"/>
                </a:lnTo>
                <a:lnTo>
                  <a:pt x="932" y="652"/>
                </a:lnTo>
                <a:lnTo>
                  <a:pt x="918" y="631"/>
                </a:lnTo>
                <a:lnTo>
                  <a:pt x="906" y="610"/>
                </a:lnTo>
                <a:lnTo>
                  <a:pt x="897" y="588"/>
                </a:lnTo>
                <a:lnTo>
                  <a:pt x="890" y="565"/>
                </a:lnTo>
                <a:lnTo>
                  <a:pt x="887" y="540"/>
                </a:lnTo>
                <a:lnTo>
                  <a:pt x="885" y="514"/>
                </a:lnTo>
                <a:lnTo>
                  <a:pt x="885" y="0"/>
                </a:lnTo>
                <a:lnTo>
                  <a:pt x="607" y="0"/>
                </a:lnTo>
                <a:cubicBezTo>
                  <a:pt x="607" y="0"/>
                  <a:pt x="595" y="351"/>
                  <a:pt x="607" y="514"/>
                </a:cubicBezTo>
                <a:close/>
                <a:moveTo>
                  <a:pt x="1482" y="1185"/>
                </a:moveTo>
                <a:lnTo>
                  <a:pt x="1482" y="1185"/>
                </a:lnTo>
                <a:close/>
                <a:moveTo>
                  <a:pt x="0" y="0"/>
                </a:moveTo>
                <a:lnTo>
                  <a:pt x="0" y="0"/>
                </a:lnTo>
                <a:close/>
              </a:path>
            </a:pathLst>
          </a:cu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199" name="AutoShape 31"/>
          <p:cNvSpPr>
            <a:spLocks noChangeArrowheads="1"/>
          </p:cNvSpPr>
          <p:nvPr/>
        </p:nvSpPr>
        <p:spPr bwMode="auto">
          <a:xfrm rot="16200000">
            <a:off x="3548093" y="4535244"/>
            <a:ext cx="225062" cy="451804"/>
          </a:xfrm>
          <a:prstGeom prst="downArrow">
            <a:avLst>
              <a:gd name="adj1" fmla="val 50000"/>
              <a:gd name="adj2" fmla="val 50187"/>
            </a:avLst>
          </a:prstGeom>
          <a:solidFill>
            <a:srgbClr val="729FCF"/>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200" name="AutoShape 32"/>
          <p:cNvSpPr>
            <a:spLocks noChangeArrowheads="1"/>
          </p:cNvSpPr>
          <p:nvPr/>
        </p:nvSpPr>
        <p:spPr bwMode="auto">
          <a:xfrm rot="2700000">
            <a:off x="4890069" y="4073361"/>
            <a:ext cx="225062" cy="451805"/>
          </a:xfrm>
          <a:prstGeom prst="downArrow">
            <a:avLst>
              <a:gd name="adj1" fmla="val 50000"/>
              <a:gd name="adj2" fmla="val 50187"/>
            </a:avLst>
          </a:prstGeom>
          <a:solidFill>
            <a:srgbClr val="729FCF"/>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201" name="AutoShape 33"/>
          <p:cNvSpPr>
            <a:spLocks noChangeArrowheads="1"/>
          </p:cNvSpPr>
          <p:nvPr/>
        </p:nvSpPr>
        <p:spPr bwMode="auto">
          <a:xfrm rot="2700000">
            <a:off x="6954262" y="4073362"/>
            <a:ext cx="225062" cy="451804"/>
          </a:xfrm>
          <a:prstGeom prst="downArrow">
            <a:avLst>
              <a:gd name="adj1" fmla="val 50000"/>
              <a:gd name="adj2" fmla="val 50187"/>
            </a:avLst>
          </a:prstGeom>
          <a:solidFill>
            <a:srgbClr val="729FCF"/>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202" name="AutoShape 34"/>
          <p:cNvSpPr>
            <a:spLocks noChangeArrowheads="1"/>
          </p:cNvSpPr>
          <p:nvPr/>
        </p:nvSpPr>
        <p:spPr bwMode="auto">
          <a:xfrm rot="2700000">
            <a:off x="5952398" y="5068507"/>
            <a:ext cx="225062" cy="450125"/>
          </a:xfrm>
          <a:prstGeom prst="downArrow">
            <a:avLst>
              <a:gd name="adj1" fmla="val 50000"/>
              <a:gd name="adj2" fmla="val 50000"/>
            </a:avLst>
          </a:prstGeom>
          <a:solidFill>
            <a:srgbClr val="729FCF"/>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203" name="AutoShape 35"/>
          <p:cNvSpPr>
            <a:spLocks noChangeArrowheads="1"/>
          </p:cNvSpPr>
          <p:nvPr/>
        </p:nvSpPr>
        <p:spPr bwMode="auto">
          <a:xfrm rot="18900000" flipH="1">
            <a:off x="4987484" y="5052551"/>
            <a:ext cx="225062" cy="451805"/>
          </a:xfrm>
          <a:prstGeom prst="downArrow">
            <a:avLst>
              <a:gd name="adj1" fmla="val 50000"/>
              <a:gd name="adj2" fmla="val 50187"/>
            </a:avLst>
          </a:prstGeom>
          <a:solidFill>
            <a:srgbClr val="729FCF"/>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204" name="AutoShape 36"/>
          <p:cNvSpPr>
            <a:spLocks noChangeArrowheads="1"/>
          </p:cNvSpPr>
          <p:nvPr/>
        </p:nvSpPr>
        <p:spPr bwMode="auto">
          <a:xfrm rot="18900000" flipH="1">
            <a:off x="4011655" y="4073362"/>
            <a:ext cx="225062" cy="451804"/>
          </a:xfrm>
          <a:prstGeom prst="downArrow">
            <a:avLst>
              <a:gd name="adj1" fmla="val 50000"/>
              <a:gd name="adj2" fmla="val 50187"/>
            </a:avLst>
          </a:prstGeom>
          <a:solidFill>
            <a:srgbClr val="729FCF"/>
          </a:solidFill>
          <a:ln w="9360" cap="sq">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sp>
        <p:nvSpPr>
          <p:cNvPr id="7205" name="Text Box 37"/>
          <p:cNvSpPr txBox="1">
            <a:spLocks noChangeArrowheads="1"/>
          </p:cNvSpPr>
          <p:nvPr/>
        </p:nvSpPr>
        <p:spPr bwMode="auto">
          <a:xfrm>
            <a:off x="8555732" y="1892440"/>
            <a:ext cx="656712" cy="28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GSM</a:t>
            </a:r>
          </a:p>
        </p:txBody>
      </p:sp>
      <p:sp>
        <p:nvSpPr>
          <p:cNvPr id="7206" name="Text Box 38"/>
          <p:cNvSpPr txBox="1">
            <a:spLocks noChangeArrowheads="1"/>
          </p:cNvSpPr>
          <p:nvPr/>
        </p:nvSpPr>
        <p:spPr bwMode="auto">
          <a:xfrm>
            <a:off x="1352055" y="2685196"/>
            <a:ext cx="1407480" cy="458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Waterway</a:t>
            </a:r>
          </a:p>
        </p:txBody>
      </p:sp>
      <p:sp>
        <p:nvSpPr>
          <p:cNvPr id="7207" name="Text Box 39"/>
          <p:cNvSpPr txBox="1">
            <a:spLocks noChangeArrowheads="1"/>
          </p:cNvSpPr>
          <p:nvPr/>
        </p:nvSpPr>
        <p:spPr bwMode="auto">
          <a:xfrm>
            <a:off x="8947072" y="2817884"/>
            <a:ext cx="1407480" cy="458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7132"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rPr>
              <a:t>Weather</a:t>
            </a:r>
          </a:p>
        </p:txBody>
      </p:sp>
      <p:sp>
        <p:nvSpPr>
          <p:cNvPr id="7208" name="Text Box 40"/>
          <p:cNvSpPr txBox="1">
            <a:spLocks noChangeArrowheads="1"/>
          </p:cNvSpPr>
          <p:nvPr/>
        </p:nvSpPr>
        <p:spPr bwMode="auto">
          <a:xfrm>
            <a:off x="475319" y="1857169"/>
            <a:ext cx="631518" cy="322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b="1" dirty="0">
                <a:solidFill>
                  <a:srgbClr val="0062C4"/>
                </a:solidFill>
                <a:ea typeface="ＭＳ Ｐゴシック"/>
              </a:rPr>
              <a:t>Data</a:t>
            </a:r>
          </a:p>
        </p:txBody>
      </p:sp>
      <p:sp>
        <p:nvSpPr>
          <p:cNvPr id="7209" name="Text Box 41"/>
          <p:cNvSpPr txBox="1">
            <a:spLocks noChangeArrowheads="1"/>
          </p:cNvSpPr>
          <p:nvPr/>
        </p:nvSpPr>
        <p:spPr bwMode="auto">
          <a:xfrm>
            <a:off x="475319" y="3367102"/>
            <a:ext cx="995985" cy="322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b="1" dirty="0">
                <a:solidFill>
                  <a:srgbClr val="0062C4"/>
                </a:solidFill>
                <a:ea typeface="ＭＳ Ｐゴシック"/>
              </a:rPr>
              <a:t>Methods</a:t>
            </a:r>
          </a:p>
        </p:txBody>
      </p:sp>
      <p:sp>
        <p:nvSpPr>
          <p:cNvPr id="7210" name="Text Box 42"/>
          <p:cNvSpPr txBox="1">
            <a:spLocks noChangeArrowheads="1"/>
          </p:cNvSpPr>
          <p:nvPr/>
        </p:nvSpPr>
        <p:spPr bwMode="auto">
          <a:xfrm>
            <a:off x="475320" y="4211927"/>
            <a:ext cx="1165622" cy="532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220" tIns="59036"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270" b="1" dirty="0">
                <a:solidFill>
                  <a:srgbClr val="0062C4"/>
                </a:solidFill>
                <a:ea typeface="ＭＳ Ｐゴシック"/>
              </a:rPr>
              <a:t>Structural </a:t>
            </a:r>
            <a:br>
              <a:rPr lang="en-GB" altLang="en-US" sz="1270" b="1" dirty="0">
                <a:solidFill>
                  <a:srgbClr val="0062C4"/>
                </a:solidFill>
                <a:ea typeface="ＭＳ Ｐゴシック"/>
              </a:rPr>
            </a:br>
            <a:r>
              <a:rPr lang="en-GB" altLang="en-US" sz="1270" b="1" dirty="0">
                <a:solidFill>
                  <a:srgbClr val="0062C4"/>
                </a:solidFill>
                <a:ea typeface="ＭＳ Ｐゴシック"/>
              </a:rPr>
              <a:t>Health</a:t>
            </a:r>
          </a:p>
        </p:txBody>
      </p:sp>
    </p:spTree>
    <p:extLst>
      <p:ext uri="{BB962C8B-B14F-4D97-AF65-F5344CB8AC3E}">
        <p14:creationId xmlns:p14="http://schemas.microsoft.com/office/powerpoint/2010/main" val="25708687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325" y="-385303"/>
            <a:ext cx="2804882" cy="2809921"/>
          </a:xfrm>
          <a:prstGeom prst="rect">
            <a:avLst/>
          </a:prstGeom>
          <a:solidFill>
            <a:srgbClr val="FFFFFF">
              <a:alpha val="5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p:cNvSpPr>
            <a:spLocks noGrp="1" noChangeArrowheads="1"/>
          </p:cNvSpPr>
          <p:nvPr>
            <p:ph type="title" idx="4294967295"/>
          </p:nvPr>
        </p:nvSpPr>
        <p:spPr>
          <a:xfrm>
            <a:off x="873125" y="274638"/>
            <a:ext cx="11318875" cy="1144587"/>
          </a:xfrm>
          <a:ln/>
        </p:spPr>
        <p:txBody>
          <a:bodyPr vert="horz" wrap="square" lIns="0" tIns="24376" rIns="0" bIns="0" numCol="1" anchor="b" anchorCtr="0" compatLnSpc="1">
            <a:prstTxWarp prst="textNoShape">
              <a:avLst/>
            </a:prstTxWarp>
          </a:bodyPr>
          <a:lstStyle/>
          <a:p>
            <a:pPr>
              <a:buClrTx/>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 pos="10158070" algn="l"/>
                <a:tab pos="10641787" algn="l"/>
                <a:tab pos="11125505" algn="l"/>
              </a:tabLst>
            </a:pPr>
            <a:r>
              <a:rPr lang="en-GB" altLang="en-US" sz="2751" dirty="0"/>
              <a:t>Renovation</a:t>
            </a:r>
            <a:br>
              <a:rPr lang="en-GB" altLang="en-US" sz="2751" dirty="0"/>
            </a:br>
            <a:r>
              <a:rPr lang="en-GB" altLang="en-US" dirty="0"/>
              <a:t>Solving knowledge shortfalls in civil structures</a:t>
            </a:r>
          </a:p>
        </p:txBody>
      </p:sp>
      <p:sp>
        <p:nvSpPr>
          <p:cNvPr id="8195" name="Rectangle 3"/>
          <p:cNvSpPr>
            <a:spLocks noGrp="1" noChangeArrowheads="1"/>
          </p:cNvSpPr>
          <p:nvPr>
            <p:ph type="body" idx="4294967295"/>
          </p:nvPr>
        </p:nvSpPr>
        <p:spPr>
          <a:xfrm>
            <a:off x="873125" y="1604963"/>
            <a:ext cx="11318875" cy="4684712"/>
          </a:xfrm>
          <a:ln/>
        </p:spPr>
        <p:txBody>
          <a:bodyPr vert="horz" wrap="square" lIns="0" tIns="23614" rIns="0" bIns="0" numCol="1" anchor="t" anchorCtr="0" compatLnSpc="1">
            <a:prstTxWarp prst="textNoShape">
              <a:avLst/>
            </a:prstTxWarp>
          </a:bodyPr>
          <a:lstStyle/>
          <a:p>
            <a:pPr marL="453485" indent="-342633">
              <a:lnSpc>
                <a:spcPct val="92000"/>
              </a:lnSpc>
              <a:buClr>
                <a:srgbClr val="00A6D6"/>
              </a:buClr>
              <a:buSzPct val="45000"/>
              <a:buFont typeface="Wingdings" panose="05000000000000000000" pitchFamily="2" charset="2"/>
              <a:buChar char=""/>
              <a:tabLst>
                <a:tab pos="453485" algn="l"/>
                <a:tab pos="572736" algn="l"/>
                <a:tab pos="1056453" algn="l"/>
                <a:tab pos="1540171" algn="l"/>
                <a:tab pos="2023888" algn="l"/>
                <a:tab pos="2507606" algn="l"/>
                <a:tab pos="2991324" algn="l"/>
                <a:tab pos="3475041" algn="l"/>
                <a:tab pos="3958759" algn="l"/>
                <a:tab pos="4442476" algn="l"/>
                <a:tab pos="4926194" algn="l"/>
                <a:tab pos="5409912" algn="l"/>
                <a:tab pos="5893629" algn="l"/>
                <a:tab pos="6377347" algn="l"/>
                <a:tab pos="6861064" algn="l"/>
                <a:tab pos="7344782" algn="l"/>
                <a:tab pos="7828500" algn="l"/>
                <a:tab pos="8312217" algn="l"/>
                <a:tab pos="8795935" algn="l"/>
                <a:tab pos="9279652" algn="l"/>
                <a:tab pos="9763370" algn="l"/>
                <a:tab pos="10158070" algn="l"/>
                <a:tab pos="10641787" algn="l"/>
                <a:tab pos="11125505" algn="l"/>
              </a:tabLst>
            </a:pPr>
            <a:r>
              <a:rPr lang="en-GB" altLang="en-US" dirty="0"/>
              <a:t>Deformation</a:t>
            </a:r>
          </a:p>
          <a:p>
            <a:pPr marL="453485" indent="-342633">
              <a:buClr>
                <a:srgbClr val="00A6D6"/>
              </a:buClr>
              <a:buSzPct val="45000"/>
              <a:buFont typeface="Wingdings" panose="05000000000000000000" pitchFamily="2" charset="2"/>
              <a:buChar char=""/>
              <a:tabLst>
                <a:tab pos="453485" algn="l"/>
                <a:tab pos="572736" algn="l"/>
                <a:tab pos="1056453" algn="l"/>
                <a:tab pos="1540171" algn="l"/>
                <a:tab pos="2023888" algn="l"/>
                <a:tab pos="2507606" algn="l"/>
                <a:tab pos="2991324" algn="l"/>
                <a:tab pos="3475041" algn="l"/>
                <a:tab pos="3958759" algn="l"/>
                <a:tab pos="4442476" algn="l"/>
                <a:tab pos="4926194" algn="l"/>
                <a:tab pos="5409912" algn="l"/>
                <a:tab pos="5893629" algn="l"/>
                <a:tab pos="6377347" algn="l"/>
                <a:tab pos="6861064" algn="l"/>
                <a:tab pos="7344782" algn="l"/>
                <a:tab pos="7828500" algn="l"/>
                <a:tab pos="8312217" algn="l"/>
                <a:tab pos="8795935" algn="l"/>
                <a:tab pos="9279652" algn="l"/>
                <a:tab pos="9763370" algn="l"/>
                <a:tab pos="10158070" algn="l"/>
                <a:tab pos="10641787" algn="l"/>
                <a:tab pos="11125505" algn="l"/>
              </a:tabLst>
            </a:pPr>
            <a:r>
              <a:rPr lang="en-GB" altLang="en-US" dirty="0"/>
              <a:t>Degradation</a:t>
            </a:r>
          </a:p>
          <a:p>
            <a:pPr marL="453485" indent="-342633">
              <a:buClr>
                <a:srgbClr val="00A6D6"/>
              </a:buClr>
              <a:buSzPct val="45000"/>
              <a:buFont typeface="Wingdings" panose="05000000000000000000" pitchFamily="2" charset="2"/>
              <a:buChar char=""/>
              <a:tabLst>
                <a:tab pos="453485" algn="l"/>
                <a:tab pos="572736" algn="l"/>
                <a:tab pos="1056453" algn="l"/>
                <a:tab pos="1540171" algn="l"/>
                <a:tab pos="2023888" algn="l"/>
                <a:tab pos="2507606" algn="l"/>
                <a:tab pos="2991324" algn="l"/>
                <a:tab pos="3475041" algn="l"/>
                <a:tab pos="3958759" algn="l"/>
                <a:tab pos="4442476" algn="l"/>
                <a:tab pos="4926194" algn="l"/>
                <a:tab pos="5409912" algn="l"/>
                <a:tab pos="5893629" algn="l"/>
                <a:tab pos="6377347" algn="l"/>
                <a:tab pos="6861064" algn="l"/>
                <a:tab pos="7344782" algn="l"/>
                <a:tab pos="7828500" algn="l"/>
                <a:tab pos="8312217" algn="l"/>
                <a:tab pos="8795935" algn="l"/>
                <a:tab pos="9279652" algn="l"/>
                <a:tab pos="9763370" algn="l"/>
                <a:tab pos="10158070" algn="l"/>
                <a:tab pos="10641787" algn="l"/>
                <a:tab pos="11125505" algn="l"/>
              </a:tabLst>
            </a:pPr>
            <a:r>
              <a:rPr lang="en-GB" altLang="en-US" dirty="0"/>
              <a:t>Joints</a:t>
            </a:r>
          </a:p>
          <a:p>
            <a:pPr marL="453485" indent="-342633">
              <a:buClr>
                <a:srgbClr val="00A6D6"/>
              </a:buClr>
              <a:buSzPct val="45000"/>
              <a:buFont typeface="Wingdings" panose="05000000000000000000" pitchFamily="2" charset="2"/>
              <a:buChar char=""/>
              <a:tabLst>
                <a:tab pos="453485" algn="l"/>
                <a:tab pos="572736" algn="l"/>
                <a:tab pos="1056453" algn="l"/>
                <a:tab pos="1540171" algn="l"/>
                <a:tab pos="2023888" algn="l"/>
                <a:tab pos="2507606" algn="l"/>
                <a:tab pos="2991324" algn="l"/>
                <a:tab pos="3475041" algn="l"/>
                <a:tab pos="3958759" algn="l"/>
                <a:tab pos="4442476" algn="l"/>
                <a:tab pos="4926194" algn="l"/>
                <a:tab pos="5409912" algn="l"/>
                <a:tab pos="5893629" algn="l"/>
                <a:tab pos="6377347" algn="l"/>
                <a:tab pos="6861064" algn="l"/>
                <a:tab pos="7344782" algn="l"/>
                <a:tab pos="7828500" algn="l"/>
                <a:tab pos="8312217" algn="l"/>
                <a:tab pos="8795935" algn="l"/>
                <a:tab pos="9279652" algn="l"/>
                <a:tab pos="9763370" algn="l"/>
                <a:tab pos="10158070" algn="l"/>
                <a:tab pos="10641787" algn="l"/>
                <a:tab pos="11125505" algn="l"/>
              </a:tabLst>
            </a:pPr>
            <a:r>
              <a:rPr lang="en-GB" altLang="en-US" dirty="0"/>
              <a:t>Modular renovation</a:t>
            </a:r>
          </a:p>
        </p:txBody>
      </p:sp>
      <p:sp>
        <p:nvSpPr>
          <p:cNvPr id="8196" name="Oval 4"/>
          <p:cNvSpPr>
            <a:spLocks noChangeArrowheads="1"/>
          </p:cNvSpPr>
          <p:nvPr/>
        </p:nvSpPr>
        <p:spPr bwMode="auto">
          <a:xfrm>
            <a:off x="9576910" y="-482718"/>
            <a:ext cx="2999712" cy="2999712"/>
          </a:xfrm>
          <a:prstGeom prst="ellipse">
            <a:avLst/>
          </a:prstGeom>
          <a:solidFill>
            <a:srgbClr val="FFFFFF">
              <a:alpha val="64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83718" fontAlgn="base" hangingPunct="0">
              <a:lnSpc>
                <a:spcPct val="93000"/>
              </a:lnSpc>
              <a:spcBef>
                <a:spcPct val="0"/>
              </a:spcBef>
              <a:spcAft>
                <a:spcPct val="0"/>
              </a:spcAft>
              <a:buClr>
                <a:srgbClr val="000000"/>
              </a:buClr>
              <a:buSzPct val="100000"/>
            </a:pPr>
            <a:endParaRPr lang="en-GB" sz="1904" dirty="0">
              <a:solidFill>
                <a:srgbClr val="FFFFFF"/>
              </a:solidFill>
              <a:latin typeface="Arial" panose="020B0604020202020204" pitchFamily="34" charset="0"/>
              <a:ea typeface="ＭＳ Ｐゴシック"/>
            </a:endParaRP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961" y="1730955"/>
            <a:ext cx="5666870" cy="2917414"/>
          </a:xfrm>
          <a:prstGeom prst="rect">
            <a:avLst/>
          </a:prstGeom>
          <a:noFill/>
          <a:ln>
            <a:noFill/>
          </a:ln>
          <a:effectLst>
            <a:outerShdw dist="103351"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047" y="3570085"/>
            <a:ext cx="4795173" cy="2779688"/>
          </a:xfrm>
          <a:prstGeom prst="rect">
            <a:avLst/>
          </a:prstGeom>
          <a:noFill/>
          <a:ln w="9360" cap="sq">
            <a:solidFill>
              <a:srgbClr val="3465A4"/>
            </a:solidFill>
            <a:prstDash val="sysDot"/>
            <a:round/>
            <a:headEnd/>
            <a:tailEnd/>
          </a:ln>
          <a:effectLst>
            <a:outerShdw dist="75858" dir="2700000" algn="ctr" rotWithShape="0">
              <a:srgbClr val="333333">
                <a:alpha val="40033"/>
              </a:srgbClr>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8199" name="Rectangle 7"/>
          <p:cNvSpPr>
            <a:spLocks noChangeArrowheads="1"/>
          </p:cNvSpPr>
          <p:nvPr/>
        </p:nvSpPr>
        <p:spPr bwMode="auto">
          <a:xfrm>
            <a:off x="2887182" y="4767619"/>
            <a:ext cx="4346728" cy="1467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20" tIns="47610" rIns="95220" bIns="4761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 PL SungtiL GB" charset="0"/>
              </a:defRPr>
            </a:lvl9pPr>
          </a:lstStyle>
          <a:p>
            <a:pPr defTabSz="483718" fontAlgn="base" hangingPunct="0">
              <a:spcBef>
                <a:spcPct val="0"/>
              </a:spcBef>
              <a:spcAft>
                <a:spcPct val="0"/>
              </a:spcAft>
              <a:buSzPct val="100000"/>
              <a:tabLst>
                <a:tab pos="0" algn="l"/>
                <a:tab pos="483718" algn="l"/>
                <a:tab pos="967435" algn="l"/>
                <a:tab pos="1451153" algn="l"/>
                <a:tab pos="1934870" algn="l"/>
                <a:tab pos="2418588" algn="l"/>
                <a:tab pos="2902306" algn="l"/>
                <a:tab pos="3386023" algn="l"/>
                <a:tab pos="3869741" algn="l"/>
                <a:tab pos="4353458" algn="l"/>
                <a:tab pos="4837176" algn="l"/>
                <a:tab pos="5320894" algn="l"/>
                <a:tab pos="5804611" algn="l"/>
                <a:tab pos="6288329" algn="l"/>
                <a:tab pos="6772046" algn="l"/>
                <a:tab pos="7255764" algn="l"/>
                <a:tab pos="7739482" algn="l"/>
                <a:tab pos="8223199" algn="l"/>
                <a:tab pos="8706917" algn="l"/>
                <a:tab pos="9190634" algn="l"/>
                <a:tab pos="9674352" algn="l"/>
              </a:tabLst>
            </a:pPr>
            <a:r>
              <a:rPr lang="en-GB" altLang="en-US" sz="1058" dirty="0">
                <a:ea typeface="ＭＳ Ｐゴシック"/>
                <a:cs typeface="DejaVu Sans" charset="0"/>
              </a:rPr>
              <a:t>Settlement measurements on the Kiltunnel (above) and the Heinenoordtunnel (to the right). Both examples show that settlement is greater than the initially estimated 0-2 mm.</a:t>
            </a:r>
          </a:p>
        </p:txBody>
      </p:sp>
    </p:spTree>
    <p:extLst>
      <p:ext uri="{BB962C8B-B14F-4D97-AF65-F5344CB8AC3E}">
        <p14:creationId xmlns:p14="http://schemas.microsoft.com/office/powerpoint/2010/main" val="2304654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90EABD-49A4-4FE2-B92C-AB41D81678D0}"/>
              </a:ext>
            </a:extLst>
          </p:cNvPr>
          <p:cNvSpPr>
            <a:spLocks noGrp="1"/>
          </p:cNvSpPr>
          <p:nvPr>
            <p:ph type="title"/>
          </p:nvPr>
        </p:nvSpPr>
        <p:spPr/>
        <p:txBody>
          <a:bodyPr/>
          <a:lstStyle/>
          <a:p>
            <a:r>
              <a:rPr lang="en-GB" noProof="0" dirty="0"/>
              <a:t>European position paper on tunnels</a:t>
            </a:r>
          </a:p>
        </p:txBody>
      </p:sp>
      <p:pic>
        <p:nvPicPr>
          <p:cNvPr id="6" name="Afbeelding 5" descr="Afbeelding met schermafbeelding&#10;&#10;Automatisch gegenereerde beschrijving">
            <a:extLst>
              <a:ext uri="{FF2B5EF4-FFF2-40B4-BE49-F238E27FC236}">
                <a16:creationId xmlns:a16="http://schemas.microsoft.com/office/drawing/2014/main" id="{D3824A30-DF63-4FB6-AF47-9C3C691C329F}"/>
              </a:ext>
            </a:extLst>
          </p:cNvPr>
          <p:cNvPicPr>
            <a:picLocks noChangeAspect="1"/>
          </p:cNvPicPr>
          <p:nvPr/>
        </p:nvPicPr>
        <p:blipFill>
          <a:blip r:embed="rId2"/>
          <a:stretch>
            <a:fillRect/>
          </a:stretch>
        </p:blipFill>
        <p:spPr>
          <a:xfrm>
            <a:off x="1487487" y="1658517"/>
            <a:ext cx="10301389" cy="3830829"/>
          </a:xfrm>
          <a:prstGeom prst="rect">
            <a:avLst/>
          </a:prstGeom>
          <a:ln>
            <a:noFill/>
          </a:ln>
          <a:effectLst>
            <a:outerShdw blurRad="292100" dist="139700" dir="2700000" algn="tl" rotWithShape="0">
              <a:srgbClr val="333333">
                <a:alpha val="65000"/>
              </a:srgbClr>
            </a:outerShdw>
          </a:effectLst>
        </p:spPr>
      </p:pic>
      <p:sp>
        <p:nvSpPr>
          <p:cNvPr id="3" name="Rechthoek 2">
            <a:extLst>
              <a:ext uri="{FF2B5EF4-FFF2-40B4-BE49-F238E27FC236}">
                <a16:creationId xmlns:a16="http://schemas.microsoft.com/office/drawing/2014/main" id="{176921D1-1424-4D58-8125-50FF144FD419}"/>
              </a:ext>
            </a:extLst>
          </p:cNvPr>
          <p:cNvSpPr/>
          <p:nvPr/>
        </p:nvSpPr>
        <p:spPr>
          <a:xfrm>
            <a:off x="274777" y="6198413"/>
            <a:ext cx="151939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8F41CA-4DB9-4486-A7F1-B551F711D291}" type="datetime2">
              <a:rPr lang="en-GB" sz="1100" spc="-27">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Monday, 08 February 2021</a:t>
            </a:fld>
            <a:endParaRPr lang="nl-NL" dirty="0"/>
          </a:p>
        </p:txBody>
      </p:sp>
    </p:spTree>
    <p:extLst>
      <p:ext uri="{BB962C8B-B14F-4D97-AF65-F5344CB8AC3E}">
        <p14:creationId xmlns:p14="http://schemas.microsoft.com/office/powerpoint/2010/main" val="174424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90EABD-49A4-4FE2-B92C-AB41D81678D0}"/>
              </a:ext>
            </a:extLst>
          </p:cNvPr>
          <p:cNvSpPr>
            <a:spLocks noGrp="1"/>
          </p:cNvSpPr>
          <p:nvPr>
            <p:ph type="title"/>
          </p:nvPr>
        </p:nvSpPr>
        <p:spPr/>
        <p:txBody>
          <a:bodyPr/>
          <a:lstStyle/>
          <a:p>
            <a:r>
              <a:rPr lang="en-GB" noProof="0" dirty="0"/>
              <a:t>3</a:t>
            </a:r>
            <a:r>
              <a:rPr lang="en-GB" sz="2000" noProof="0" dirty="0"/>
              <a:t> topics most evolved:</a:t>
            </a:r>
            <a:r>
              <a:rPr lang="en-GB" sz="2000" dirty="0">
                <a:solidFill>
                  <a:schemeClr val="tx2"/>
                </a:solidFill>
              </a:rPr>
              <a:t>Building an European network on basis of the ‘Bring your own tunnel’-concept</a:t>
            </a:r>
            <a:endParaRPr lang="en-GB" sz="2000" noProof="0" dirty="0"/>
          </a:p>
        </p:txBody>
      </p:sp>
      <p:pic>
        <p:nvPicPr>
          <p:cNvPr id="6" name="Afbeelding 5" descr="Afbeelding met schermafbeelding&#10;&#10;Automatisch gegenereerde beschrijving">
            <a:extLst>
              <a:ext uri="{FF2B5EF4-FFF2-40B4-BE49-F238E27FC236}">
                <a16:creationId xmlns:a16="http://schemas.microsoft.com/office/drawing/2014/main" id="{D3824A30-DF63-4FB6-AF47-9C3C691C329F}"/>
              </a:ext>
            </a:extLst>
          </p:cNvPr>
          <p:cNvPicPr>
            <a:picLocks noChangeAspect="1"/>
          </p:cNvPicPr>
          <p:nvPr/>
        </p:nvPicPr>
        <p:blipFill>
          <a:blip r:embed="rId2"/>
          <a:stretch>
            <a:fillRect/>
          </a:stretch>
        </p:blipFill>
        <p:spPr>
          <a:xfrm>
            <a:off x="1335742" y="1658517"/>
            <a:ext cx="10453135" cy="3887260"/>
          </a:xfrm>
          <a:prstGeom prst="rect">
            <a:avLst/>
          </a:prstGeom>
          <a:ln>
            <a:noFill/>
          </a:ln>
          <a:effectLst>
            <a:outerShdw blurRad="292100" dist="139700" dir="2700000" algn="tl" rotWithShape="0">
              <a:srgbClr val="333333">
                <a:alpha val="65000"/>
              </a:srgbClr>
            </a:outerShdw>
          </a:effectLst>
        </p:spPr>
      </p:pic>
      <p:sp>
        <p:nvSpPr>
          <p:cNvPr id="2" name="Rechthoek 1">
            <a:extLst>
              <a:ext uri="{FF2B5EF4-FFF2-40B4-BE49-F238E27FC236}">
                <a16:creationId xmlns:a16="http://schemas.microsoft.com/office/drawing/2014/main" id="{3B592478-68CA-4D34-8BD0-6EC739F310F6}"/>
              </a:ext>
            </a:extLst>
          </p:cNvPr>
          <p:cNvSpPr/>
          <p:nvPr/>
        </p:nvSpPr>
        <p:spPr>
          <a:xfrm>
            <a:off x="5757966" y="1464651"/>
            <a:ext cx="1224000" cy="4581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D94F777-E4BF-40A2-A54C-A1D01CAB5725}"/>
              </a:ext>
            </a:extLst>
          </p:cNvPr>
          <p:cNvSpPr/>
          <p:nvPr/>
        </p:nvSpPr>
        <p:spPr>
          <a:xfrm>
            <a:off x="9424217" y="1524000"/>
            <a:ext cx="1224000" cy="4581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4D69D89-AA25-4CA2-9BC1-15AEC0FA76A6}"/>
              </a:ext>
            </a:extLst>
          </p:cNvPr>
          <p:cNvSpPr/>
          <p:nvPr/>
        </p:nvSpPr>
        <p:spPr>
          <a:xfrm>
            <a:off x="10726992" y="1524000"/>
            <a:ext cx="1224000" cy="4581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3639F5C2-5086-409F-A122-4FDEF681EB57}"/>
              </a:ext>
            </a:extLst>
          </p:cNvPr>
          <p:cNvSpPr txBox="1"/>
          <p:nvPr/>
        </p:nvSpPr>
        <p:spPr>
          <a:xfrm>
            <a:off x="10978992" y="1162877"/>
            <a:ext cx="720000" cy="307777"/>
          </a:xfrm>
          <a:prstGeom prst="rect">
            <a:avLst/>
          </a:prstGeom>
          <a:solidFill>
            <a:schemeClr val="tx2"/>
          </a:solidFill>
        </p:spPr>
        <p:txBody>
          <a:bodyPr wrap="none" rtlCol="0">
            <a:spAutoFit/>
          </a:bodyPr>
          <a:lstStyle/>
          <a:p>
            <a:pPr algn="ctr"/>
            <a:r>
              <a:rPr lang="en-GB" sz="1400" b="1" dirty="0">
                <a:solidFill>
                  <a:schemeClr val="bg2"/>
                </a:solidFill>
              </a:rPr>
              <a:t>VALUE</a:t>
            </a:r>
          </a:p>
        </p:txBody>
      </p:sp>
      <p:sp>
        <p:nvSpPr>
          <p:cNvPr id="10" name="Tekstvak 9">
            <a:extLst>
              <a:ext uri="{FF2B5EF4-FFF2-40B4-BE49-F238E27FC236}">
                <a16:creationId xmlns:a16="http://schemas.microsoft.com/office/drawing/2014/main" id="{54C03EB1-843B-404A-AF86-D3EEB618A00C}"/>
              </a:ext>
            </a:extLst>
          </p:cNvPr>
          <p:cNvSpPr txBox="1"/>
          <p:nvPr/>
        </p:nvSpPr>
        <p:spPr>
          <a:xfrm>
            <a:off x="9668710" y="1162877"/>
            <a:ext cx="720000" cy="307777"/>
          </a:xfrm>
          <a:prstGeom prst="rect">
            <a:avLst/>
          </a:prstGeom>
          <a:solidFill>
            <a:schemeClr val="tx2"/>
          </a:solidFill>
        </p:spPr>
        <p:txBody>
          <a:bodyPr wrap="none" rtlCol="0">
            <a:spAutoFit/>
          </a:bodyPr>
          <a:lstStyle/>
          <a:p>
            <a:pPr algn="ctr"/>
            <a:r>
              <a:rPr lang="en-GB" sz="1400" b="1" dirty="0">
                <a:solidFill>
                  <a:schemeClr val="bg2"/>
                </a:solidFill>
              </a:rPr>
              <a:t>SAFETY</a:t>
            </a:r>
          </a:p>
        </p:txBody>
      </p:sp>
      <p:sp>
        <p:nvSpPr>
          <p:cNvPr id="11" name="Tekstvak 10">
            <a:extLst>
              <a:ext uri="{FF2B5EF4-FFF2-40B4-BE49-F238E27FC236}">
                <a16:creationId xmlns:a16="http://schemas.microsoft.com/office/drawing/2014/main" id="{6C2FE2DF-3225-47AA-B6BF-58B69351773D}"/>
              </a:ext>
            </a:extLst>
          </p:cNvPr>
          <p:cNvSpPr txBox="1"/>
          <p:nvPr/>
        </p:nvSpPr>
        <p:spPr>
          <a:xfrm>
            <a:off x="5960262" y="1179864"/>
            <a:ext cx="720000" cy="307777"/>
          </a:xfrm>
          <a:prstGeom prst="rect">
            <a:avLst/>
          </a:prstGeom>
          <a:solidFill>
            <a:schemeClr val="tx2"/>
          </a:solidFill>
        </p:spPr>
        <p:txBody>
          <a:bodyPr wrap="none" rtlCol="0">
            <a:spAutoFit/>
          </a:bodyPr>
          <a:lstStyle/>
          <a:p>
            <a:pPr algn="ctr"/>
            <a:r>
              <a:rPr lang="en-GB" sz="1400" b="1" dirty="0">
                <a:solidFill>
                  <a:schemeClr val="bg2"/>
                </a:solidFill>
              </a:rPr>
              <a:t>CIVIL</a:t>
            </a:r>
          </a:p>
        </p:txBody>
      </p:sp>
      <p:sp>
        <p:nvSpPr>
          <p:cNvPr id="13" name="Rechthoek 12">
            <a:extLst>
              <a:ext uri="{FF2B5EF4-FFF2-40B4-BE49-F238E27FC236}">
                <a16:creationId xmlns:a16="http://schemas.microsoft.com/office/drawing/2014/main" id="{22637150-56F5-40B0-A4EA-75019B5C28ED}"/>
              </a:ext>
            </a:extLst>
          </p:cNvPr>
          <p:cNvSpPr/>
          <p:nvPr/>
        </p:nvSpPr>
        <p:spPr>
          <a:xfrm>
            <a:off x="320959" y="6109637"/>
            <a:ext cx="151939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8F41CA-4DB9-4486-A7F1-B551F711D291}" type="datetime2">
              <a:rPr lang="en-GB" sz="1100" spc="-27">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Monday, 08 February 2021</a:t>
            </a:fld>
            <a:endParaRPr lang="nl-NL" dirty="0"/>
          </a:p>
        </p:txBody>
      </p:sp>
    </p:spTree>
    <p:extLst>
      <p:ext uri="{BB962C8B-B14F-4D97-AF65-F5344CB8AC3E}">
        <p14:creationId xmlns:p14="http://schemas.microsoft.com/office/powerpoint/2010/main" val="100829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8265E-9C29-2F48-BFB0-96D62EE9E982}"/>
              </a:ext>
            </a:extLst>
          </p:cNvPr>
          <p:cNvSpPr>
            <a:spLocks noGrp="1"/>
          </p:cNvSpPr>
          <p:nvPr>
            <p:ph type="title"/>
          </p:nvPr>
        </p:nvSpPr>
        <p:spPr/>
        <p:txBody>
          <a:bodyPr/>
          <a:lstStyle/>
          <a:p>
            <a:r>
              <a:rPr lang="nl-NL" dirty="0"/>
              <a:t>Deliverables up </a:t>
            </a:r>
            <a:r>
              <a:rPr lang="nl-NL" dirty="0" err="1"/>
              <a:t>till</a:t>
            </a:r>
            <a:r>
              <a:rPr lang="nl-NL" dirty="0"/>
              <a:t> </a:t>
            </a:r>
            <a:r>
              <a:rPr lang="nl-NL" dirty="0" err="1"/>
              <a:t>now</a:t>
            </a:r>
            <a:endParaRPr lang="nl-NL" dirty="0"/>
          </a:p>
        </p:txBody>
      </p:sp>
      <p:sp>
        <p:nvSpPr>
          <p:cNvPr id="5" name="Tijdelijke aanduiding voor inhoud 4">
            <a:extLst>
              <a:ext uri="{FF2B5EF4-FFF2-40B4-BE49-F238E27FC236}">
                <a16:creationId xmlns:a16="http://schemas.microsoft.com/office/drawing/2014/main" id="{D241D1FC-33F9-9245-B297-EFD17664743B}"/>
              </a:ext>
            </a:extLst>
          </p:cNvPr>
          <p:cNvSpPr>
            <a:spLocks noGrp="1"/>
          </p:cNvSpPr>
          <p:nvPr>
            <p:ph idx="1"/>
          </p:nvPr>
        </p:nvSpPr>
        <p:spPr/>
        <p:txBody>
          <a:bodyPr/>
          <a:lstStyle/>
          <a:p>
            <a:r>
              <a:rPr lang="nl-NL" dirty="0" err="1"/>
              <a:t>Know</a:t>
            </a:r>
            <a:r>
              <a:rPr lang="nl-NL" dirty="0"/>
              <a:t> </a:t>
            </a:r>
            <a:r>
              <a:rPr lang="nl-NL" dirty="0" err="1"/>
              <a:t>your</a:t>
            </a:r>
            <a:r>
              <a:rPr lang="nl-NL" dirty="0"/>
              <a:t> tunnel (guideline </a:t>
            </a:r>
            <a:r>
              <a:rPr lang="nl-NL" dirty="0" err="1"/>
              <a:t>for</a:t>
            </a:r>
            <a:r>
              <a:rPr lang="nl-NL" dirty="0"/>
              <a:t> </a:t>
            </a:r>
            <a:r>
              <a:rPr lang="nl-NL" dirty="0" err="1"/>
              <a:t>crucial</a:t>
            </a:r>
            <a:r>
              <a:rPr lang="nl-NL" dirty="0"/>
              <a:t> information </a:t>
            </a:r>
            <a:r>
              <a:rPr lang="nl-NL" dirty="0" err="1"/>
              <a:t>for</a:t>
            </a:r>
            <a:r>
              <a:rPr lang="nl-NL" dirty="0"/>
              <a:t> </a:t>
            </a:r>
            <a:r>
              <a:rPr lang="nl-NL" dirty="0" err="1"/>
              <a:t>the</a:t>
            </a:r>
            <a:r>
              <a:rPr lang="nl-NL" dirty="0"/>
              <a:t> </a:t>
            </a:r>
            <a:r>
              <a:rPr lang="nl-NL" dirty="0" err="1"/>
              <a:t>assetowner</a:t>
            </a:r>
            <a:r>
              <a:rPr lang="nl-NL" dirty="0"/>
              <a:t>) (NL)</a:t>
            </a:r>
          </a:p>
          <a:p>
            <a:r>
              <a:rPr lang="nl-NL" dirty="0"/>
              <a:t>Checklist </a:t>
            </a:r>
            <a:r>
              <a:rPr lang="nl-NL" dirty="0" err="1"/>
              <a:t>for</a:t>
            </a:r>
            <a:r>
              <a:rPr lang="nl-NL" dirty="0"/>
              <a:t> </a:t>
            </a:r>
            <a:r>
              <a:rPr lang="nl-NL" dirty="0" err="1"/>
              <a:t>risks</a:t>
            </a:r>
            <a:r>
              <a:rPr lang="nl-NL" dirty="0"/>
              <a:t> (</a:t>
            </a:r>
            <a:r>
              <a:rPr lang="nl-NL" dirty="0" err="1"/>
              <a:t>civil</a:t>
            </a:r>
            <a:r>
              <a:rPr lang="nl-NL" dirty="0"/>
              <a:t> </a:t>
            </a:r>
            <a:r>
              <a:rPr lang="nl-NL" dirty="0" err="1"/>
              <a:t>and</a:t>
            </a:r>
            <a:r>
              <a:rPr lang="nl-NL" dirty="0"/>
              <a:t> interfaces </a:t>
            </a:r>
            <a:r>
              <a:rPr lang="nl-NL" dirty="0" err="1"/>
              <a:t>civil</a:t>
            </a:r>
            <a:r>
              <a:rPr lang="nl-NL" dirty="0"/>
              <a:t>/</a:t>
            </a:r>
            <a:r>
              <a:rPr lang="nl-NL" dirty="0" err="1"/>
              <a:t>installations</a:t>
            </a:r>
            <a:r>
              <a:rPr lang="nl-NL" dirty="0"/>
              <a:t> (NL)</a:t>
            </a:r>
          </a:p>
          <a:p>
            <a:r>
              <a:rPr lang="nl-NL" dirty="0"/>
              <a:t>Checklist </a:t>
            </a:r>
            <a:r>
              <a:rPr lang="nl-NL" dirty="0" err="1"/>
              <a:t>for</a:t>
            </a:r>
            <a:r>
              <a:rPr lang="nl-NL" dirty="0"/>
              <a:t> </a:t>
            </a:r>
            <a:r>
              <a:rPr lang="nl-NL" dirty="0" err="1"/>
              <a:t>sustainability</a:t>
            </a:r>
            <a:r>
              <a:rPr lang="nl-NL" dirty="0"/>
              <a:t> (NL)</a:t>
            </a:r>
          </a:p>
          <a:p>
            <a:r>
              <a:rPr lang="nl-NL" dirty="0"/>
              <a:t>SHA- approach (ENG)</a:t>
            </a:r>
          </a:p>
          <a:p>
            <a:r>
              <a:rPr lang="nl-NL" dirty="0" err="1"/>
              <a:t>Working</a:t>
            </a:r>
            <a:r>
              <a:rPr lang="nl-NL" dirty="0"/>
              <a:t> program </a:t>
            </a:r>
            <a:r>
              <a:rPr lang="nl-NL" dirty="0" err="1"/>
              <a:t>civil</a:t>
            </a:r>
            <a:r>
              <a:rPr lang="nl-NL" dirty="0"/>
              <a:t> 2030 (ENG)</a:t>
            </a:r>
          </a:p>
        </p:txBody>
      </p:sp>
      <p:sp>
        <p:nvSpPr>
          <p:cNvPr id="7" name="Rechthoek 6">
            <a:extLst>
              <a:ext uri="{FF2B5EF4-FFF2-40B4-BE49-F238E27FC236}">
                <a16:creationId xmlns:a16="http://schemas.microsoft.com/office/drawing/2014/main" id="{1B0CE485-ABD0-4763-97C5-A78A26A906D4}"/>
              </a:ext>
            </a:extLst>
          </p:cNvPr>
          <p:cNvSpPr/>
          <p:nvPr/>
        </p:nvSpPr>
        <p:spPr>
          <a:xfrm>
            <a:off x="274778" y="6124523"/>
            <a:ext cx="1519390" cy="261610"/>
          </a:xfrm>
          <a:prstGeom prst="rect">
            <a:avLst/>
          </a:prstGeom>
        </p:spPr>
        <p:txBody>
          <a:bodyPr wrap="none">
            <a:spAutoFit/>
          </a:bodyPr>
          <a:lstStyle/>
          <a:p>
            <a:fld id="{43AEAAA6-95A8-45DC-ACC0-579EA88D8482}" type="datetime2">
              <a:rPr lang="en-GB" sz="1100" spc="-27" smtClean="0">
                <a:solidFill>
                  <a:prstClr val="white"/>
                </a:solidFill>
              </a:rPr>
              <a:t>Monday, 08 February 2021</a:t>
            </a:fld>
            <a:endParaRPr lang="nl-NL" dirty="0"/>
          </a:p>
        </p:txBody>
      </p:sp>
    </p:spTree>
    <p:extLst>
      <p:ext uri="{BB962C8B-B14F-4D97-AF65-F5344CB8AC3E}">
        <p14:creationId xmlns:p14="http://schemas.microsoft.com/office/powerpoint/2010/main" val="378576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283A2-6A84-4AA4-B00B-866A75830CDF}"/>
              </a:ext>
            </a:extLst>
          </p:cNvPr>
          <p:cNvSpPr>
            <a:spLocks noGrp="1"/>
          </p:cNvSpPr>
          <p:nvPr>
            <p:ph type="title"/>
          </p:nvPr>
        </p:nvSpPr>
        <p:spPr>
          <a:xfrm>
            <a:off x="1365503" y="68628"/>
            <a:ext cx="10604823" cy="1142656"/>
          </a:xfrm>
        </p:spPr>
        <p:txBody>
          <a:bodyPr/>
          <a:lstStyle/>
          <a:p>
            <a:r>
              <a:rPr lang="nl-NL" sz="3600" dirty="0" err="1"/>
              <a:t>Predictive</a:t>
            </a:r>
            <a:r>
              <a:rPr lang="nl-NL" sz="3600" dirty="0"/>
              <a:t> maintenance </a:t>
            </a:r>
            <a:r>
              <a:rPr lang="nl-NL" sz="3600" dirty="0" err="1"/>
              <a:t>and</a:t>
            </a:r>
            <a:r>
              <a:rPr lang="nl-NL" sz="3600" dirty="0"/>
              <a:t> </a:t>
            </a:r>
            <a:r>
              <a:rPr lang="nl-NL" sz="3600" dirty="0" err="1"/>
              <a:t>knowing</a:t>
            </a:r>
            <a:r>
              <a:rPr lang="nl-NL" sz="3600" dirty="0"/>
              <a:t> </a:t>
            </a:r>
            <a:r>
              <a:rPr lang="nl-NL" sz="3600" dirty="0" err="1"/>
              <a:t>the</a:t>
            </a:r>
            <a:r>
              <a:rPr lang="nl-NL" sz="3600" dirty="0"/>
              <a:t> </a:t>
            </a:r>
            <a:br>
              <a:rPr lang="nl-NL" sz="3600" dirty="0"/>
            </a:br>
            <a:r>
              <a:rPr lang="nl-NL" sz="3600" dirty="0" err="1"/>
              <a:t>actual</a:t>
            </a:r>
            <a:r>
              <a:rPr lang="nl-NL" sz="3600" dirty="0"/>
              <a:t> </a:t>
            </a:r>
            <a:r>
              <a:rPr lang="nl-NL" sz="3600" dirty="0" err="1"/>
              <a:t>residual</a:t>
            </a:r>
            <a:r>
              <a:rPr lang="nl-NL" sz="3600" dirty="0"/>
              <a:t> life of tunnels</a:t>
            </a:r>
          </a:p>
        </p:txBody>
      </p:sp>
      <p:pic>
        <p:nvPicPr>
          <p:cNvPr id="6" name="Afbeelding 5" descr="Afbeelding met schermafbeelding&#10;&#10;Automatisch gegenereerde beschrijving">
            <a:extLst>
              <a:ext uri="{FF2B5EF4-FFF2-40B4-BE49-F238E27FC236}">
                <a16:creationId xmlns:a16="http://schemas.microsoft.com/office/drawing/2014/main" id="{986531F3-EEC4-334A-A2A4-FA5EAE0C81DE}"/>
              </a:ext>
            </a:extLst>
          </p:cNvPr>
          <p:cNvPicPr>
            <a:picLocks noChangeAspect="1"/>
          </p:cNvPicPr>
          <p:nvPr/>
        </p:nvPicPr>
        <p:blipFill>
          <a:blip r:embed="rId2"/>
          <a:stretch>
            <a:fillRect/>
          </a:stretch>
        </p:blipFill>
        <p:spPr>
          <a:xfrm>
            <a:off x="0" y="1133167"/>
            <a:ext cx="12192000" cy="4591665"/>
          </a:xfrm>
          <a:prstGeom prst="rect">
            <a:avLst/>
          </a:prstGeom>
        </p:spPr>
      </p:pic>
      <p:sp>
        <p:nvSpPr>
          <p:cNvPr id="4" name="Rechthoek 3">
            <a:extLst>
              <a:ext uri="{FF2B5EF4-FFF2-40B4-BE49-F238E27FC236}">
                <a16:creationId xmlns:a16="http://schemas.microsoft.com/office/drawing/2014/main" id="{152B7386-5B6E-4B76-A6B4-D70CB28F3235}"/>
              </a:ext>
            </a:extLst>
          </p:cNvPr>
          <p:cNvSpPr/>
          <p:nvPr/>
        </p:nvSpPr>
        <p:spPr>
          <a:xfrm>
            <a:off x="274778" y="6124523"/>
            <a:ext cx="1519390" cy="261610"/>
          </a:xfrm>
          <a:prstGeom prst="rect">
            <a:avLst/>
          </a:prstGeom>
        </p:spPr>
        <p:txBody>
          <a:bodyPr wrap="none">
            <a:spAutoFit/>
          </a:bodyPr>
          <a:lstStyle/>
          <a:p>
            <a:fld id="{43AEAAA6-95A8-45DC-ACC0-579EA88D8482}" type="datetime2">
              <a:rPr lang="en-GB" sz="1100" spc="-27" smtClean="0">
                <a:solidFill>
                  <a:prstClr val="white"/>
                </a:solidFill>
              </a:rPr>
              <a:t>Monday, 08 February 2021</a:t>
            </a:fld>
            <a:endParaRPr lang="nl-NL" dirty="0"/>
          </a:p>
        </p:txBody>
      </p:sp>
    </p:spTree>
    <p:extLst>
      <p:ext uri="{BB962C8B-B14F-4D97-AF65-F5344CB8AC3E}">
        <p14:creationId xmlns:p14="http://schemas.microsoft.com/office/powerpoint/2010/main" val="116096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3965635" y="2960387"/>
            <a:ext cx="2912458" cy="899035"/>
          </a:xfrm>
          <a:solidFill>
            <a:schemeClr val="accent3"/>
          </a:solidFill>
          <a:ln>
            <a:solidFill>
              <a:schemeClr val="accent3"/>
            </a:solidFill>
          </a:ln>
        </p:spPr>
        <p:txBody>
          <a:bodyPr>
            <a:noAutofit/>
          </a:bodyPr>
          <a:lstStyle/>
          <a:p>
            <a:pPr algn="ctr"/>
            <a:r>
              <a:rPr lang="en-GB" sz="1800" b="0" dirty="0">
                <a:latin typeface="+mn-lt"/>
              </a:rPr>
              <a:t>Work package B</a:t>
            </a:r>
            <a:br>
              <a:rPr lang="en-GB" sz="1800" b="0" dirty="0">
                <a:latin typeface="+mn-lt"/>
              </a:rPr>
            </a:br>
            <a:r>
              <a:rPr lang="en-GB" sz="1400" b="0" dirty="0">
                <a:latin typeface="+mn-lt"/>
              </a:rPr>
              <a:t>SHA</a:t>
            </a:r>
            <a:br>
              <a:rPr lang="en-GB" sz="1400" b="0" dirty="0">
                <a:latin typeface="+mn-lt"/>
              </a:rPr>
            </a:br>
            <a:r>
              <a:rPr lang="en-GB" sz="1400" b="0" dirty="0">
                <a:latin typeface="+mn-lt"/>
              </a:rPr>
              <a:t>(22 tunnels)</a:t>
            </a:r>
          </a:p>
        </p:txBody>
      </p:sp>
      <p:sp>
        <p:nvSpPr>
          <p:cNvPr id="5" name="Titel 1"/>
          <p:cNvSpPr txBox="1">
            <a:spLocks/>
          </p:cNvSpPr>
          <p:nvPr/>
        </p:nvSpPr>
        <p:spPr>
          <a:xfrm>
            <a:off x="7394668" y="2977011"/>
            <a:ext cx="2913574" cy="899035"/>
          </a:xfrm>
          <a:prstGeom prst="rect">
            <a:avLst/>
          </a:prstGeom>
          <a:solidFill>
            <a:schemeClr val="bg2">
              <a:lumMod val="65000"/>
            </a:schemeClr>
          </a:solidFill>
          <a:ln>
            <a:solidFill>
              <a:schemeClr val="bg2">
                <a:lumMod val="6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latin typeface="+mn-lt"/>
              </a:rPr>
              <a:t>Work package D</a:t>
            </a:r>
          </a:p>
          <a:p>
            <a:pPr algn="ctr"/>
            <a:r>
              <a:rPr lang="en-GB" sz="1400" dirty="0">
                <a:latin typeface="+mn-lt"/>
              </a:rPr>
              <a:t>Study</a:t>
            </a:r>
            <a:br>
              <a:rPr lang="en-GB" sz="1400" dirty="0">
                <a:latin typeface="+mn-lt"/>
              </a:rPr>
            </a:br>
            <a:r>
              <a:rPr lang="en-GB" sz="1400" dirty="0">
                <a:latin typeface="+mn-lt"/>
              </a:rPr>
              <a:t>+ PhDs</a:t>
            </a:r>
          </a:p>
        </p:txBody>
      </p:sp>
      <p:sp>
        <p:nvSpPr>
          <p:cNvPr id="6" name="Tekstvak 5"/>
          <p:cNvSpPr txBox="1"/>
          <p:nvPr/>
        </p:nvSpPr>
        <p:spPr>
          <a:xfrm>
            <a:off x="3973483" y="4223964"/>
            <a:ext cx="6342607" cy="1446550"/>
          </a:xfrm>
          <a:prstGeom prst="rect">
            <a:avLst/>
          </a:prstGeom>
          <a:solidFill>
            <a:srgbClr val="0070C0"/>
          </a:solidFill>
          <a:ln>
            <a:solidFill>
              <a:srgbClr val="0070C0"/>
            </a:solidFill>
          </a:ln>
        </p:spPr>
        <p:txBody>
          <a:bodyPr wrap="square" rtlCol="0">
            <a:spAutoFit/>
          </a:bodyPr>
          <a:lstStyle/>
          <a:p>
            <a:pPr algn="ctr"/>
            <a:r>
              <a:rPr lang="en-GB" dirty="0"/>
              <a:t>Work package A </a:t>
            </a:r>
          </a:p>
          <a:p>
            <a:pPr marL="2571750" lvl="5" indent="-285750">
              <a:buFont typeface="Arial" panose="020B0604020202020204" pitchFamily="34" charset="0"/>
              <a:buChar char="•"/>
            </a:pPr>
            <a:r>
              <a:rPr lang="en-GB" sz="1400" dirty="0"/>
              <a:t>Steering Committee</a:t>
            </a:r>
          </a:p>
          <a:p>
            <a:pPr marL="2571750" lvl="5" indent="-285750">
              <a:buFont typeface="Arial" panose="020B0604020202020204" pitchFamily="34" charset="0"/>
              <a:buChar char="•"/>
            </a:pPr>
            <a:r>
              <a:rPr lang="en-GB" sz="1400" dirty="0"/>
              <a:t>Supervisory  Committee instrumentation</a:t>
            </a:r>
          </a:p>
          <a:p>
            <a:pPr marL="2571750" lvl="5" indent="-285750">
              <a:buFont typeface="Arial" panose="020B0604020202020204" pitchFamily="34" charset="0"/>
              <a:buChar char="•"/>
            </a:pPr>
            <a:r>
              <a:rPr lang="en-GB" sz="1400" dirty="0"/>
              <a:t>Joints Committee</a:t>
            </a:r>
          </a:p>
          <a:p>
            <a:pPr marL="2571750" lvl="5" indent="-285750">
              <a:buFont typeface="Arial" panose="020B0604020202020204" pitchFamily="34" charset="0"/>
              <a:buChar char="•"/>
            </a:pPr>
            <a:r>
              <a:rPr lang="en-GB" sz="1400" dirty="0"/>
              <a:t>Deformations Committee</a:t>
            </a:r>
          </a:p>
          <a:p>
            <a:pPr marL="2571750" lvl="5" indent="-285750">
              <a:buFont typeface="Arial" panose="020B0604020202020204" pitchFamily="34" charset="0"/>
              <a:buChar char="•"/>
            </a:pPr>
            <a:r>
              <a:rPr lang="en-GB" sz="1400" dirty="0"/>
              <a:t>Degradation Committee</a:t>
            </a:r>
          </a:p>
        </p:txBody>
      </p:sp>
      <p:sp>
        <p:nvSpPr>
          <p:cNvPr id="7" name="Tekstvak 6"/>
          <p:cNvSpPr txBox="1"/>
          <p:nvPr/>
        </p:nvSpPr>
        <p:spPr>
          <a:xfrm>
            <a:off x="3973483" y="1682852"/>
            <a:ext cx="6342606" cy="923330"/>
          </a:xfrm>
          <a:prstGeom prst="rect">
            <a:avLst/>
          </a:prstGeom>
          <a:solidFill>
            <a:srgbClr val="FF3399"/>
          </a:solidFill>
          <a:ln>
            <a:solidFill>
              <a:schemeClr val="accent1"/>
            </a:solidFill>
          </a:ln>
        </p:spPr>
        <p:txBody>
          <a:bodyPr wrap="square" rtlCol="0">
            <a:spAutoFit/>
          </a:bodyPr>
          <a:lstStyle/>
          <a:p>
            <a:pPr algn="ctr"/>
            <a:r>
              <a:rPr lang="en-GB" dirty="0"/>
              <a:t>Work package C</a:t>
            </a:r>
          </a:p>
          <a:p>
            <a:pPr algn="ctr"/>
            <a:r>
              <a:rPr lang="en-GB" sz="1400" dirty="0"/>
              <a:t>Instrumentation</a:t>
            </a:r>
            <a:r>
              <a:rPr lang="en-GB" dirty="0"/>
              <a:t> </a:t>
            </a:r>
          </a:p>
          <a:p>
            <a:endParaRPr lang="en-GB" dirty="0"/>
          </a:p>
        </p:txBody>
      </p:sp>
      <p:sp>
        <p:nvSpPr>
          <p:cNvPr id="18" name="Titel 1"/>
          <p:cNvSpPr txBox="1">
            <a:spLocks/>
          </p:cNvSpPr>
          <p:nvPr/>
        </p:nvSpPr>
        <p:spPr>
          <a:xfrm>
            <a:off x="1487488" y="68627"/>
            <a:ext cx="10094912" cy="1248139"/>
          </a:xfrm>
          <a:prstGeom prst="rect">
            <a:avLst/>
          </a:prstGeom>
        </p:spPr>
        <p:txBody>
          <a:bodyPr vert="horz" lIns="91440" tIns="45720" rIns="91440" bIns="45720" rtlCol="0" anchor="ctr">
            <a:normAutofit/>
          </a:bodyPr>
          <a:lstStyle>
            <a:lvl1pPr algn="l" defTabSz="1219170" rtl="0" eaLnBrk="1" latinLnBrk="0" hangingPunct="1">
              <a:lnSpc>
                <a:spcPct val="80000"/>
              </a:lnSpc>
              <a:spcBef>
                <a:spcPct val="0"/>
              </a:spcBef>
              <a:buNone/>
              <a:defRPr sz="3733" b="1" kern="1200">
                <a:solidFill>
                  <a:schemeClr val="tx1"/>
                </a:solidFill>
                <a:latin typeface="+mj-lt"/>
                <a:ea typeface="+mj-ea"/>
                <a:cs typeface="+mj-cs"/>
              </a:defRPr>
            </a:lvl1pPr>
          </a:lstStyle>
          <a:p>
            <a:r>
              <a:rPr lang="en-GB" dirty="0"/>
              <a:t>Work packages</a:t>
            </a:r>
          </a:p>
        </p:txBody>
      </p:sp>
      <p:cxnSp>
        <p:nvCxnSpPr>
          <p:cNvPr id="4" name="Rechte verbindingslijn met pijl 3"/>
          <p:cNvCxnSpPr>
            <a:stCxn id="7" idx="2"/>
            <a:endCxn id="6" idx="0"/>
          </p:cNvCxnSpPr>
          <p:nvPr/>
        </p:nvCxnSpPr>
        <p:spPr>
          <a:xfrm>
            <a:off x="7144786" y="2606182"/>
            <a:ext cx="1" cy="16177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endCxn id="3" idx="0"/>
          </p:cNvCxnSpPr>
          <p:nvPr/>
        </p:nvCxnSpPr>
        <p:spPr>
          <a:xfrm>
            <a:off x="5421864" y="2606182"/>
            <a:ext cx="0" cy="3542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8779282" y="2606182"/>
            <a:ext cx="0" cy="3542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a:off x="5421864" y="3859422"/>
            <a:ext cx="0" cy="3542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a:off x="8779282" y="3859422"/>
            <a:ext cx="0" cy="3542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3" idx="3"/>
            <a:endCxn id="5" idx="1"/>
          </p:cNvCxnSpPr>
          <p:nvPr/>
        </p:nvCxnSpPr>
        <p:spPr>
          <a:xfrm>
            <a:off x="6878093" y="3409905"/>
            <a:ext cx="516575" cy="16624"/>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4FFB5877-7EC6-42E5-9CD6-DE7E12257424}"/>
              </a:ext>
            </a:extLst>
          </p:cNvPr>
          <p:cNvSpPr/>
          <p:nvPr/>
        </p:nvSpPr>
        <p:spPr>
          <a:xfrm>
            <a:off x="274778" y="6124523"/>
            <a:ext cx="1519390" cy="261610"/>
          </a:xfrm>
          <a:prstGeom prst="rect">
            <a:avLst/>
          </a:prstGeom>
        </p:spPr>
        <p:txBody>
          <a:bodyPr wrap="none">
            <a:spAutoFit/>
          </a:bodyPr>
          <a:lstStyle/>
          <a:p>
            <a:fld id="{43AEAAA6-95A8-45DC-ACC0-579EA88D8482}" type="datetime2">
              <a:rPr lang="en-GB" sz="1100" spc="-27" smtClean="0">
                <a:solidFill>
                  <a:prstClr val="white"/>
                </a:solidFill>
              </a:rPr>
              <a:t>Monday, 08 February 2021</a:t>
            </a:fld>
            <a:endParaRPr lang="nl-NL" dirty="0"/>
          </a:p>
        </p:txBody>
      </p:sp>
    </p:spTree>
    <p:extLst>
      <p:ext uri="{BB962C8B-B14F-4D97-AF65-F5344CB8AC3E}">
        <p14:creationId xmlns:p14="http://schemas.microsoft.com/office/powerpoint/2010/main" val="7983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5457" y="2564904"/>
            <a:ext cx="10363200" cy="1248139"/>
          </a:xfrm>
        </p:spPr>
        <p:txBody>
          <a:bodyPr>
            <a:normAutofit/>
          </a:bodyPr>
          <a:lstStyle/>
          <a:p>
            <a:r>
              <a:rPr lang="en-GB" dirty="0"/>
              <a:t>Work package B</a:t>
            </a:r>
            <a:br>
              <a:rPr lang="en-GB" dirty="0"/>
            </a:br>
            <a:r>
              <a:rPr lang="en-GB" dirty="0"/>
              <a:t>Structural Health Analysis</a:t>
            </a:r>
          </a:p>
        </p:txBody>
      </p:sp>
      <p:sp>
        <p:nvSpPr>
          <p:cNvPr id="3" name="Ondertitel 2"/>
          <p:cNvSpPr>
            <a:spLocks noGrp="1"/>
          </p:cNvSpPr>
          <p:nvPr>
            <p:ph type="subTitle" idx="1"/>
          </p:nvPr>
        </p:nvSpPr>
        <p:spPr>
          <a:xfrm>
            <a:off x="919505" y="3813043"/>
            <a:ext cx="10369152" cy="864096"/>
          </a:xfrm>
        </p:spPr>
        <p:txBody>
          <a:bodyPr>
            <a:normAutofit/>
          </a:bodyPr>
          <a:lstStyle/>
          <a:p>
            <a:endParaRPr lang="en-GB" dirty="0"/>
          </a:p>
        </p:txBody>
      </p:sp>
      <p:sp>
        <p:nvSpPr>
          <p:cNvPr id="4" name="Tijdelijke aanduiding voor datum 3"/>
          <p:cNvSpPr>
            <a:spLocks noGrp="1"/>
          </p:cNvSpPr>
          <p:nvPr>
            <p:ph type="dt" sz="half" idx="2"/>
          </p:nvPr>
        </p:nvSpPr>
        <p:spPr>
          <a:xfrm>
            <a:off x="395456" y="5134954"/>
            <a:ext cx="2820224" cy="480053"/>
          </a:xfrm>
        </p:spPr>
        <p:txBody>
          <a:bodyPr/>
          <a:lstStyle/>
          <a:p>
            <a:pPr defTabSz="1219170"/>
            <a:fld id="{29C937FF-61F4-4A1F-A49D-609ED28FE376}" type="datetime2">
              <a:rPr lang="en-GB" smtClean="0">
                <a:latin typeface="Calibri"/>
              </a:rPr>
              <a:t>Monday, 08 February 2021</a:t>
            </a:fld>
            <a:endParaRPr lang="en-GB" dirty="0">
              <a:latin typeface="Calibri"/>
            </a:endParaRPr>
          </a:p>
        </p:txBody>
      </p:sp>
    </p:spTree>
    <p:extLst>
      <p:ext uri="{BB962C8B-B14F-4D97-AF65-F5344CB8AC3E}">
        <p14:creationId xmlns:p14="http://schemas.microsoft.com/office/powerpoint/2010/main" val="322016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8594CBC-9B89-DE42-BF48-95A4BF0078C3}"/>
              </a:ext>
            </a:extLst>
          </p:cNvPr>
          <p:cNvPicPr>
            <a:picLocks noChangeAspect="1"/>
          </p:cNvPicPr>
          <p:nvPr/>
        </p:nvPicPr>
        <p:blipFill>
          <a:blip r:embed="rId2"/>
          <a:stretch>
            <a:fillRect/>
          </a:stretch>
        </p:blipFill>
        <p:spPr>
          <a:xfrm>
            <a:off x="1247929" y="0"/>
            <a:ext cx="9696141" cy="6858000"/>
          </a:xfrm>
          <a:prstGeom prst="rect">
            <a:avLst/>
          </a:prstGeom>
        </p:spPr>
      </p:pic>
    </p:spTree>
    <p:extLst>
      <p:ext uri="{BB962C8B-B14F-4D97-AF65-F5344CB8AC3E}">
        <p14:creationId xmlns:p14="http://schemas.microsoft.com/office/powerpoint/2010/main" val="3427531732"/>
      </p:ext>
    </p:extLst>
  </p:cSld>
  <p:clrMapOvr>
    <a:masterClrMapping/>
  </p:clrMapOvr>
</p:sld>
</file>

<file path=ppt/theme/theme1.xml><?xml version="1.0" encoding="utf-8"?>
<a:theme xmlns:a="http://schemas.openxmlformats.org/drawingml/2006/main" name="1_Kantoorthema">
  <a:themeElements>
    <a:clrScheme name="COB1">
      <a:dk1>
        <a:sysClr val="windowText" lastClr="000000"/>
      </a:dk1>
      <a:lt1>
        <a:sysClr val="window" lastClr="FFFFFF"/>
      </a:lt1>
      <a:dk2>
        <a:srgbClr val="000000"/>
      </a:dk2>
      <a:lt2>
        <a:srgbClr val="FFFFFF"/>
      </a:lt2>
      <a:accent1>
        <a:srgbClr val="FF4796"/>
      </a:accent1>
      <a:accent2>
        <a:srgbClr val="B0E002"/>
      </a:accent2>
      <a:accent3>
        <a:srgbClr val="19C3FF"/>
      </a:accent3>
      <a:accent4>
        <a:srgbClr val="FF8A09"/>
      </a:accent4>
      <a:accent5>
        <a:srgbClr val="7030A0"/>
      </a:accent5>
      <a:accent6>
        <a:srgbClr val="FEE000"/>
      </a:accent6>
      <a:hlink>
        <a:srgbClr val="19C3FF"/>
      </a:hlink>
      <a:folHlink>
        <a:srgbClr val="7F7F7F"/>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NO">
  <a:themeElements>
    <a:clrScheme name="Aangepast 203">
      <a:dk1>
        <a:sysClr val="windowText" lastClr="000000"/>
      </a:dk1>
      <a:lt1>
        <a:sysClr val="window" lastClr="FFFFFF"/>
      </a:lt1>
      <a:dk2>
        <a:srgbClr val="71A4C3"/>
      </a:dk2>
      <a:lt2>
        <a:srgbClr val="9C9C9C"/>
      </a:lt2>
      <a:accent1>
        <a:srgbClr val="ED8000"/>
      </a:accent1>
      <a:accent2>
        <a:srgbClr val="BD1221"/>
      </a:accent2>
      <a:accent3>
        <a:srgbClr val="FFCB00"/>
      </a:accent3>
      <a:accent4>
        <a:srgbClr val="649EC9"/>
      </a:accent4>
      <a:accent5>
        <a:srgbClr val="D6277A"/>
      </a:accent5>
      <a:accent6>
        <a:srgbClr val="93A800"/>
      </a:accent6>
      <a:hlink>
        <a:srgbClr val="337B9B"/>
      </a:hlink>
      <a:folHlink>
        <a:srgbClr val="337B9B"/>
      </a:folHlink>
    </a:clrScheme>
    <a:fontScheme name="Aangepast 63">
      <a:majorFont>
        <a:latin typeface="Segoe UI"/>
        <a:ea typeface=""/>
        <a:cs typeface=""/>
      </a:majorFont>
      <a:minorFont>
        <a:latin typeface="Segoe U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515F6F68327A48924DAE3E16E2918D" ma:contentTypeVersion="10" ma:contentTypeDescription="Create a new document." ma:contentTypeScope="" ma:versionID="6237cefb53bdfe6ac30aa9ff5b304591">
  <xsd:schema xmlns:xsd="http://www.w3.org/2001/XMLSchema" xmlns:xs="http://www.w3.org/2001/XMLSchema" xmlns:p="http://schemas.microsoft.com/office/2006/metadata/properties" xmlns:ns3="8fad053e-c74b-4de1-b1dc-82964de798fb" targetNamespace="http://schemas.microsoft.com/office/2006/metadata/properties" ma:root="true" ma:fieldsID="2fed0d0fd322ce851c8e6e354131afa5" ns3:_="">
    <xsd:import namespace="8fad053e-c74b-4de1-b1dc-82964de798f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d053e-c74b-4de1-b1dc-82964de798f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13A24-0110-42BC-8F3A-B2D45A88BFA4}">
  <ds:schemaRefs>
    <ds:schemaRef ds:uri="http://purl.org/dc/terms/"/>
    <ds:schemaRef ds:uri="http://schemas.openxmlformats.org/package/2006/metadata/core-properties"/>
    <ds:schemaRef ds:uri="http://schemas.microsoft.com/office/2006/documentManagement/types"/>
    <ds:schemaRef ds:uri="8fad053e-c74b-4de1-b1dc-82964de798fb"/>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09260E0-5A10-490E-A7A7-A663F7A17027}">
  <ds:schemaRefs>
    <ds:schemaRef ds:uri="http://schemas.microsoft.com/sharepoint/v3/contenttype/forms"/>
  </ds:schemaRefs>
</ds:datastoreItem>
</file>

<file path=customXml/itemProps3.xml><?xml version="1.0" encoding="utf-8"?>
<ds:datastoreItem xmlns:ds="http://schemas.openxmlformats.org/officeDocument/2006/customXml" ds:itemID="{5F365555-1634-40E1-9A59-2D153CF85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d053e-c74b-4de1-b1dc-82964de79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TotalTime>
  <Words>1027</Words>
  <Application>Microsoft Office PowerPoint</Application>
  <PresentationFormat>Breedbeeld</PresentationFormat>
  <Paragraphs>201</Paragraphs>
  <Slides>23</Slides>
  <Notes>11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23</vt:i4>
      </vt:variant>
    </vt:vector>
  </HeadingPairs>
  <TitlesOfParts>
    <vt:vector size="31" baseType="lpstr">
      <vt:lpstr>Arial</vt:lpstr>
      <vt:lpstr>Calibri</vt:lpstr>
      <vt:lpstr>Segoe UI</vt:lpstr>
      <vt:lpstr>Segoe UI Light</vt:lpstr>
      <vt:lpstr>Times New Roman</vt:lpstr>
      <vt:lpstr>Wingdings</vt:lpstr>
      <vt:lpstr>1_Kantoorthema</vt:lpstr>
      <vt:lpstr>TNO</vt:lpstr>
      <vt:lpstr>Collaboration with the Oresund and Fehmarnbelttunnel</vt:lpstr>
      <vt:lpstr>Who is who from the Netherlands</vt:lpstr>
      <vt:lpstr>European position paper on tunnels</vt:lpstr>
      <vt:lpstr>3 topics most evolved:Building an European network on basis of the ‘Bring your own tunnel’-concept</vt:lpstr>
      <vt:lpstr>Deliverables up till now</vt:lpstr>
      <vt:lpstr>Predictive maintenance and knowing the  actual residual life of tunnels</vt:lpstr>
      <vt:lpstr>Work package B SHA (22 tunnels)</vt:lpstr>
      <vt:lpstr>Work package B Structural Health Analysis</vt:lpstr>
      <vt:lpstr>PowerPoint-presentatie</vt:lpstr>
      <vt:lpstr>Role of COB Committees</vt:lpstr>
      <vt:lpstr>Committee Joints</vt:lpstr>
      <vt:lpstr>Deliverables and plans for the upcoming period</vt:lpstr>
      <vt:lpstr>Committee deformation</vt:lpstr>
      <vt:lpstr>Deliverables and plans for the upcoming period</vt:lpstr>
      <vt:lpstr>Committee degradation</vt:lpstr>
      <vt:lpstr>B : Early-Age-Thermal cracks</vt:lpstr>
      <vt:lpstr>Work package C Instruments</vt:lpstr>
      <vt:lpstr>Context Instruments in COB Tunnel Proposition </vt:lpstr>
      <vt:lpstr>Knowledge Retainment System</vt:lpstr>
      <vt:lpstr>Thank you</vt:lpstr>
      <vt:lpstr>Work package D Research, PhD’s etc</vt:lpstr>
      <vt:lpstr>Monitoring Development of Lifecycle models</vt:lpstr>
      <vt:lpstr>Renovation Solving knowledge shortfalls in civil structures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haas</dc:creator>
  <cp:lastModifiedBy>Ellen van Eijk</cp:lastModifiedBy>
  <cp:revision>175</cp:revision>
  <dcterms:created xsi:type="dcterms:W3CDTF">2020-02-21T15:51:05Z</dcterms:created>
  <dcterms:modified xsi:type="dcterms:W3CDTF">2021-02-08T14:49:57Z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0x01010063515F6F68327A48924DAE3E16E2918D</vt:lpwstr>
  </property>
</Properties>
</file>