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0" r:id="rId5"/>
    <p:sldId id="258" r:id="rId6"/>
    <p:sldId id="259" r:id="rId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28" autoAdjust="0"/>
  </p:normalViewPr>
  <p:slideViewPr>
    <p:cSldViewPr>
      <p:cViewPr varScale="1">
        <p:scale>
          <a:sx n="126" d="100"/>
          <a:sy n="126" d="100"/>
        </p:scale>
        <p:origin x="11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307DE-E84D-4E21-84E2-00BA86EE967A}" type="datetimeFigureOut">
              <a:rPr lang="nl-NL" smtClean="0"/>
              <a:t>1-2-2023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C852-C86F-4F77-9915-78EF4828CD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8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936104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715766"/>
            <a:ext cx="77768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6592" y="3795886"/>
            <a:ext cx="2115168" cy="360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spc="0" baseline="0">
                <a:solidFill>
                  <a:srgbClr val="A7C10A"/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52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7BE9E-0659-43E6-AEA6-DB81BC3F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698"/>
            <a:ext cx="9144000" cy="936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6990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7BE9E-0659-43E6-AEA6-DB81BC3F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698"/>
            <a:ext cx="9144000" cy="93610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511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Internationa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51670"/>
            <a:ext cx="7772400" cy="936104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787774"/>
            <a:ext cx="77768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6592" y="3795886"/>
            <a:ext cx="2115168" cy="360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spc="0" baseline="0">
                <a:solidFill>
                  <a:srgbClr val="A7C10A"/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943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_Internationa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06F34-7894-4223-A2F6-D831C408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CD57AD-272A-4D0C-95D3-DF81EBB4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dinsdag 8 november 2022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C9A6BF-6082-4A05-863E-095C1B73F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954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leen bal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5496" y="4876006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67977AF-1210-4F8B-974B-A47F52D231FF}"/>
              </a:ext>
            </a:extLst>
          </p:cNvPr>
          <p:cNvSpPr/>
          <p:nvPr userDrawn="1"/>
        </p:nvSpPr>
        <p:spPr>
          <a:xfrm>
            <a:off x="0" y="-20538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61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7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13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651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met comm.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14451D-7198-F5DE-ECCB-C127EC2EE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987573"/>
            <a:ext cx="8136904" cy="1200193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2D29B20-AAD5-5C36-A719-7C62CED89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289750"/>
            <a:ext cx="7571184" cy="1866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4835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del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131589"/>
            <a:ext cx="7571184" cy="288032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82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z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08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uw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861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ij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9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ussenkop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804" y="1491630"/>
            <a:ext cx="7772400" cy="1165572"/>
          </a:xfrm>
        </p:spPr>
        <p:txBody>
          <a:bodyPr anchor="b">
            <a:normAutofit/>
          </a:bodyPr>
          <a:lstStyle>
            <a:lvl1pPr algn="ctr">
              <a:defRPr sz="3600" b="1" cap="none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571750"/>
            <a:ext cx="7844408" cy="122413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470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15616" y="1059583"/>
            <a:ext cx="757118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dinsdag 8 november 2022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6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58" r:id="rId5"/>
    <p:sldLayoutId id="2147483656" r:id="rId6"/>
    <p:sldLayoutId id="2147483660" r:id="rId7"/>
    <p:sldLayoutId id="2147483659" r:id="rId8"/>
    <p:sldLayoutId id="2147483657" r:id="rId9"/>
    <p:sldLayoutId id="2147483664" r:id="rId10"/>
    <p:sldLayoutId id="2147483665" r:id="rId11"/>
    <p:sldLayoutId id="2147483662" r:id="rId12"/>
    <p:sldLayoutId id="2147483663" r:id="rId13"/>
    <p:sldLayoutId id="2147483655" r:id="rId14"/>
    <p:sldLayoutId id="2147483661" r:id="rId15"/>
  </p:sldLayoutIdLst>
  <p:hf sldNum="0"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541338" indent="-169863" algn="l" defTabSz="914400" rtl="0" eaLnBrk="1" latinLnBrk="0" hangingPunct="1">
        <a:spcBef>
          <a:spcPts val="300"/>
        </a:spcBef>
        <a:buSzPct val="100000"/>
        <a:buFont typeface="Calibri" panose="020F0502020204030204" pitchFamily="34" charset="0"/>
        <a:buChar char="◦"/>
        <a:tabLst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893763" indent="-160338" algn="l" defTabSz="914400" rtl="0" eaLnBrk="1" latinLnBrk="0" hangingPunct="1">
        <a:spcBef>
          <a:spcPts val="300"/>
        </a:spcBef>
        <a:buFont typeface="Calibri" panose="020F0502020204030204" pitchFamily="34" charset="0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54125" indent="-150813" algn="l" defTabSz="914400" rtl="0" eaLnBrk="1" latinLnBrk="0" hangingPunct="1">
        <a:spcBef>
          <a:spcPts val="300"/>
        </a:spcBef>
        <a:buFont typeface="Calibri" panose="020F0502020204030204" pitchFamily="34" charset="0"/>
        <a:buChar char="…"/>
        <a:tabLst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1614488" indent="-146050" algn="l" defTabSz="914400" rtl="0" eaLnBrk="1" latinLnBrk="0" hangingPunct="1">
        <a:spcBef>
          <a:spcPts val="300"/>
        </a:spcBef>
        <a:buFont typeface="Wingdings" panose="05000000000000000000" pitchFamily="2" charset="2"/>
        <a:buChar char="§"/>
        <a:tabLst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C8DCB-5B2C-DC2B-5725-2C8174AEE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DEDBAF-71E6-6ECA-F9D5-DD523D49D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8045B8-AF6B-1D5E-257B-14B27A5A0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dinsdag 8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55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AAFAF-71B8-74D8-0239-C41BE2FA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1B75D-6AC9-1442-DB8C-1CE4AA2BF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DC902E-F57E-ACFD-0FCC-895ED0C5EC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dinsdag 8 november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8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C737D-EB1D-D8DE-43CA-1253F243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E18FAA-9A8B-8A40-6587-C67D39EC3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4847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OB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4796"/>
      </a:accent1>
      <a:accent2>
        <a:srgbClr val="B0E002"/>
      </a:accent2>
      <a:accent3>
        <a:srgbClr val="19C3FF"/>
      </a:accent3>
      <a:accent4>
        <a:srgbClr val="FF8A09"/>
      </a:accent4>
      <a:accent5>
        <a:srgbClr val="7030A0"/>
      </a:accent5>
      <a:accent6>
        <a:srgbClr val="FEE000"/>
      </a:accent6>
      <a:hlink>
        <a:srgbClr val="19C3FF"/>
      </a:hlink>
      <a:folHlink>
        <a:srgbClr val="7F7F7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ABB21C39D8A439F7741390198B43F" ma:contentTypeVersion="10" ma:contentTypeDescription="Een nieuw document maken." ma:contentTypeScope="" ma:versionID="7c61bcdfdfb538fa1ddbe9a7f6ac516f">
  <xsd:schema xmlns:xsd="http://www.w3.org/2001/XMLSchema" xmlns:xs="http://www.w3.org/2001/XMLSchema" xmlns:p="http://schemas.microsoft.com/office/2006/metadata/properties" xmlns:ns2="be59367f-7588-42b6-94f9-ab7203806141" xmlns:ns3="d4761051-66b3-4851-a66f-92c05d16089e" targetNamespace="http://schemas.microsoft.com/office/2006/metadata/properties" ma:root="true" ma:fieldsID="6463e44fbe81657085501d360371cc6e" ns2:_="" ns3:_="">
    <xsd:import namespace="be59367f-7588-42b6-94f9-ab7203806141"/>
    <xsd:import namespace="d4761051-66b3-4851-a66f-92c05d1608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9367f-7588-42b6-94f9-ab72038061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61051-66b3-4851-a66f-92c05d160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ED232-A9F6-44F8-ABDC-EAA0F49EFCEC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d4761051-66b3-4851-a66f-92c05d16089e"/>
    <ds:schemaRef ds:uri="http://purl.org/dc/terms/"/>
    <ds:schemaRef ds:uri="http://schemas.microsoft.com/office/2006/documentManagement/types"/>
    <ds:schemaRef ds:uri="http://schemas.microsoft.com/office/infopath/2007/PartnerControls"/>
    <ds:schemaRef ds:uri="be59367f-7588-42b6-94f9-ab7203806141"/>
  </ds:schemaRefs>
</ds:datastoreItem>
</file>

<file path=customXml/itemProps2.xml><?xml version="1.0" encoding="utf-8"?>
<ds:datastoreItem xmlns:ds="http://schemas.openxmlformats.org/officeDocument/2006/customXml" ds:itemID="{B07935A5-E92D-45B3-A822-3DED70C04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9367f-7588-42b6-94f9-ab7203806141"/>
    <ds:schemaRef ds:uri="d4761051-66b3-4851-a66f-92c05d160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A18E72-483A-4297-86BB-DB57C2C12A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8</Words>
  <Application>Microsoft Office PowerPoint</Application>
  <PresentationFormat>Diavoorstelling (16:9)</PresentationFormat>
  <Paragraphs>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 aardappel!?; melden afwijkende ligging</dc:title>
  <dc:creator>Marije Nieuwenhuizen</dc:creator>
  <cp:lastModifiedBy>Marije Nieuwenhuizen</cp:lastModifiedBy>
  <cp:revision>227</cp:revision>
  <dcterms:created xsi:type="dcterms:W3CDTF">2019-09-11T13:50:08Z</dcterms:created>
  <dcterms:modified xsi:type="dcterms:W3CDTF">2023-02-01T07:12:37Z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0x010100E41ABB21C39D8A439F7741390198B43F</vt:lpwstr>
  </property>
</Properties>
</file>