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8" r:id="rId5"/>
    <p:sldId id="263" r:id="rId6"/>
    <p:sldId id="3891" r:id="rId7"/>
    <p:sldId id="3892" r:id="rId8"/>
    <p:sldId id="3893" r:id="rId9"/>
    <p:sldId id="3895" r:id="rId10"/>
    <p:sldId id="389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0D7"/>
    <a:srgbClr val="A0B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18354-19A1-4DE9-8538-A6D981639EA9}" v="1" dt="2024-02-10T10:10:48.0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1" autoAdjust="0"/>
    <p:restoredTop sz="94660"/>
  </p:normalViewPr>
  <p:slideViewPr>
    <p:cSldViewPr snapToGrid="0">
      <p:cViewPr varScale="1">
        <p:scale>
          <a:sx n="129" d="100"/>
          <a:sy n="129" d="100"/>
        </p:scale>
        <p:origin x="168"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Zindel" userId="S::hanneke.zindel@mijnaansluiting.org::97cd04de-05a1-46bd-bf16-c34207baf738" providerId="AD" clId="Web-{FD71938C-7C1A-414F-BB6B-878AA6AB0B03}"/>
    <pc:docChg chg="modSld sldOrd">
      <pc:chgData name="Hanneke Zindel" userId="S::hanneke.zindel@mijnaansluiting.org::97cd04de-05a1-46bd-bf16-c34207baf738" providerId="AD" clId="Web-{FD71938C-7C1A-414F-BB6B-878AA6AB0B03}" dt="2024-01-22T10:34:09.777" v="2"/>
      <pc:docMkLst>
        <pc:docMk/>
      </pc:docMkLst>
      <pc:sldChg chg="modSp">
        <pc:chgData name="Hanneke Zindel" userId="S::hanneke.zindel@mijnaansluiting.org::97cd04de-05a1-46bd-bf16-c34207baf738" providerId="AD" clId="Web-{FD71938C-7C1A-414F-BB6B-878AA6AB0B03}" dt="2024-01-22T10:28:20.202" v="0" actId="20577"/>
        <pc:sldMkLst>
          <pc:docMk/>
          <pc:sldMk cId="0" sldId="263"/>
        </pc:sldMkLst>
        <pc:spChg chg="mod">
          <ac:chgData name="Hanneke Zindel" userId="S::hanneke.zindel@mijnaansluiting.org::97cd04de-05a1-46bd-bf16-c34207baf738" providerId="AD" clId="Web-{FD71938C-7C1A-414F-BB6B-878AA6AB0B03}" dt="2024-01-22T10:28:20.202" v="0" actId="20577"/>
          <ac:spMkLst>
            <pc:docMk/>
            <pc:sldMk cId="0" sldId="263"/>
            <ac:spMk id="3" creationId="{91D0A787-46C6-FA07-39F7-24A1ADF02412}"/>
          </ac:spMkLst>
        </pc:spChg>
      </pc:sldChg>
      <pc:sldChg chg="ord">
        <pc:chgData name="Hanneke Zindel" userId="S::hanneke.zindel@mijnaansluiting.org::97cd04de-05a1-46bd-bf16-c34207baf738" providerId="AD" clId="Web-{FD71938C-7C1A-414F-BB6B-878AA6AB0B03}" dt="2024-01-22T10:34:09.777" v="2"/>
        <pc:sldMkLst>
          <pc:docMk/>
          <pc:sldMk cId="1489986821" sldId="3892"/>
        </pc:sldMkLst>
      </pc:sldChg>
    </pc:docChg>
  </pc:docChgLst>
  <pc:docChgLst>
    <pc:chgData name="Hanneke Zindel" userId="97cd04de-05a1-46bd-bf16-c34207baf738" providerId="ADAL" clId="{27BF410E-75D6-4160-BB71-8D99EC5BA974}"/>
    <pc:docChg chg="undo custSel addSld delSld modSld">
      <pc:chgData name="Hanneke Zindel" userId="97cd04de-05a1-46bd-bf16-c34207baf738" providerId="ADAL" clId="{27BF410E-75D6-4160-BB71-8D99EC5BA974}" dt="2023-12-12T12:52:03.981" v="39"/>
      <pc:docMkLst>
        <pc:docMk/>
      </pc:docMkLst>
      <pc:sldChg chg="del">
        <pc:chgData name="Hanneke Zindel" userId="97cd04de-05a1-46bd-bf16-c34207baf738" providerId="ADAL" clId="{27BF410E-75D6-4160-BB71-8D99EC5BA974}" dt="2023-12-11T14:00:00.217" v="0" actId="47"/>
        <pc:sldMkLst>
          <pc:docMk/>
          <pc:sldMk cId="3590640240" sldId="256"/>
        </pc:sldMkLst>
      </pc:sldChg>
      <pc:sldChg chg="add">
        <pc:chgData name="Hanneke Zindel" userId="97cd04de-05a1-46bd-bf16-c34207baf738" providerId="ADAL" clId="{27BF410E-75D6-4160-BB71-8D99EC5BA974}" dt="2023-12-12T12:52:03.981" v="39"/>
        <pc:sldMkLst>
          <pc:docMk/>
          <pc:sldMk cId="2139034480" sldId="257"/>
        </pc:sldMkLst>
      </pc:sldChg>
      <pc:sldChg chg="del">
        <pc:chgData name="Hanneke Zindel" userId="97cd04de-05a1-46bd-bf16-c34207baf738" providerId="ADAL" clId="{27BF410E-75D6-4160-BB71-8D99EC5BA974}" dt="2023-12-11T14:00:00.217" v="0" actId="47"/>
        <pc:sldMkLst>
          <pc:docMk/>
          <pc:sldMk cId="1797529297" sldId="682"/>
        </pc:sldMkLst>
      </pc:sldChg>
      <pc:sldChg chg="del">
        <pc:chgData name="Hanneke Zindel" userId="97cd04de-05a1-46bd-bf16-c34207baf738" providerId="ADAL" clId="{27BF410E-75D6-4160-BB71-8D99EC5BA974}" dt="2023-12-11T14:00:11.124" v="1" actId="47"/>
        <pc:sldMkLst>
          <pc:docMk/>
          <pc:sldMk cId="2860788383" sldId="3859"/>
        </pc:sldMkLst>
      </pc:sldChg>
      <pc:sldChg chg="del">
        <pc:chgData name="Hanneke Zindel" userId="97cd04de-05a1-46bd-bf16-c34207baf738" providerId="ADAL" clId="{27BF410E-75D6-4160-BB71-8D99EC5BA974}" dt="2023-12-11T14:00:11.124" v="1" actId="47"/>
        <pc:sldMkLst>
          <pc:docMk/>
          <pc:sldMk cId="1406359028" sldId="3866"/>
        </pc:sldMkLst>
      </pc:sldChg>
      <pc:sldChg chg="del">
        <pc:chgData name="Hanneke Zindel" userId="97cd04de-05a1-46bd-bf16-c34207baf738" providerId="ADAL" clId="{27BF410E-75D6-4160-BB71-8D99EC5BA974}" dt="2023-12-11T14:00:00.217" v="0" actId="47"/>
        <pc:sldMkLst>
          <pc:docMk/>
          <pc:sldMk cId="232572994" sldId="3876"/>
        </pc:sldMkLst>
      </pc:sldChg>
      <pc:sldChg chg="del">
        <pc:chgData name="Hanneke Zindel" userId="97cd04de-05a1-46bd-bf16-c34207baf738" providerId="ADAL" clId="{27BF410E-75D6-4160-BB71-8D99EC5BA974}" dt="2023-12-11T14:00:00.217" v="0" actId="47"/>
        <pc:sldMkLst>
          <pc:docMk/>
          <pc:sldMk cId="3965816253" sldId="3878"/>
        </pc:sldMkLst>
      </pc:sldChg>
      <pc:sldChg chg="del">
        <pc:chgData name="Hanneke Zindel" userId="97cd04de-05a1-46bd-bf16-c34207baf738" providerId="ADAL" clId="{27BF410E-75D6-4160-BB71-8D99EC5BA974}" dt="2023-12-11T14:00:00.217" v="0" actId="47"/>
        <pc:sldMkLst>
          <pc:docMk/>
          <pc:sldMk cId="2032089091" sldId="3879"/>
        </pc:sldMkLst>
      </pc:sldChg>
      <pc:sldChg chg="del">
        <pc:chgData name="Hanneke Zindel" userId="97cd04de-05a1-46bd-bf16-c34207baf738" providerId="ADAL" clId="{27BF410E-75D6-4160-BB71-8D99EC5BA974}" dt="2023-12-11T14:00:00.217" v="0" actId="47"/>
        <pc:sldMkLst>
          <pc:docMk/>
          <pc:sldMk cId="4092240512" sldId="3880"/>
        </pc:sldMkLst>
      </pc:sldChg>
      <pc:sldChg chg="del">
        <pc:chgData name="Hanneke Zindel" userId="97cd04de-05a1-46bd-bf16-c34207baf738" providerId="ADAL" clId="{27BF410E-75D6-4160-BB71-8D99EC5BA974}" dt="2023-12-11T14:00:11.124" v="1" actId="47"/>
        <pc:sldMkLst>
          <pc:docMk/>
          <pc:sldMk cId="1578071484" sldId="3884"/>
        </pc:sldMkLst>
      </pc:sldChg>
      <pc:sldChg chg="del">
        <pc:chgData name="Hanneke Zindel" userId="97cd04de-05a1-46bd-bf16-c34207baf738" providerId="ADAL" clId="{27BF410E-75D6-4160-BB71-8D99EC5BA974}" dt="2023-12-11T14:00:00.217" v="0" actId="47"/>
        <pc:sldMkLst>
          <pc:docMk/>
          <pc:sldMk cId="572440371" sldId="3885"/>
        </pc:sldMkLst>
      </pc:sldChg>
      <pc:sldChg chg="addSp delSp modSp new mod modClrScheme chgLayout">
        <pc:chgData name="Hanneke Zindel" userId="97cd04de-05a1-46bd-bf16-c34207baf738" providerId="ADAL" clId="{27BF410E-75D6-4160-BB71-8D99EC5BA974}" dt="2023-12-11T14:31:51.894" v="16"/>
        <pc:sldMkLst>
          <pc:docMk/>
          <pc:sldMk cId="2771475033" sldId="3888"/>
        </pc:sldMkLst>
        <pc:spChg chg="del mod ord">
          <ac:chgData name="Hanneke Zindel" userId="97cd04de-05a1-46bd-bf16-c34207baf738" providerId="ADAL" clId="{27BF410E-75D6-4160-BB71-8D99EC5BA974}" dt="2023-12-11T14:30:34.621" v="3" actId="700"/>
          <ac:spMkLst>
            <pc:docMk/>
            <pc:sldMk cId="2771475033" sldId="3888"/>
            <ac:spMk id="2" creationId="{FE553D04-F0BA-D0D7-024B-F3558EB83B81}"/>
          </ac:spMkLst>
        </pc:spChg>
        <pc:spChg chg="del mod ord">
          <ac:chgData name="Hanneke Zindel" userId="97cd04de-05a1-46bd-bf16-c34207baf738" providerId="ADAL" clId="{27BF410E-75D6-4160-BB71-8D99EC5BA974}" dt="2023-12-11T14:30:34.621" v="3" actId="700"/>
          <ac:spMkLst>
            <pc:docMk/>
            <pc:sldMk cId="2771475033" sldId="3888"/>
            <ac:spMk id="3" creationId="{EB46868C-B532-3DC3-B6E0-3442C765078C}"/>
          </ac:spMkLst>
        </pc:spChg>
        <pc:spChg chg="del">
          <ac:chgData name="Hanneke Zindel" userId="97cd04de-05a1-46bd-bf16-c34207baf738" providerId="ADAL" clId="{27BF410E-75D6-4160-BB71-8D99EC5BA974}" dt="2023-12-11T14:30:34.621" v="3" actId="700"/>
          <ac:spMkLst>
            <pc:docMk/>
            <pc:sldMk cId="2771475033" sldId="3888"/>
            <ac:spMk id="4" creationId="{AB5DA5C2-3753-74D5-AB1F-FA0DDF93EA38}"/>
          </ac:spMkLst>
        </pc:spChg>
        <pc:spChg chg="mod ord">
          <ac:chgData name="Hanneke Zindel" userId="97cd04de-05a1-46bd-bf16-c34207baf738" providerId="ADAL" clId="{27BF410E-75D6-4160-BB71-8D99EC5BA974}" dt="2023-12-11T14:30:34.621" v="3" actId="700"/>
          <ac:spMkLst>
            <pc:docMk/>
            <pc:sldMk cId="2771475033" sldId="3888"/>
            <ac:spMk id="5" creationId="{49008C3C-4841-3B64-EAA1-2431B5FDEE5C}"/>
          </ac:spMkLst>
        </pc:spChg>
        <pc:spChg chg="mod ord">
          <ac:chgData name="Hanneke Zindel" userId="97cd04de-05a1-46bd-bf16-c34207baf738" providerId="ADAL" clId="{27BF410E-75D6-4160-BB71-8D99EC5BA974}" dt="2023-12-11T14:30:34.621" v="3" actId="700"/>
          <ac:spMkLst>
            <pc:docMk/>
            <pc:sldMk cId="2771475033" sldId="3888"/>
            <ac:spMk id="6" creationId="{A18D4AD8-416F-04E5-EC4B-DD47565CBAA2}"/>
          </ac:spMkLst>
        </pc:spChg>
        <pc:spChg chg="del mod ord">
          <ac:chgData name="Hanneke Zindel" userId="97cd04de-05a1-46bd-bf16-c34207baf738" providerId="ADAL" clId="{27BF410E-75D6-4160-BB71-8D99EC5BA974}" dt="2023-12-11T14:30:34.621" v="3" actId="700"/>
          <ac:spMkLst>
            <pc:docMk/>
            <pc:sldMk cId="2771475033" sldId="3888"/>
            <ac:spMk id="7" creationId="{455C3300-36F8-139F-29BE-94370FA191FC}"/>
          </ac:spMkLst>
        </pc:spChg>
        <pc:spChg chg="del mod ord">
          <ac:chgData name="Hanneke Zindel" userId="97cd04de-05a1-46bd-bf16-c34207baf738" providerId="ADAL" clId="{27BF410E-75D6-4160-BB71-8D99EC5BA974}" dt="2023-12-11T14:30:34.621" v="3" actId="700"/>
          <ac:spMkLst>
            <pc:docMk/>
            <pc:sldMk cId="2771475033" sldId="3888"/>
            <ac:spMk id="8" creationId="{D8DE4353-9EF5-272F-DDC7-24724810C347}"/>
          </ac:spMkLst>
        </pc:spChg>
        <pc:spChg chg="del mod ord">
          <ac:chgData name="Hanneke Zindel" userId="97cd04de-05a1-46bd-bf16-c34207baf738" providerId="ADAL" clId="{27BF410E-75D6-4160-BB71-8D99EC5BA974}" dt="2023-12-11T14:30:34.621" v="3" actId="700"/>
          <ac:spMkLst>
            <pc:docMk/>
            <pc:sldMk cId="2771475033" sldId="3888"/>
            <ac:spMk id="9" creationId="{71F10FC1-A931-75A9-8CA6-97D7F06C0FDE}"/>
          </ac:spMkLst>
        </pc:spChg>
        <pc:spChg chg="del mod ord">
          <ac:chgData name="Hanneke Zindel" userId="97cd04de-05a1-46bd-bf16-c34207baf738" providerId="ADAL" clId="{27BF410E-75D6-4160-BB71-8D99EC5BA974}" dt="2023-12-11T14:30:34.621" v="3" actId="700"/>
          <ac:spMkLst>
            <pc:docMk/>
            <pc:sldMk cId="2771475033" sldId="3888"/>
            <ac:spMk id="10" creationId="{220EA250-9B3F-87B6-A0EA-F5ACA6DDDB4A}"/>
          </ac:spMkLst>
        </pc:spChg>
        <pc:spChg chg="del mod ord">
          <ac:chgData name="Hanneke Zindel" userId="97cd04de-05a1-46bd-bf16-c34207baf738" providerId="ADAL" clId="{27BF410E-75D6-4160-BB71-8D99EC5BA974}" dt="2023-12-11T14:30:34.621" v="3" actId="700"/>
          <ac:spMkLst>
            <pc:docMk/>
            <pc:sldMk cId="2771475033" sldId="3888"/>
            <ac:spMk id="11" creationId="{3DFC89AF-BED0-F437-EFDF-A968AB5D18B3}"/>
          </ac:spMkLst>
        </pc:spChg>
        <pc:spChg chg="del mod ord">
          <ac:chgData name="Hanneke Zindel" userId="97cd04de-05a1-46bd-bf16-c34207baf738" providerId="ADAL" clId="{27BF410E-75D6-4160-BB71-8D99EC5BA974}" dt="2023-12-11T14:30:34.621" v="3" actId="700"/>
          <ac:spMkLst>
            <pc:docMk/>
            <pc:sldMk cId="2771475033" sldId="3888"/>
            <ac:spMk id="12" creationId="{63A1C83C-5EC8-039F-CE8E-D2593A01608E}"/>
          </ac:spMkLst>
        </pc:spChg>
        <pc:spChg chg="add mod ord">
          <ac:chgData name="Hanneke Zindel" userId="97cd04de-05a1-46bd-bf16-c34207baf738" providerId="ADAL" clId="{27BF410E-75D6-4160-BB71-8D99EC5BA974}" dt="2023-12-11T14:31:19.161" v="10"/>
          <ac:spMkLst>
            <pc:docMk/>
            <pc:sldMk cId="2771475033" sldId="3888"/>
            <ac:spMk id="13" creationId="{C863E76D-D45B-6FC2-9F85-2148144BA334}"/>
          </ac:spMkLst>
        </pc:spChg>
        <pc:spChg chg="add mod ord">
          <ac:chgData name="Hanneke Zindel" userId="97cd04de-05a1-46bd-bf16-c34207baf738" providerId="ADAL" clId="{27BF410E-75D6-4160-BB71-8D99EC5BA974}" dt="2023-12-11T14:30:34.621" v="3" actId="700"/>
          <ac:spMkLst>
            <pc:docMk/>
            <pc:sldMk cId="2771475033" sldId="3888"/>
            <ac:spMk id="14" creationId="{8F0DE5DA-FAA5-9D97-D778-EFDCE45BD0BB}"/>
          </ac:spMkLst>
        </pc:spChg>
        <pc:spChg chg="add mod ord">
          <ac:chgData name="Hanneke Zindel" userId="97cd04de-05a1-46bd-bf16-c34207baf738" providerId="ADAL" clId="{27BF410E-75D6-4160-BB71-8D99EC5BA974}" dt="2023-12-11T14:30:34.621" v="3" actId="700"/>
          <ac:spMkLst>
            <pc:docMk/>
            <pc:sldMk cId="2771475033" sldId="3888"/>
            <ac:spMk id="15" creationId="{E41317ED-DD03-0E00-74F9-98337372130A}"/>
          </ac:spMkLst>
        </pc:spChg>
        <pc:spChg chg="add mod ord">
          <ac:chgData name="Hanneke Zindel" userId="97cd04de-05a1-46bd-bf16-c34207baf738" providerId="ADAL" clId="{27BF410E-75D6-4160-BB71-8D99EC5BA974}" dt="2023-12-11T14:30:34.621" v="3" actId="700"/>
          <ac:spMkLst>
            <pc:docMk/>
            <pc:sldMk cId="2771475033" sldId="3888"/>
            <ac:spMk id="16" creationId="{5FB27A6C-A814-314C-5C1A-4CB7FFA4BA35}"/>
          </ac:spMkLst>
        </pc:spChg>
        <pc:spChg chg="add mod ord">
          <ac:chgData name="Hanneke Zindel" userId="97cd04de-05a1-46bd-bf16-c34207baf738" providerId="ADAL" clId="{27BF410E-75D6-4160-BB71-8D99EC5BA974}" dt="2023-12-11T14:30:34.621" v="3" actId="700"/>
          <ac:spMkLst>
            <pc:docMk/>
            <pc:sldMk cId="2771475033" sldId="3888"/>
            <ac:spMk id="17" creationId="{4FDB8276-1462-F28C-ECCA-4E67FD308143}"/>
          </ac:spMkLst>
        </pc:spChg>
        <pc:spChg chg="add mod ord">
          <ac:chgData name="Hanneke Zindel" userId="97cd04de-05a1-46bd-bf16-c34207baf738" providerId="ADAL" clId="{27BF410E-75D6-4160-BB71-8D99EC5BA974}" dt="2023-12-11T14:30:34.621" v="3" actId="700"/>
          <ac:spMkLst>
            <pc:docMk/>
            <pc:sldMk cId="2771475033" sldId="3888"/>
            <ac:spMk id="18" creationId="{B80A0620-0C1B-5CCB-4152-70C4C32C5B9B}"/>
          </ac:spMkLst>
        </pc:spChg>
        <pc:spChg chg="add mod ord">
          <ac:chgData name="Hanneke Zindel" userId="97cd04de-05a1-46bd-bf16-c34207baf738" providerId="ADAL" clId="{27BF410E-75D6-4160-BB71-8D99EC5BA974}" dt="2023-12-11T14:30:34.621" v="3" actId="700"/>
          <ac:spMkLst>
            <pc:docMk/>
            <pc:sldMk cId="2771475033" sldId="3888"/>
            <ac:spMk id="19" creationId="{1C1C1BB6-4DFA-CA3D-9117-E83EDC16165E}"/>
          </ac:spMkLst>
        </pc:spChg>
        <pc:spChg chg="add mod ord">
          <ac:chgData name="Hanneke Zindel" userId="97cd04de-05a1-46bd-bf16-c34207baf738" providerId="ADAL" clId="{27BF410E-75D6-4160-BB71-8D99EC5BA974}" dt="2023-12-11T14:30:34.621" v="3" actId="700"/>
          <ac:spMkLst>
            <pc:docMk/>
            <pc:sldMk cId="2771475033" sldId="3888"/>
            <ac:spMk id="20" creationId="{7123DB40-DDA4-6980-B511-279593141A87}"/>
          </ac:spMkLst>
        </pc:spChg>
        <pc:spChg chg="add del">
          <ac:chgData name="Hanneke Zindel" userId="97cd04de-05a1-46bd-bf16-c34207baf738" providerId="ADAL" clId="{27BF410E-75D6-4160-BB71-8D99EC5BA974}" dt="2023-12-11T14:30:38.842" v="5" actId="22"/>
          <ac:spMkLst>
            <pc:docMk/>
            <pc:sldMk cId="2771475033" sldId="3888"/>
            <ac:spMk id="22" creationId="{45C695CA-521F-E998-7FA1-9345E532F80B}"/>
          </ac:spMkLst>
        </pc:spChg>
        <pc:graphicFrameChg chg="add mod modGraphic">
          <ac:chgData name="Hanneke Zindel" userId="97cd04de-05a1-46bd-bf16-c34207baf738" providerId="ADAL" clId="{27BF410E-75D6-4160-BB71-8D99EC5BA974}" dt="2023-12-11T14:31:51.894" v="16"/>
          <ac:graphicFrameMkLst>
            <pc:docMk/>
            <pc:sldMk cId="2771475033" sldId="3888"/>
            <ac:graphicFrameMk id="23" creationId="{CC9F76CB-2B2D-8287-5DF5-FC12B5DF1603}"/>
          </ac:graphicFrameMkLst>
        </pc:graphicFrameChg>
      </pc:sldChg>
      <pc:sldChg chg="del">
        <pc:chgData name="Hanneke Zindel" userId="97cd04de-05a1-46bd-bf16-c34207baf738" providerId="ADAL" clId="{27BF410E-75D6-4160-BB71-8D99EC5BA974}" dt="2023-12-11T14:00:11.124" v="1" actId="47"/>
        <pc:sldMkLst>
          <pc:docMk/>
          <pc:sldMk cId="3848856265" sldId="3888"/>
        </pc:sldMkLst>
      </pc:sldChg>
      <pc:sldChg chg="del">
        <pc:chgData name="Hanneke Zindel" userId="97cd04de-05a1-46bd-bf16-c34207baf738" providerId="ADAL" clId="{27BF410E-75D6-4160-BB71-8D99EC5BA974}" dt="2023-12-11T14:00:00.217" v="0" actId="47"/>
        <pc:sldMkLst>
          <pc:docMk/>
          <pc:sldMk cId="1757616023" sldId="3889"/>
        </pc:sldMkLst>
      </pc:sldChg>
      <pc:sldChg chg="addSp delSp modSp new mod">
        <pc:chgData name="Hanneke Zindel" userId="97cd04de-05a1-46bd-bf16-c34207baf738" providerId="ADAL" clId="{27BF410E-75D6-4160-BB71-8D99EC5BA974}" dt="2023-12-11T14:34:04.451" v="38" actId="1076"/>
        <pc:sldMkLst>
          <pc:docMk/>
          <pc:sldMk cId="2868907737" sldId="3889"/>
        </pc:sldMkLst>
        <pc:spChg chg="mod">
          <ac:chgData name="Hanneke Zindel" userId="97cd04de-05a1-46bd-bf16-c34207baf738" providerId="ADAL" clId="{27BF410E-75D6-4160-BB71-8D99EC5BA974}" dt="2023-12-11T14:32:08.912" v="18"/>
          <ac:spMkLst>
            <pc:docMk/>
            <pc:sldMk cId="2868907737" sldId="3889"/>
            <ac:spMk id="3" creationId="{7E9ECF03-F604-E9CD-8908-8579BE69D45B}"/>
          </ac:spMkLst>
        </pc:spChg>
        <pc:spChg chg="add del">
          <ac:chgData name="Hanneke Zindel" userId="97cd04de-05a1-46bd-bf16-c34207baf738" providerId="ADAL" clId="{27BF410E-75D6-4160-BB71-8D99EC5BA974}" dt="2023-12-11T14:32:32.945" v="20" actId="22"/>
          <ac:spMkLst>
            <pc:docMk/>
            <pc:sldMk cId="2868907737" sldId="3889"/>
            <ac:spMk id="13" creationId="{37DEE434-99D9-6A01-A82A-CA64C2E042AE}"/>
          </ac:spMkLst>
        </pc:spChg>
        <pc:spChg chg="add mod">
          <ac:chgData name="Hanneke Zindel" userId="97cd04de-05a1-46bd-bf16-c34207baf738" providerId="ADAL" clId="{27BF410E-75D6-4160-BB71-8D99EC5BA974}" dt="2023-12-11T14:34:04.451" v="38" actId="1076"/>
          <ac:spMkLst>
            <pc:docMk/>
            <pc:sldMk cId="2868907737" sldId="3889"/>
            <ac:spMk id="15" creationId="{37D0EB98-A9D7-CE9E-F585-227EE03043CE}"/>
          </ac:spMkLst>
        </pc:spChg>
        <pc:spChg chg="add mod">
          <ac:chgData name="Hanneke Zindel" userId="97cd04de-05a1-46bd-bf16-c34207baf738" providerId="ADAL" clId="{27BF410E-75D6-4160-BB71-8D99EC5BA974}" dt="2023-12-11T14:32:59.604" v="28" actId="1076"/>
          <ac:spMkLst>
            <pc:docMk/>
            <pc:sldMk cId="2868907737" sldId="3889"/>
            <ac:spMk id="17" creationId="{DCACA7FF-FE03-BA34-ABC3-337B583BBD24}"/>
          </ac:spMkLst>
        </pc:spChg>
        <pc:spChg chg="add mod">
          <ac:chgData name="Hanneke Zindel" userId="97cd04de-05a1-46bd-bf16-c34207baf738" providerId="ADAL" clId="{27BF410E-75D6-4160-BB71-8D99EC5BA974}" dt="2023-12-11T14:33:07.689" v="30" actId="1076"/>
          <ac:spMkLst>
            <pc:docMk/>
            <pc:sldMk cId="2868907737" sldId="3889"/>
            <ac:spMk id="19" creationId="{C8433FBC-950F-1632-A55D-7B9D4E2694E3}"/>
          </ac:spMkLst>
        </pc:spChg>
        <pc:picChg chg="add mod">
          <ac:chgData name="Hanneke Zindel" userId="97cd04de-05a1-46bd-bf16-c34207baf738" providerId="ADAL" clId="{27BF410E-75D6-4160-BB71-8D99EC5BA974}" dt="2023-12-11T14:34:00.891" v="37" actId="14100"/>
          <ac:picMkLst>
            <pc:docMk/>
            <pc:sldMk cId="2868907737" sldId="3889"/>
            <ac:picMk id="21" creationId="{E14B446D-F8CB-4D63-95B3-871093960161}"/>
          </ac:picMkLst>
        </pc:picChg>
      </pc:sldChg>
    </pc:docChg>
  </pc:docChgLst>
  <pc:docChgLst>
    <pc:chgData name="Louis van der Hoeven" userId="S::louis.vanderhoeven@mijnaansluiting.org::6be9b9c8-8700-4b8d-ac19-6d8542f1be02" providerId="AD" clId="Web-{8D8A1B8B-2979-1F6C-B1EA-09567064DC0D}"/>
    <pc:docChg chg="modSld">
      <pc:chgData name="Louis van der Hoeven" userId="S::louis.vanderhoeven@mijnaansluiting.org::6be9b9c8-8700-4b8d-ac19-6d8542f1be02" providerId="AD" clId="Web-{8D8A1B8B-2979-1F6C-B1EA-09567064DC0D}" dt="2024-01-25T07:43:44.652" v="17"/>
      <pc:docMkLst>
        <pc:docMk/>
      </pc:docMkLst>
      <pc:sldChg chg="modSp">
        <pc:chgData name="Louis van der Hoeven" userId="S::louis.vanderhoeven@mijnaansluiting.org::6be9b9c8-8700-4b8d-ac19-6d8542f1be02" providerId="AD" clId="Web-{8D8A1B8B-2979-1F6C-B1EA-09567064DC0D}" dt="2024-01-25T07:43:44.652" v="17"/>
        <pc:sldMkLst>
          <pc:docMk/>
          <pc:sldMk cId="2139034480" sldId="257"/>
        </pc:sldMkLst>
        <pc:graphicFrameChg chg="mod modGraphic">
          <ac:chgData name="Louis van der Hoeven" userId="S::louis.vanderhoeven@mijnaansluiting.org::6be9b9c8-8700-4b8d-ac19-6d8542f1be02" providerId="AD" clId="Web-{8D8A1B8B-2979-1F6C-B1EA-09567064DC0D}" dt="2024-01-25T07:43:44.652" v="17"/>
          <ac:graphicFrameMkLst>
            <pc:docMk/>
            <pc:sldMk cId="2139034480" sldId="257"/>
            <ac:graphicFrameMk id="3" creationId="{4BBE1973-91D6-6797-83FD-53B477A9FFAE}"/>
          </ac:graphicFrameMkLst>
        </pc:graphicFrameChg>
      </pc:sldChg>
    </pc:docChg>
  </pc:docChgLst>
  <pc:docChgLst>
    <pc:chgData name="Fieke Van Woerkom" userId="S::fieke.vanwoerkom@mijnaansluiting.org::9fc9f487-c33c-4a73-a55f-41022521a16a" providerId="AD" clId="Web-{F35A6971-E23E-1E53-4C05-382C4C45CC19}"/>
    <pc:docChg chg="modSld">
      <pc:chgData name="Fieke Van Woerkom" userId="S::fieke.vanwoerkom@mijnaansluiting.org::9fc9f487-c33c-4a73-a55f-41022521a16a" providerId="AD" clId="Web-{F35A6971-E23E-1E53-4C05-382C4C45CC19}" dt="2024-02-06T09:38:37.420" v="28" actId="20577"/>
      <pc:docMkLst>
        <pc:docMk/>
      </pc:docMkLst>
      <pc:sldChg chg="modSp">
        <pc:chgData name="Fieke Van Woerkom" userId="S::fieke.vanwoerkom@mijnaansluiting.org::9fc9f487-c33c-4a73-a55f-41022521a16a" providerId="AD" clId="Web-{F35A6971-E23E-1E53-4C05-382C4C45CC19}" dt="2024-02-06T09:38:37.420" v="28" actId="20577"/>
        <pc:sldMkLst>
          <pc:docMk/>
          <pc:sldMk cId="988063484" sldId="3891"/>
        </pc:sldMkLst>
        <pc:spChg chg="mod">
          <ac:chgData name="Fieke Van Woerkom" userId="S::fieke.vanwoerkom@mijnaansluiting.org::9fc9f487-c33c-4a73-a55f-41022521a16a" providerId="AD" clId="Web-{F35A6971-E23E-1E53-4C05-382C4C45CC19}" dt="2024-02-06T09:38:37.420" v="28" actId="20577"/>
          <ac:spMkLst>
            <pc:docMk/>
            <pc:sldMk cId="988063484" sldId="3891"/>
            <ac:spMk id="3" creationId="{91D0A787-46C6-FA07-39F7-24A1ADF02412}"/>
          </ac:spMkLst>
        </pc:spChg>
      </pc:sldChg>
    </pc:docChg>
  </pc:docChgLst>
  <pc:docChgLst>
    <pc:chgData name="Eefje Emmaneel-van Woerkom" userId="5ba0c12f-243c-4ceb-b82f-8e60d40f9fb5" providerId="ADAL" clId="{B85B3975-9B64-4C63-B173-AD1206D76073}"/>
    <pc:docChg chg="undo custSel addSld delSld modSld sldOrd">
      <pc:chgData name="Eefje Emmaneel-van Woerkom" userId="5ba0c12f-243c-4ceb-b82f-8e60d40f9fb5" providerId="ADAL" clId="{B85B3975-9B64-4C63-B173-AD1206D76073}" dt="2024-01-15T12:58:34.040" v="374" actId="20577"/>
      <pc:docMkLst>
        <pc:docMk/>
      </pc:docMkLst>
      <pc:sldChg chg="modSp mod">
        <pc:chgData name="Eefje Emmaneel-van Woerkom" userId="5ba0c12f-243c-4ceb-b82f-8e60d40f9fb5" providerId="ADAL" clId="{B85B3975-9B64-4C63-B173-AD1206D76073}" dt="2024-01-15T12:58:34.040" v="374" actId="20577"/>
        <pc:sldMkLst>
          <pc:docMk/>
          <pc:sldMk cId="2139034480" sldId="257"/>
        </pc:sldMkLst>
        <pc:graphicFrameChg chg="modGraphic">
          <ac:chgData name="Eefje Emmaneel-van Woerkom" userId="5ba0c12f-243c-4ceb-b82f-8e60d40f9fb5" providerId="ADAL" clId="{B85B3975-9B64-4C63-B173-AD1206D76073}" dt="2024-01-15T12:58:34.040" v="374" actId="20577"/>
          <ac:graphicFrameMkLst>
            <pc:docMk/>
            <pc:sldMk cId="2139034480" sldId="257"/>
            <ac:graphicFrameMk id="3" creationId="{4BBE1973-91D6-6797-83FD-53B477A9FFAE}"/>
          </ac:graphicFrameMkLst>
        </pc:graphicFrameChg>
      </pc:sldChg>
      <pc:sldChg chg="modSp mod">
        <pc:chgData name="Eefje Emmaneel-van Woerkom" userId="5ba0c12f-243c-4ceb-b82f-8e60d40f9fb5" providerId="ADAL" clId="{B85B3975-9B64-4C63-B173-AD1206D76073}" dt="2024-01-15T12:46:40.588" v="80" actId="20577"/>
        <pc:sldMkLst>
          <pc:docMk/>
          <pc:sldMk cId="0" sldId="258"/>
        </pc:sldMkLst>
        <pc:spChg chg="mod">
          <ac:chgData name="Eefje Emmaneel-van Woerkom" userId="5ba0c12f-243c-4ceb-b82f-8e60d40f9fb5" providerId="ADAL" clId="{B85B3975-9B64-4C63-B173-AD1206D76073}" dt="2024-01-15T12:46:40.588" v="80" actId="20577"/>
          <ac:spMkLst>
            <pc:docMk/>
            <pc:sldMk cId="0" sldId="258"/>
            <ac:spMk id="178" creationId="{00000000-0000-0000-0000-000000000000}"/>
          </ac:spMkLst>
        </pc:spChg>
      </pc:sldChg>
      <pc:sldChg chg="modSp del mod">
        <pc:chgData name="Eefje Emmaneel-van Woerkom" userId="5ba0c12f-243c-4ceb-b82f-8e60d40f9fb5" providerId="ADAL" clId="{B85B3975-9B64-4C63-B173-AD1206D76073}" dt="2024-01-15T12:47:16.604" v="155" actId="47"/>
        <pc:sldMkLst>
          <pc:docMk/>
          <pc:sldMk cId="0" sldId="259"/>
        </pc:sldMkLst>
        <pc:spChg chg="mod">
          <ac:chgData name="Eefje Emmaneel-van Woerkom" userId="5ba0c12f-243c-4ceb-b82f-8e60d40f9fb5" providerId="ADAL" clId="{B85B3975-9B64-4C63-B173-AD1206D76073}" dt="2024-01-15T12:46:57.930" v="153" actId="20577"/>
          <ac:spMkLst>
            <pc:docMk/>
            <pc:sldMk cId="0" sldId="259"/>
            <ac:spMk id="183" creationId="{00000000-0000-0000-0000-000000000000}"/>
          </ac:spMkLst>
        </pc:spChg>
      </pc:sldChg>
      <pc:sldChg chg="del">
        <pc:chgData name="Eefje Emmaneel-van Woerkom" userId="5ba0c12f-243c-4ceb-b82f-8e60d40f9fb5" providerId="ADAL" clId="{B85B3975-9B64-4C63-B173-AD1206D76073}" dt="2024-01-15T12:58:13.780" v="352" actId="47"/>
        <pc:sldMkLst>
          <pc:docMk/>
          <pc:sldMk cId="0" sldId="260"/>
        </pc:sldMkLst>
      </pc:sldChg>
      <pc:sldChg chg="del">
        <pc:chgData name="Eefje Emmaneel-van Woerkom" userId="5ba0c12f-243c-4ceb-b82f-8e60d40f9fb5" providerId="ADAL" clId="{B85B3975-9B64-4C63-B173-AD1206D76073}" dt="2024-01-15T12:58:14.251" v="353" actId="47"/>
        <pc:sldMkLst>
          <pc:docMk/>
          <pc:sldMk cId="0" sldId="261"/>
        </pc:sldMkLst>
      </pc:sldChg>
      <pc:sldChg chg="del">
        <pc:chgData name="Eefje Emmaneel-van Woerkom" userId="5ba0c12f-243c-4ceb-b82f-8e60d40f9fb5" providerId="ADAL" clId="{B85B3975-9B64-4C63-B173-AD1206D76073}" dt="2024-01-15T12:58:15.496" v="354" actId="47"/>
        <pc:sldMkLst>
          <pc:docMk/>
          <pc:sldMk cId="0" sldId="262"/>
        </pc:sldMkLst>
      </pc:sldChg>
      <pc:sldChg chg="addSp delSp modSp add mod">
        <pc:chgData name="Eefje Emmaneel-van Woerkom" userId="5ba0c12f-243c-4ceb-b82f-8e60d40f9fb5" providerId="ADAL" clId="{B85B3975-9B64-4C63-B173-AD1206D76073}" dt="2024-01-15T12:49:16.552" v="232" actId="1076"/>
        <pc:sldMkLst>
          <pc:docMk/>
          <pc:sldMk cId="0" sldId="263"/>
        </pc:sldMkLst>
        <pc:spChg chg="add mod">
          <ac:chgData name="Eefje Emmaneel-van Woerkom" userId="5ba0c12f-243c-4ceb-b82f-8e60d40f9fb5" providerId="ADAL" clId="{B85B3975-9B64-4C63-B173-AD1206D76073}" dt="2024-01-15T12:49:16.552" v="232" actId="1076"/>
          <ac:spMkLst>
            <pc:docMk/>
            <pc:sldMk cId="0" sldId="263"/>
            <ac:spMk id="3" creationId="{91D0A787-46C6-FA07-39F7-24A1ADF02412}"/>
          </ac:spMkLst>
        </pc:spChg>
        <pc:spChg chg="mod">
          <ac:chgData name="Eefje Emmaneel-van Woerkom" userId="5ba0c12f-243c-4ceb-b82f-8e60d40f9fb5" providerId="ADAL" clId="{B85B3975-9B64-4C63-B173-AD1206D76073}" dt="2024-01-15T12:47:52.277" v="218" actId="1076"/>
          <ac:spMkLst>
            <pc:docMk/>
            <pc:sldMk cId="0" sldId="263"/>
            <ac:spMk id="200" creationId="{00000000-0000-0000-0000-000000000000}"/>
          </ac:spMkLst>
        </pc:spChg>
        <pc:spChg chg="del">
          <ac:chgData name="Eefje Emmaneel-van Woerkom" userId="5ba0c12f-243c-4ceb-b82f-8e60d40f9fb5" providerId="ADAL" clId="{B85B3975-9B64-4C63-B173-AD1206D76073}" dt="2024-01-15T12:48:07.388" v="220" actId="478"/>
          <ac:spMkLst>
            <pc:docMk/>
            <pc:sldMk cId="0" sldId="263"/>
            <ac:spMk id="202" creationId="{00000000-0000-0000-0000-000000000000}"/>
          </ac:spMkLst>
        </pc:spChg>
        <pc:picChg chg="mod">
          <ac:chgData name="Eefje Emmaneel-van Woerkom" userId="5ba0c12f-243c-4ceb-b82f-8e60d40f9fb5" providerId="ADAL" clId="{B85B3975-9B64-4C63-B173-AD1206D76073}" dt="2024-01-15T12:48:12.307" v="222" actId="1076"/>
          <ac:picMkLst>
            <pc:docMk/>
            <pc:sldMk cId="0" sldId="263"/>
            <ac:picMk id="203" creationId="{00000000-0000-0000-0000-000000000000}"/>
          </ac:picMkLst>
        </pc:picChg>
      </pc:sldChg>
      <pc:sldChg chg="del">
        <pc:chgData name="Eefje Emmaneel-van Woerkom" userId="5ba0c12f-243c-4ceb-b82f-8e60d40f9fb5" providerId="ADAL" clId="{B85B3975-9B64-4C63-B173-AD1206D76073}" dt="2024-01-15T12:49:23.833" v="233" actId="47"/>
        <pc:sldMkLst>
          <pc:docMk/>
          <pc:sldMk cId="2263068602" sldId="3886"/>
        </pc:sldMkLst>
      </pc:sldChg>
      <pc:sldChg chg="del">
        <pc:chgData name="Eefje Emmaneel-van Woerkom" userId="5ba0c12f-243c-4ceb-b82f-8e60d40f9fb5" providerId="ADAL" clId="{B85B3975-9B64-4C63-B173-AD1206D76073}" dt="2024-01-15T12:51:04.841" v="287" actId="47"/>
        <pc:sldMkLst>
          <pc:docMk/>
          <pc:sldMk cId="3817557759" sldId="3887"/>
        </pc:sldMkLst>
      </pc:sldChg>
      <pc:sldChg chg="del">
        <pc:chgData name="Eefje Emmaneel-van Woerkom" userId="5ba0c12f-243c-4ceb-b82f-8e60d40f9fb5" providerId="ADAL" clId="{B85B3975-9B64-4C63-B173-AD1206D76073}" dt="2024-01-15T12:52:48.736" v="302" actId="47"/>
        <pc:sldMkLst>
          <pc:docMk/>
          <pc:sldMk cId="2771475033" sldId="3888"/>
        </pc:sldMkLst>
      </pc:sldChg>
      <pc:sldChg chg="delSp del mod">
        <pc:chgData name="Eefje Emmaneel-van Woerkom" userId="5ba0c12f-243c-4ceb-b82f-8e60d40f9fb5" providerId="ADAL" clId="{B85B3975-9B64-4C63-B173-AD1206D76073}" dt="2024-01-15T12:58:12.098" v="351" actId="47"/>
        <pc:sldMkLst>
          <pc:docMk/>
          <pc:sldMk cId="2868907737" sldId="3889"/>
        </pc:sldMkLst>
        <pc:spChg chg="del">
          <ac:chgData name="Eefje Emmaneel-van Woerkom" userId="5ba0c12f-243c-4ceb-b82f-8e60d40f9fb5" providerId="ADAL" clId="{B85B3975-9B64-4C63-B173-AD1206D76073}" dt="2024-01-15T12:53:24.507" v="330" actId="21"/>
          <ac:spMkLst>
            <pc:docMk/>
            <pc:sldMk cId="2868907737" sldId="3889"/>
            <ac:spMk id="2" creationId="{46F6963C-58D9-49E7-5257-AFA860270A1A}"/>
          </ac:spMkLst>
        </pc:spChg>
        <pc:spChg chg="del">
          <ac:chgData name="Eefje Emmaneel-van Woerkom" userId="5ba0c12f-243c-4ceb-b82f-8e60d40f9fb5" providerId="ADAL" clId="{B85B3975-9B64-4C63-B173-AD1206D76073}" dt="2024-01-15T12:53:24.507" v="330" actId="21"/>
          <ac:spMkLst>
            <pc:docMk/>
            <pc:sldMk cId="2868907737" sldId="3889"/>
            <ac:spMk id="15" creationId="{37D0EB98-A9D7-CE9E-F585-227EE03043CE}"/>
          </ac:spMkLst>
        </pc:spChg>
        <pc:spChg chg="del">
          <ac:chgData name="Eefje Emmaneel-van Woerkom" userId="5ba0c12f-243c-4ceb-b82f-8e60d40f9fb5" providerId="ADAL" clId="{B85B3975-9B64-4C63-B173-AD1206D76073}" dt="2024-01-15T12:53:24.507" v="330" actId="21"/>
          <ac:spMkLst>
            <pc:docMk/>
            <pc:sldMk cId="2868907737" sldId="3889"/>
            <ac:spMk id="17" creationId="{DCACA7FF-FE03-BA34-ABC3-337B583BBD24}"/>
          </ac:spMkLst>
        </pc:spChg>
        <pc:spChg chg="del">
          <ac:chgData name="Eefje Emmaneel-van Woerkom" userId="5ba0c12f-243c-4ceb-b82f-8e60d40f9fb5" providerId="ADAL" clId="{B85B3975-9B64-4C63-B173-AD1206D76073}" dt="2024-01-15T12:53:24.507" v="330" actId="21"/>
          <ac:spMkLst>
            <pc:docMk/>
            <pc:sldMk cId="2868907737" sldId="3889"/>
            <ac:spMk id="19" creationId="{C8433FBC-950F-1632-A55D-7B9D4E2694E3}"/>
          </ac:spMkLst>
        </pc:spChg>
        <pc:picChg chg="del">
          <ac:chgData name="Eefje Emmaneel-van Woerkom" userId="5ba0c12f-243c-4ceb-b82f-8e60d40f9fb5" providerId="ADAL" clId="{B85B3975-9B64-4C63-B173-AD1206D76073}" dt="2024-01-15T12:53:24.507" v="330" actId="21"/>
          <ac:picMkLst>
            <pc:docMk/>
            <pc:sldMk cId="2868907737" sldId="3889"/>
            <ac:picMk id="21" creationId="{E14B446D-F8CB-4D63-95B3-871093960161}"/>
          </ac:picMkLst>
        </pc:picChg>
      </pc:sldChg>
      <pc:sldChg chg="addSp del">
        <pc:chgData name="Eefje Emmaneel-van Woerkom" userId="5ba0c12f-243c-4ceb-b82f-8e60d40f9fb5" providerId="ADAL" clId="{B85B3975-9B64-4C63-B173-AD1206D76073}" dt="2024-01-15T12:58:26.899" v="359" actId="47"/>
        <pc:sldMkLst>
          <pc:docMk/>
          <pc:sldMk cId="0" sldId="3890"/>
        </pc:sldMkLst>
        <pc:picChg chg="add">
          <ac:chgData name="Eefje Emmaneel-van Woerkom" userId="5ba0c12f-243c-4ceb-b82f-8e60d40f9fb5" providerId="ADAL" clId="{B85B3975-9B64-4C63-B173-AD1206D76073}" dt="2024-01-15T12:58:17.976" v="355"/>
          <ac:picMkLst>
            <pc:docMk/>
            <pc:sldMk cId="0" sldId="3890"/>
            <ac:picMk id="2050" creationId="{AB125EAE-DAF5-FAA4-B21E-7A84C8BB8BE7}"/>
          </ac:picMkLst>
        </pc:picChg>
      </pc:sldChg>
      <pc:sldChg chg="modSp add mod">
        <pc:chgData name="Eefje Emmaneel-van Woerkom" userId="5ba0c12f-243c-4ceb-b82f-8e60d40f9fb5" providerId="ADAL" clId="{B85B3975-9B64-4C63-B173-AD1206D76073}" dt="2024-01-15T12:50:55.232" v="286" actId="1076"/>
        <pc:sldMkLst>
          <pc:docMk/>
          <pc:sldMk cId="988063484" sldId="3891"/>
        </pc:sldMkLst>
        <pc:spChg chg="mod">
          <ac:chgData name="Eefje Emmaneel-van Woerkom" userId="5ba0c12f-243c-4ceb-b82f-8e60d40f9fb5" providerId="ADAL" clId="{B85B3975-9B64-4C63-B173-AD1206D76073}" dt="2024-01-15T12:50:55.232" v="286" actId="1076"/>
          <ac:spMkLst>
            <pc:docMk/>
            <pc:sldMk cId="988063484" sldId="3891"/>
            <ac:spMk id="3" creationId="{91D0A787-46C6-FA07-39F7-24A1ADF02412}"/>
          </ac:spMkLst>
        </pc:spChg>
      </pc:sldChg>
      <pc:sldChg chg="addSp delSp modSp add mod">
        <pc:chgData name="Eefje Emmaneel-van Woerkom" userId="5ba0c12f-243c-4ceb-b82f-8e60d40f9fb5" providerId="ADAL" clId="{B85B3975-9B64-4C63-B173-AD1206D76073}" dt="2024-01-15T12:52:42.097" v="301" actId="207"/>
        <pc:sldMkLst>
          <pc:docMk/>
          <pc:sldMk cId="1489986821" sldId="3892"/>
        </pc:sldMkLst>
        <pc:spChg chg="del">
          <ac:chgData name="Eefje Emmaneel-van Woerkom" userId="5ba0c12f-243c-4ceb-b82f-8e60d40f9fb5" providerId="ADAL" clId="{B85B3975-9B64-4C63-B173-AD1206D76073}" dt="2024-01-15T12:51:32.672" v="291" actId="478"/>
          <ac:spMkLst>
            <pc:docMk/>
            <pc:sldMk cId="1489986821" sldId="3892"/>
            <ac:spMk id="3" creationId="{91D0A787-46C6-FA07-39F7-24A1ADF02412}"/>
          </ac:spMkLst>
        </pc:spChg>
        <pc:spChg chg="mod">
          <ac:chgData name="Eefje Emmaneel-van Woerkom" userId="5ba0c12f-243c-4ceb-b82f-8e60d40f9fb5" providerId="ADAL" clId="{B85B3975-9B64-4C63-B173-AD1206D76073}" dt="2024-01-15T12:51:28.974" v="290" actId="255"/>
          <ac:spMkLst>
            <pc:docMk/>
            <pc:sldMk cId="1489986821" sldId="3892"/>
            <ac:spMk id="200" creationId="{00000000-0000-0000-0000-000000000000}"/>
          </ac:spMkLst>
        </pc:spChg>
        <pc:graphicFrameChg chg="add mod modGraphic">
          <ac:chgData name="Eefje Emmaneel-van Woerkom" userId="5ba0c12f-243c-4ceb-b82f-8e60d40f9fb5" providerId="ADAL" clId="{B85B3975-9B64-4C63-B173-AD1206D76073}" dt="2024-01-15T12:52:42.097" v="301" actId="207"/>
          <ac:graphicFrameMkLst>
            <pc:docMk/>
            <pc:sldMk cId="1489986821" sldId="3892"/>
            <ac:graphicFrameMk id="2" creationId="{55877CF6-994F-A1BF-1CC0-9018A01A9262}"/>
          </ac:graphicFrameMkLst>
        </pc:graphicFrameChg>
      </pc:sldChg>
      <pc:sldChg chg="addSp delSp modSp add mod">
        <pc:chgData name="Eefje Emmaneel-van Woerkom" userId="5ba0c12f-243c-4ceb-b82f-8e60d40f9fb5" providerId="ADAL" clId="{B85B3975-9B64-4C63-B173-AD1206D76073}" dt="2024-01-15T12:58:08.688" v="350" actId="1076"/>
        <pc:sldMkLst>
          <pc:docMk/>
          <pc:sldMk cId="1228305590" sldId="3893"/>
        </pc:sldMkLst>
        <pc:spChg chg="add mod">
          <ac:chgData name="Eefje Emmaneel-van Woerkom" userId="5ba0c12f-243c-4ceb-b82f-8e60d40f9fb5" providerId="ADAL" clId="{B85B3975-9B64-4C63-B173-AD1206D76073}" dt="2024-01-15T12:57:55.749" v="347" actId="1076"/>
          <ac:spMkLst>
            <pc:docMk/>
            <pc:sldMk cId="1228305590" sldId="3893"/>
            <ac:spMk id="15" creationId="{37D0EB98-A9D7-CE9E-F585-227EE03043CE}"/>
          </ac:spMkLst>
        </pc:spChg>
        <pc:spChg chg="add mod">
          <ac:chgData name="Eefje Emmaneel-van Woerkom" userId="5ba0c12f-243c-4ceb-b82f-8e60d40f9fb5" providerId="ADAL" clId="{B85B3975-9B64-4C63-B173-AD1206D76073}" dt="2024-01-15T12:58:03.591" v="349" actId="1076"/>
          <ac:spMkLst>
            <pc:docMk/>
            <pc:sldMk cId="1228305590" sldId="3893"/>
            <ac:spMk id="17" creationId="{DCACA7FF-FE03-BA34-ABC3-337B583BBD24}"/>
          </ac:spMkLst>
        </pc:spChg>
        <pc:spChg chg="add mod">
          <ac:chgData name="Eefje Emmaneel-van Woerkom" userId="5ba0c12f-243c-4ceb-b82f-8e60d40f9fb5" providerId="ADAL" clId="{B85B3975-9B64-4C63-B173-AD1206D76073}" dt="2024-01-15T12:58:00.227" v="348" actId="1076"/>
          <ac:spMkLst>
            <pc:docMk/>
            <pc:sldMk cId="1228305590" sldId="3893"/>
            <ac:spMk id="19" creationId="{C8433FBC-950F-1632-A55D-7B9D4E2694E3}"/>
          </ac:spMkLst>
        </pc:spChg>
        <pc:spChg chg="mod">
          <ac:chgData name="Eefje Emmaneel-van Woerkom" userId="5ba0c12f-243c-4ceb-b82f-8e60d40f9fb5" providerId="ADAL" clId="{B85B3975-9B64-4C63-B173-AD1206D76073}" dt="2024-01-15T12:53:01.481" v="327" actId="20577"/>
          <ac:spMkLst>
            <pc:docMk/>
            <pc:sldMk cId="1228305590" sldId="3893"/>
            <ac:spMk id="200" creationId="{00000000-0000-0000-0000-000000000000}"/>
          </ac:spMkLst>
        </pc:spChg>
        <pc:graphicFrameChg chg="del modGraphic">
          <ac:chgData name="Eefje Emmaneel-van Woerkom" userId="5ba0c12f-243c-4ceb-b82f-8e60d40f9fb5" providerId="ADAL" clId="{B85B3975-9B64-4C63-B173-AD1206D76073}" dt="2024-01-15T12:53:14.858" v="329" actId="478"/>
          <ac:graphicFrameMkLst>
            <pc:docMk/>
            <pc:sldMk cId="1228305590" sldId="3893"/>
            <ac:graphicFrameMk id="2" creationId="{55877CF6-994F-A1BF-1CC0-9018A01A9262}"/>
          </ac:graphicFrameMkLst>
        </pc:graphicFrameChg>
        <pc:picChg chg="add del mod">
          <ac:chgData name="Eefje Emmaneel-van Woerkom" userId="5ba0c12f-243c-4ceb-b82f-8e60d40f9fb5" providerId="ADAL" clId="{B85B3975-9B64-4C63-B173-AD1206D76073}" dt="2024-01-15T12:56:37.761" v="339" actId="478"/>
          <ac:picMkLst>
            <pc:docMk/>
            <pc:sldMk cId="1228305590" sldId="3893"/>
            <ac:picMk id="4" creationId="{8E1823BD-7752-D951-3550-F5286B1CD629}"/>
          </ac:picMkLst>
        </pc:picChg>
        <pc:picChg chg="add del mod">
          <ac:chgData name="Eefje Emmaneel-van Woerkom" userId="5ba0c12f-243c-4ceb-b82f-8e60d40f9fb5" providerId="ADAL" clId="{B85B3975-9B64-4C63-B173-AD1206D76073}" dt="2024-01-15T12:54:04.153" v="335" actId="478"/>
          <ac:picMkLst>
            <pc:docMk/>
            <pc:sldMk cId="1228305590" sldId="3893"/>
            <ac:picMk id="21" creationId="{E14B446D-F8CB-4D63-95B3-871093960161}"/>
          </ac:picMkLst>
        </pc:picChg>
        <pc:picChg chg="mod">
          <ac:chgData name="Eefje Emmaneel-van Woerkom" userId="5ba0c12f-243c-4ceb-b82f-8e60d40f9fb5" providerId="ADAL" clId="{B85B3975-9B64-4C63-B173-AD1206D76073}" dt="2024-01-15T12:52:56.185" v="305" actId="1076"/>
          <ac:picMkLst>
            <pc:docMk/>
            <pc:sldMk cId="1228305590" sldId="3893"/>
            <ac:picMk id="203" creationId="{00000000-0000-0000-0000-000000000000}"/>
          </ac:picMkLst>
        </pc:picChg>
        <pc:picChg chg="add mod">
          <ac:chgData name="Eefje Emmaneel-van Woerkom" userId="5ba0c12f-243c-4ceb-b82f-8e60d40f9fb5" providerId="ADAL" clId="{B85B3975-9B64-4C63-B173-AD1206D76073}" dt="2024-01-15T12:58:08.688" v="350" actId="1076"/>
          <ac:picMkLst>
            <pc:docMk/>
            <pc:sldMk cId="1228305590" sldId="3893"/>
            <ac:picMk id="1026" creationId="{013DB3FD-4F07-D254-E32D-4EC82FFE1E63}"/>
          </ac:picMkLst>
        </pc:picChg>
      </pc:sldChg>
      <pc:sldChg chg="add ord">
        <pc:chgData name="Eefje Emmaneel-van Woerkom" userId="5ba0c12f-243c-4ceb-b82f-8e60d40f9fb5" providerId="ADAL" clId="{B85B3975-9B64-4C63-B173-AD1206D76073}" dt="2024-01-15T12:58:23.251" v="358"/>
        <pc:sldMkLst>
          <pc:docMk/>
          <pc:sldMk cId="4193963310" sldId="3894"/>
        </pc:sldMkLst>
      </pc:sldChg>
    </pc:docChg>
  </pc:docChgLst>
  <pc:docChgLst>
    <pc:chgData name="Hanneke Zindel" userId="97cd04de-05a1-46bd-bf16-c34207baf738" providerId="ADAL" clId="{AE518354-19A1-4DE9-8538-A6D981639EA9}"/>
    <pc:docChg chg="modSld">
      <pc:chgData name="Hanneke Zindel" userId="97cd04de-05a1-46bd-bf16-c34207baf738" providerId="ADAL" clId="{AE518354-19A1-4DE9-8538-A6D981639EA9}" dt="2024-02-10T10:10:48.085" v="0"/>
      <pc:docMkLst>
        <pc:docMk/>
      </pc:docMkLst>
      <pc:sldChg chg="modSp">
        <pc:chgData name="Hanneke Zindel" userId="97cd04de-05a1-46bd-bf16-c34207baf738" providerId="ADAL" clId="{AE518354-19A1-4DE9-8538-A6D981639EA9}" dt="2024-02-10T10:10:48.085" v="0"/>
        <pc:sldMkLst>
          <pc:docMk/>
          <pc:sldMk cId="0" sldId="263"/>
        </pc:sldMkLst>
        <pc:spChg chg="mod">
          <ac:chgData name="Hanneke Zindel" userId="97cd04de-05a1-46bd-bf16-c34207baf738" providerId="ADAL" clId="{AE518354-19A1-4DE9-8538-A6D981639EA9}" dt="2024-02-10T10:10:48.085" v="0"/>
          <ac:spMkLst>
            <pc:docMk/>
            <pc:sldMk cId="0" sldId="263"/>
            <ac:spMk id="3" creationId="{91D0A787-46C6-FA07-39F7-24A1ADF02412}"/>
          </ac:spMkLst>
        </pc:spChg>
      </pc:sldChg>
    </pc:docChg>
  </pc:docChgLst>
  <pc:docChgLst>
    <pc:chgData name="Hanneke Zindel" userId="S::hanneke.zindel@mijnaansluiting.org::97cd04de-05a1-46bd-bf16-c34207baf738" providerId="AD" clId="Web-{F3DF2833-0020-49B6-BBE2-F39F93F7419C}"/>
    <pc:docChg chg="modSld">
      <pc:chgData name="Hanneke Zindel" userId="S::hanneke.zindel@mijnaansluiting.org::97cd04de-05a1-46bd-bf16-c34207baf738" providerId="AD" clId="Web-{F3DF2833-0020-49B6-BBE2-F39F93F7419C}" dt="2024-02-02T16:19:40.400" v="4" actId="20577"/>
      <pc:docMkLst>
        <pc:docMk/>
      </pc:docMkLst>
      <pc:sldChg chg="modSp">
        <pc:chgData name="Hanneke Zindel" userId="S::hanneke.zindel@mijnaansluiting.org::97cd04de-05a1-46bd-bf16-c34207baf738" providerId="AD" clId="Web-{F3DF2833-0020-49B6-BBE2-F39F93F7419C}" dt="2024-02-02T16:19:40.400" v="4" actId="20577"/>
        <pc:sldMkLst>
          <pc:docMk/>
          <pc:sldMk cId="988063484" sldId="3891"/>
        </pc:sldMkLst>
        <pc:spChg chg="mod">
          <ac:chgData name="Hanneke Zindel" userId="S::hanneke.zindel@mijnaansluiting.org::97cd04de-05a1-46bd-bf16-c34207baf738" providerId="AD" clId="Web-{F3DF2833-0020-49B6-BBE2-F39F93F7419C}" dt="2024-02-02T16:19:40.400" v="4" actId="20577"/>
          <ac:spMkLst>
            <pc:docMk/>
            <pc:sldMk cId="988063484" sldId="3891"/>
            <ac:spMk id="3" creationId="{91D0A787-46C6-FA07-39F7-24A1ADF02412}"/>
          </ac:spMkLst>
        </pc:spChg>
      </pc:sldChg>
    </pc:docChg>
  </pc:docChgLst>
  <pc:docChgLst>
    <pc:chgData name="Hanneke Zindel" userId="S::hanneke.zindel@mijnaansluiting.org::97cd04de-05a1-46bd-bf16-c34207baf738" providerId="AD" clId="Web-{5B172AFA-1B9F-4C17-A663-C025F784A674}"/>
    <pc:docChg chg="delSld modSld">
      <pc:chgData name="Hanneke Zindel" userId="S::hanneke.zindel@mijnaansluiting.org::97cd04de-05a1-46bd-bf16-c34207baf738" providerId="AD" clId="Web-{5B172AFA-1B9F-4C17-A663-C025F784A674}" dt="2024-02-02T16:06:29.989" v="2"/>
      <pc:docMkLst>
        <pc:docMk/>
      </pc:docMkLst>
      <pc:sldChg chg="del">
        <pc:chgData name="Hanneke Zindel" userId="S::hanneke.zindel@mijnaansluiting.org::97cd04de-05a1-46bd-bf16-c34207baf738" providerId="AD" clId="Web-{5B172AFA-1B9F-4C17-A663-C025F784A674}" dt="2024-02-02T16:06:29.989" v="2"/>
        <pc:sldMkLst>
          <pc:docMk/>
          <pc:sldMk cId="2139034480" sldId="257"/>
        </pc:sldMkLst>
      </pc:sldChg>
      <pc:sldChg chg="delSp modSp">
        <pc:chgData name="Hanneke Zindel" userId="S::hanneke.zindel@mijnaansluiting.org::97cd04de-05a1-46bd-bf16-c34207baf738" providerId="AD" clId="Web-{5B172AFA-1B9F-4C17-A663-C025F784A674}" dt="2024-02-02T16:05:59.722" v="1"/>
        <pc:sldMkLst>
          <pc:docMk/>
          <pc:sldMk cId="0" sldId="258"/>
        </pc:sldMkLst>
        <pc:spChg chg="del mod">
          <ac:chgData name="Hanneke Zindel" userId="S::hanneke.zindel@mijnaansluiting.org::97cd04de-05a1-46bd-bf16-c34207baf738" providerId="AD" clId="Web-{5B172AFA-1B9F-4C17-A663-C025F784A674}" dt="2024-02-02T16:05:59.722" v="1"/>
          <ac:spMkLst>
            <pc:docMk/>
            <pc:sldMk cId="0" sldId="258"/>
            <ac:spMk id="175" creationId="{00000000-0000-0000-0000-000000000000}"/>
          </ac:spMkLst>
        </pc:spChg>
      </pc:sldChg>
    </pc:docChg>
  </pc:docChgLst>
  <pc:docChgLst>
    <pc:chgData name="Fieke Van Woerkom" userId="S::fieke.vanwoerkom@mijnaansluiting.org::9fc9f487-c33c-4a73-a55f-41022521a16a" providerId="AD" clId="Web-{C81991E8-384F-8D00-F8CA-B3CF2E12E351}"/>
    <pc:docChg chg="modSld">
      <pc:chgData name="Fieke Van Woerkom" userId="S::fieke.vanwoerkom@mijnaansluiting.org::9fc9f487-c33c-4a73-a55f-41022521a16a" providerId="AD" clId="Web-{C81991E8-384F-8D00-F8CA-B3CF2E12E351}" dt="2024-02-06T08:50:11.732" v="347" actId="20577"/>
      <pc:docMkLst>
        <pc:docMk/>
      </pc:docMkLst>
      <pc:sldChg chg="modSp">
        <pc:chgData name="Fieke Van Woerkom" userId="S::fieke.vanwoerkom@mijnaansluiting.org::9fc9f487-c33c-4a73-a55f-41022521a16a" providerId="AD" clId="Web-{C81991E8-384F-8D00-F8CA-B3CF2E12E351}" dt="2024-02-06T08:30:00.726" v="61" actId="20577"/>
        <pc:sldMkLst>
          <pc:docMk/>
          <pc:sldMk cId="0" sldId="263"/>
        </pc:sldMkLst>
        <pc:spChg chg="mod">
          <ac:chgData name="Fieke Van Woerkom" userId="S::fieke.vanwoerkom@mijnaansluiting.org::9fc9f487-c33c-4a73-a55f-41022521a16a" providerId="AD" clId="Web-{C81991E8-384F-8D00-F8CA-B3CF2E12E351}" dt="2024-02-06T08:28:51.019" v="54" actId="20577"/>
          <ac:spMkLst>
            <pc:docMk/>
            <pc:sldMk cId="0" sldId="263"/>
            <ac:spMk id="3" creationId="{91D0A787-46C6-FA07-39F7-24A1ADF02412}"/>
          </ac:spMkLst>
        </pc:spChg>
        <pc:spChg chg="mod">
          <ac:chgData name="Fieke Van Woerkom" userId="S::fieke.vanwoerkom@mijnaansluiting.org::9fc9f487-c33c-4a73-a55f-41022521a16a" providerId="AD" clId="Web-{C81991E8-384F-8D00-F8CA-B3CF2E12E351}" dt="2024-02-06T08:30:00.726" v="61" actId="20577"/>
          <ac:spMkLst>
            <pc:docMk/>
            <pc:sldMk cId="0" sldId="263"/>
            <ac:spMk id="200" creationId="{00000000-0000-0000-0000-000000000000}"/>
          </ac:spMkLst>
        </pc:spChg>
      </pc:sldChg>
      <pc:sldChg chg="modSp">
        <pc:chgData name="Fieke Van Woerkom" userId="S::fieke.vanwoerkom@mijnaansluiting.org::9fc9f487-c33c-4a73-a55f-41022521a16a" providerId="AD" clId="Web-{C81991E8-384F-8D00-F8CA-B3CF2E12E351}" dt="2024-02-06T08:50:11.732" v="347" actId="20577"/>
        <pc:sldMkLst>
          <pc:docMk/>
          <pc:sldMk cId="988063484" sldId="3891"/>
        </pc:sldMkLst>
        <pc:spChg chg="mod">
          <ac:chgData name="Fieke Van Woerkom" userId="S::fieke.vanwoerkom@mijnaansluiting.org::9fc9f487-c33c-4a73-a55f-41022521a16a" providerId="AD" clId="Web-{C81991E8-384F-8D00-F8CA-B3CF2E12E351}" dt="2024-02-06T08:45:52.921" v="190" actId="20577"/>
          <ac:spMkLst>
            <pc:docMk/>
            <pc:sldMk cId="988063484" sldId="3891"/>
            <ac:spMk id="3" creationId="{91D0A787-46C6-FA07-39F7-24A1ADF02412}"/>
          </ac:spMkLst>
        </pc:spChg>
        <pc:spChg chg="mod">
          <ac:chgData name="Fieke Van Woerkom" userId="S::fieke.vanwoerkom@mijnaansluiting.org::9fc9f487-c33c-4a73-a55f-41022521a16a" providerId="AD" clId="Web-{C81991E8-384F-8D00-F8CA-B3CF2E12E351}" dt="2024-02-06T08:50:11.732" v="347" actId="20577"/>
          <ac:spMkLst>
            <pc:docMk/>
            <pc:sldMk cId="988063484" sldId="3891"/>
            <ac:spMk id="200" creationId="{00000000-0000-0000-0000-000000000000}"/>
          </ac:spMkLst>
        </pc:spChg>
      </pc:sldChg>
      <pc:sldChg chg="modSp">
        <pc:chgData name="Fieke Van Woerkom" userId="S::fieke.vanwoerkom@mijnaansluiting.org::9fc9f487-c33c-4a73-a55f-41022521a16a" providerId="AD" clId="Web-{C81991E8-384F-8D00-F8CA-B3CF2E12E351}" dt="2024-02-06T08:47:52.006" v="280"/>
        <pc:sldMkLst>
          <pc:docMk/>
          <pc:sldMk cId="1489986821" sldId="3892"/>
        </pc:sldMkLst>
        <pc:spChg chg="mod">
          <ac:chgData name="Fieke Van Woerkom" userId="S::fieke.vanwoerkom@mijnaansluiting.org::9fc9f487-c33c-4a73-a55f-41022521a16a" providerId="AD" clId="Web-{C81991E8-384F-8D00-F8CA-B3CF2E12E351}" dt="2024-02-06T08:46:27.392" v="194" actId="20577"/>
          <ac:spMkLst>
            <pc:docMk/>
            <pc:sldMk cId="1489986821" sldId="3892"/>
            <ac:spMk id="200" creationId="{00000000-0000-0000-0000-000000000000}"/>
          </ac:spMkLst>
        </pc:spChg>
        <pc:graphicFrameChg chg="mod modGraphic">
          <ac:chgData name="Fieke Van Woerkom" userId="S::fieke.vanwoerkom@mijnaansluiting.org::9fc9f487-c33c-4a73-a55f-41022521a16a" providerId="AD" clId="Web-{C81991E8-384F-8D00-F8CA-B3CF2E12E351}" dt="2024-02-06T08:47:52.006" v="280"/>
          <ac:graphicFrameMkLst>
            <pc:docMk/>
            <pc:sldMk cId="1489986821" sldId="3892"/>
            <ac:graphicFrameMk id="2" creationId="{55877CF6-994F-A1BF-1CC0-9018A01A9262}"/>
          </ac:graphicFrameMkLst>
        </pc:graphicFrameChg>
      </pc:sldChg>
      <pc:sldChg chg="modSp">
        <pc:chgData name="Fieke Van Woerkom" userId="S::fieke.vanwoerkom@mijnaansluiting.org::9fc9f487-c33c-4a73-a55f-41022521a16a" providerId="AD" clId="Web-{C81991E8-384F-8D00-F8CA-B3CF2E12E351}" dt="2024-02-06T08:48:47.353" v="298" actId="20577"/>
        <pc:sldMkLst>
          <pc:docMk/>
          <pc:sldMk cId="1228305590" sldId="3893"/>
        </pc:sldMkLst>
        <pc:spChg chg="mod">
          <ac:chgData name="Fieke Van Woerkom" userId="S::fieke.vanwoerkom@mijnaansluiting.org::9fc9f487-c33c-4a73-a55f-41022521a16a" providerId="AD" clId="Web-{C81991E8-384F-8D00-F8CA-B3CF2E12E351}" dt="2024-02-06T08:48:47.353" v="298" actId="20577"/>
          <ac:spMkLst>
            <pc:docMk/>
            <pc:sldMk cId="1228305590" sldId="3893"/>
            <ac:spMk id="3" creationId="{8437B129-3056-822C-5BD2-6B8597007948}"/>
          </ac:spMkLst>
        </pc:spChg>
      </pc:sldChg>
    </pc:docChg>
  </pc:docChgLst>
  <pc:docChgLst>
    <pc:chgData name="Hanneke Zindel" userId="S::hanneke.zindel@mijnaansluiting.org::97cd04de-05a1-46bd-bf16-c34207baf738" providerId="AD" clId="Web-{144B9C83-A6D9-4611-8B0B-D086B0C88254}"/>
    <pc:docChg chg="addSld delSld modSld">
      <pc:chgData name="Hanneke Zindel" userId="S::hanneke.zindel@mijnaansluiting.org::97cd04de-05a1-46bd-bf16-c34207baf738" providerId="AD" clId="Web-{144B9C83-A6D9-4611-8B0B-D086B0C88254}" dt="2024-01-22T11:07:06.897" v="229" actId="20577"/>
      <pc:docMkLst>
        <pc:docMk/>
      </pc:docMkLst>
      <pc:sldChg chg="modSp">
        <pc:chgData name="Hanneke Zindel" userId="S::hanneke.zindel@mijnaansluiting.org::97cd04de-05a1-46bd-bf16-c34207baf738" providerId="AD" clId="Web-{144B9C83-A6D9-4611-8B0B-D086B0C88254}" dt="2024-01-22T11:04:32.510" v="174" actId="20577"/>
        <pc:sldMkLst>
          <pc:docMk/>
          <pc:sldMk cId="0" sldId="263"/>
        </pc:sldMkLst>
        <pc:spChg chg="mod">
          <ac:chgData name="Hanneke Zindel" userId="S::hanneke.zindel@mijnaansluiting.org::97cd04de-05a1-46bd-bf16-c34207baf738" providerId="AD" clId="Web-{144B9C83-A6D9-4611-8B0B-D086B0C88254}" dt="2024-01-22T11:04:32.510" v="174" actId="20577"/>
          <ac:spMkLst>
            <pc:docMk/>
            <pc:sldMk cId="0" sldId="263"/>
            <ac:spMk id="3" creationId="{91D0A787-46C6-FA07-39F7-24A1ADF02412}"/>
          </ac:spMkLst>
        </pc:spChg>
      </pc:sldChg>
      <pc:sldChg chg="modSp">
        <pc:chgData name="Hanneke Zindel" userId="S::hanneke.zindel@mijnaansluiting.org::97cd04de-05a1-46bd-bf16-c34207baf738" providerId="AD" clId="Web-{144B9C83-A6D9-4611-8B0B-D086B0C88254}" dt="2024-01-22T11:05:31.999" v="185"/>
        <pc:sldMkLst>
          <pc:docMk/>
          <pc:sldMk cId="988063484" sldId="3891"/>
        </pc:sldMkLst>
        <pc:spChg chg="mod">
          <ac:chgData name="Hanneke Zindel" userId="S::hanneke.zindel@mijnaansluiting.org::97cd04de-05a1-46bd-bf16-c34207baf738" providerId="AD" clId="Web-{144B9C83-A6D9-4611-8B0B-D086B0C88254}" dt="2024-01-22T11:05:31.999" v="185"/>
          <ac:spMkLst>
            <pc:docMk/>
            <pc:sldMk cId="988063484" sldId="3891"/>
            <ac:spMk id="3" creationId="{91D0A787-46C6-FA07-39F7-24A1ADF02412}"/>
          </ac:spMkLst>
        </pc:spChg>
      </pc:sldChg>
      <pc:sldChg chg="addSp delSp modSp">
        <pc:chgData name="Hanneke Zindel" userId="S::hanneke.zindel@mijnaansluiting.org::97cd04de-05a1-46bd-bf16-c34207baf738" providerId="AD" clId="Web-{144B9C83-A6D9-4611-8B0B-D086B0C88254}" dt="2024-01-22T11:07:06.897" v="229" actId="20577"/>
        <pc:sldMkLst>
          <pc:docMk/>
          <pc:sldMk cId="1228305590" sldId="3893"/>
        </pc:sldMkLst>
        <pc:spChg chg="add mod">
          <ac:chgData name="Hanneke Zindel" userId="S::hanneke.zindel@mijnaansluiting.org::97cd04de-05a1-46bd-bf16-c34207baf738" providerId="AD" clId="Web-{144B9C83-A6D9-4611-8B0B-D086B0C88254}" dt="2024-01-22T11:07:06.897" v="229" actId="20577"/>
          <ac:spMkLst>
            <pc:docMk/>
            <pc:sldMk cId="1228305590" sldId="3893"/>
            <ac:spMk id="3" creationId="{8437B129-3056-822C-5BD2-6B8597007948}"/>
          </ac:spMkLst>
        </pc:spChg>
        <pc:spChg chg="del">
          <ac:chgData name="Hanneke Zindel" userId="S::hanneke.zindel@mijnaansluiting.org::97cd04de-05a1-46bd-bf16-c34207baf738" providerId="AD" clId="Web-{144B9C83-A6D9-4611-8B0B-D086B0C88254}" dt="2024-01-22T11:06:18.206" v="206"/>
          <ac:spMkLst>
            <pc:docMk/>
            <pc:sldMk cId="1228305590" sldId="3893"/>
            <ac:spMk id="15" creationId="{37D0EB98-A9D7-CE9E-F585-227EE03043CE}"/>
          </ac:spMkLst>
        </pc:spChg>
        <pc:spChg chg="del">
          <ac:chgData name="Hanneke Zindel" userId="S::hanneke.zindel@mijnaansluiting.org::97cd04de-05a1-46bd-bf16-c34207baf738" providerId="AD" clId="Web-{144B9C83-A6D9-4611-8B0B-D086B0C88254}" dt="2024-01-22T11:06:18.206" v="205"/>
          <ac:spMkLst>
            <pc:docMk/>
            <pc:sldMk cId="1228305590" sldId="3893"/>
            <ac:spMk id="17" creationId="{DCACA7FF-FE03-BA34-ABC3-337B583BBD24}"/>
          </ac:spMkLst>
        </pc:spChg>
        <pc:spChg chg="del">
          <ac:chgData name="Hanneke Zindel" userId="S::hanneke.zindel@mijnaansluiting.org::97cd04de-05a1-46bd-bf16-c34207baf738" providerId="AD" clId="Web-{144B9C83-A6D9-4611-8B0B-D086B0C88254}" dt="2024-01-22T11:06:18.206" v="204"/>
          <ac:spMkLst>
            <pc:docMk/>
            <pc:sldMk cId="1228305590" sldId="3893"/>
            <ac:spMk id="19" creationId="{C8433FBC-950F-1632-A55D-7B9D4E2694E3}"/>
          </ac:spMkLst>
        </pc:spChg>
        <pc:spChg chg="mod">
          <ac:chgData name="Hanneke Zindel" userId="S::hanneke.zindel@mijnaansluiting.org::97cd04de-05a1-46bd-bf16-c34207baf738" providerId="AD" clId="Web-{144B9C83-A6D9-4611-8B0B-D086B0C88254}" dt="2024-01-22T11:06:10.846" v="202" actId="20577"/>
          <ac:spMkLst>
            <pc:docMk/>
            <pc:sldMk cId="1228305590" sldId="3893"/>
            <ac:spMk id="200" creationId="{00000000-0000-0000-0000-000000000000}"/>
          </ac:spMkLst>
        </pc:spChg>
        <pc:picChg chg="del">
          <ac:chgData name="Hanneke Zindel" userId="S::hanneke.zindel@mijnaansluiting.org::97cd04de-05a1-46bd-bf16-c34207baf738" providerId="AD" clId="Web-{144B9C83-A6D9-4611-8B0B-D086B0C88254}" dt="2024-01-22T11:06:13.205" v="203"/>
          <ac:picMkLst>
            <pc:docMk/>
            <pc:sldMk cId="1228305590" sldId="3893"/>
            <ac:picMk id="1026" creationId="{013DB3FD-4F07-D254-E32D-4EC82FFE1E63}"/>
          </ac:picMkLst>
        </pc:picChg>
      </pc:sldChg>
      <pc:sldChg chg="new del">
        <pc:chgData name="Hanneke Zindel" userId="S::hanneke.zindel@mijnaansluiting.org::97cd04de-05a1-46bd-bf16-c34207baf738" providerId="AD" clId="Web-{144B9C83-A6D9-4611-8B0B-D086B0C88254}" dt="2024-01-22T11:02:25.673" v="27"/>
        <pc:sldMkLst>
          <pc:docMk/>
          <pc:sldMk cId="796798809" sldId="3895"/>
        </pc:sldMkLst>
      </pc:sldChg>
      <pc:sldChg chg="add replId">
        <pc:chgData name="Hanneke Zindel" userId="S::hanneke.zindel@mijnaansluiting.org::97cd04de-05a1-46bd-bf16-c34207baf738" providerId="AD" clId="Web-{144B9C83-A6D9-4611-8B0B-D086B0C88254}" dt="2024-01-22T11:02:31.048" v="28"/>
        <pc:sldMkLst>
          <pc:docMk/>
          <pc:sldMk cId="3442542226" sldId="3895"/>
        </pc:sldMkLst>
      </pc:sldChg>
      <pc:sldChg chg="add del replId">
        <pc:chgData name="Hanneke Zindel" userId="S::hanneke.zindel@mijnaansluiting.org::97cd04de-05a1-46bd-bf16-c34207baf738" providerId="AD" clId="Web-{144B9C83-A6D9-4611-8B0B-D086B0C88254}" dt="2024-01-22T11:05:26.874" v="184"/>
        <pc:sldMkLst>
          <pc:docMk/>
          <pc:sldMk cId="4194440606" sldId="3896"/>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5766" y="554594"/>
            <a:ext cx="396780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12" y="3139004"/>
            <a:ext cx="10795782"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12" y="3427653"/>
            <a:ext cx="10184021"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12" y="3716302"/>
            <a:ext cx="11191628"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12" y="4004951"/>
            <a:ext cx="11515501"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12" y="4293600"/>
            <a:ext cx="10975712"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12" y="4582247"/>
            <a:ext cx="10579867"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4915" y="2425987"/>
            <a:ext cx="7474036" cy="3036373"/>
          </a:xfrm>
          <a:solidFill>
            <a:schemeClr val="bg1"/>
          </a:solidFill>
        </p:spPr>
        <p:txBody>
          <a:bodyPr wrap="none" lIns="360000" tIns="360000" rIns="360000" bIns="1440000" anchor="ctr">
            <a:noAutofit/>
          </a:bodyPr>
          <a:lstStyle>
            <a:lvl1pPr algn="l">
              <a:defRPr sz="4398"/>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4915" y="4429298"/>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4915" y="4735414"/>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4915" y="5041530"/>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4950" y="6954665"/>
            <a:ext cx="4502385" cy="367824"/>
          </a:xfrm>
        </p:spPr>
        <p:txBody>
          <a:bodyPr/>
          <a:lstStyle/>
          <a:p>
            <a:r>
              <a:rPr lang="nl-NL"/>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67334" y="6954665"/>
            <a:ext cx="40975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4915" y="550864"/>
            <a:ext cx="720850"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0089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2001"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10-2-2024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6867885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47" y="1498600"/>
            <a:ext cx="1221004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10-2-2024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86762" y="1"/>
            <a:ext cx="3182435"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05495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88729" y="1498600"/>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2100596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3820" y="1498601"/>
            <a:ext cx="5032524" cy="3210304"/>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4919"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4915" y="1498601"/>
            <a:ext cx="5032524" cy="3210305"/>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3820"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32971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643" y="1498599"/>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087573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4915" y="1498599"/>
            <a:ext cx="10562170"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4876" y="3046307"/>
            <a:ext cx="3182434"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86762" y="1"/>
            <a:ext cx="3182434"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48181" y="6151265"/>
            <a:ext cx="495638"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12871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88859"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86762" y="0"/>
            <a:ext cx="3182435"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952539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3"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1162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4" y="1498600"/>
            <a:ext cx="10560311"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650516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657" y="1498600"/>
            <a:ext cx="10560687"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86762" y="0"/>
            <a:ext cx="3182435"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54879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8" y="1498599"/>
            <a:ext cx="10562167"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6204" y="1434"/>
            <a:ext cx="320007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4690" y="4919952"/>
            <a:ext cx="3221532"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983486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0581" y="2772401"/>
            <a:ext cx="6753407"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4412" y="2768672"/>
            <a:ext cx="1226927"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98962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4915" y="1909303"/>
            <a:ext cx="7474036" cy="1945826"/>
          </a:xfrm>
          <a:noFill/>
        </p:spPr>
        <p:txBody>
          <a:bodyPr wrap="none" lIns="360000" tIns="360000" rIns="360000" bIns="360000" anchor="t">
            <a:spAutoFit/>
          </a:bodyPr>
          <a:lstStyle>
            <a:lvl1pPr algn="l">
              <a:defRPr sz="4398"/>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1056522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10-2-2024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540" y="2549457"/>
            <a:ext cx="1259508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540" y="2838106"/>
            <a:ext cx="1259508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540" y="3126755"/>
            <a:ext cx="1259508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540" y="3415404"/>
            <a:ext cx="1259508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540" y="3704053"/>
            <a:ext cx="1259508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0684" y="-42790"/>
            <a:ext cx="3238911"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540" y="3992700"/>
            <a:ext cx="1259508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929967467"/>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10-2-2024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1158" y="3137131"/>
            <a:ext cx="509397"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1215" y="3137131"/>
            <a:ext cx="509397"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1272" y="3137131"/>
            <a:ext cx="509397"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1330" y="3137131"/>
            <a:ext cx="509397"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1387" y="3137131"/>
            <a:ext cx="509397"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1444" y="3137131"/>
            <a:ext cx="509397"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0684" y="-42790"/>
            <a:ext cx="3238911"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4708621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10-2-2024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7228" y="-260347"/>
            <a:ext cx="97256"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7286" y="-260347"/>
            <a:ext cx="97256"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7343" y="-260347"/>
            <a:ext cx="97256"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7400" y="-260347"/>
            <a:ext cx="97256"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17457" y="-260347"/>
            <a:ext cx="97256"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7997515" y="-260347"/>
            <a:ext cx="97256"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0684" y="-42790"/>
            <a:ext cx="3238911"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4876" y="4512342"/>
            <a:ext cx="3221532"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223078161"/>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0%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698501" y="1656448"/>
            <a:ext cx="10773500" cy="4546100"/>
          </a:xfrm>
        </p:spPr>
        <p:txBody>
          <a:bodyPr vert="horz" lIns="0" tIns="0" rIns="0" bIns="0"/>
          <a:lstStyle>
            <a:lvl1pPr>
              <a:defRPr sz="1599"/>
            </a:lvl1pPr>
            <a:lvl2pPr>
              <a:defRPr sz="1599"/>
            </a:lvl2pPr>
            <a:lvl3pPr>
              <a:defRPr sz="1599"/>
            </a:lvl3pPr>
            <a:lvl4pPr>
              <a:defRPr sz="1799"/>
            </a:lvl4pPr>
            <a:lvl5pPr>
              <a:defRPr sz="1799"/>
            </a:lvl5pPr>
            <a:lvl6pPr>
              <a:defRPr sz="1599"/>
            </a:lvl6pPr>
            <a:lvl7pPr>
              <a:defRPr sz="1599"/>
            </a:lvl7pPr>
          </a:lstStyle>
          <a:p>
            <a:pPr lvl="0"/>
            <a:r>
              <a:rPr lang="nl-NL"/>
              <a:t>Klik om tekst in te voegen. Hulp nodig bij tekstverwerking? Buiten de slides staan gedetailleerde instructies.</a:t>
            </a:r>
          </a:p>
          <a:p>
            <a:pPr lvl="1"/>
            <a:r>
              <a:rPr lang="nl-NL"/>
              <a:t>Tweede niveau</a:t>
            </a:r>
          </a:p>
          <a:p>
            <a:pPr lvl="2"/>
            <a:r>
              <a:rPr lang="nl-NL"/>
              <a:t>Platte tekst</a:t>
            </a:r>
          </a:p>
          <a:p>
            <a:pPr lvl="3"/>
            <a:r>
              <a:rPr lang="nl-NL"/>
              <a:t>Subtitel</a:t>
            </a:r>
          </a:p>
          <a:p>
            <a:pPr lvl="4"/>
            <a:r>
              <a:rPr lang="nl-NL"/>
              <a:t>VIJFDE NIVEAU</a:t>
            </a:r>
          </a:p>
          <a:p>
            <a:pPr lvl="5"/>
            <a:r>
              <a:rPr lang="nl-NL"/>
              <a:t>Bronvermelding</a:t>
            </a:r>
          </a:p>
          <a:p>
            <a:pPr lvl="6"/>
            <a:r>
              <a:rPr lang="nl-NL" err="1"/>
              <a:t>Italics</a:t>
            </a:r>
            <a:endParaRPr lang="nl-NL"/>
          </a:p>
        </p:txBody>
      </p:sp>
      <p:sp>
        <p:nvSpPr>
          <p:cNvPr id="4" name="Tijdelijke aanduiding voor datum 3"/>
          <p:cNvSpPr>
            <a:spLocks noGrp="1"/>
          </p:cNvSpPr>
          <p:nvPr>
            <p:ph type="dt" sz="half" idx="10"/>
          </p:nvPr>
        </p:nvSpPr>
        <p:spPr/>
        <p:txBody>
          <a:bodyPr/>
          <a:lstStyle/>
          <a:p>
            <a:fld id="{EE9E9A34-BD54-415D-94E3-EE65786685C1}" type="datetime1">
              <a:rPr lang="nl-NL" smtClean="0"/>
              <a:t>10-2-2024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49" y="-662296"/>
            <a:ext cx="12192000" cy="461665"/>
          </a:xfrm>
          <a:prstGeom prst="rect">
            <a:avLst/>
          </a:prstGeom>
          <a:noFill/>
        </p:spPr>
        <p:txBody>
          <a:bodyPr wrap="square" rtlCol="0">
            <a:spAutoFit/>
          </a:bodyPr>
          <a:lstStyle>
            <a:defPPr>
              <a:defRPr lang="nl-NL"/>
            </a:defPPr>
            <a:lvl1pPr algn="ctr">
              <a:defRPr sz="2400" b="0" spc="50" baseline="0">
                <a:solidFill>
                  <a:schemeClr val="bg2"/>
                </a:solidFill>
                <a:latin typeface="Arial" panose="020B0604020202020204" pitchFamily="34" charset="0"/>
                <a:cs typeface="Arial" panose="020B0604020202020204" pitchFamily="34" charset="0"/>
              </a:defRPr>
            </a:lvl1pPr>
          </a:lstStyle>
          <a:p>
            <a:pPr lvl="0"/>
            <a:r>
              <a:rPr lang="nl-NL" sz="2399"/>
              <a:t>100% TEKST</a:t>
            </a:r>
          </a:p>
        </p:txBody>
      </p:sp>
      <p:sp>
        <p:nvSpPr>
          <p:cNvPr id="8" name="Titel 5"/>
          <p:cNvSpPr>
            <a:spLocks noGrp="1"/>
          </p:cNvSpPr>
          <p:nvPr>
            <p:ph type="title" hasCustomPrompt="1"/>
          </p:nvPr>
        </p:nvSpPr>
        <p:spPr>
          <a:xfrm>
            <a:off x="698500" y="329310"/>
            <a:ext cx="10775070" cy="490400"/>
          </a:xfrm>
        </p:spPr>
        <p:txBody>
          <a:bodyPr anchor="b"/>
          <a:lstStyle/>
          <a:p>
            <a:r>
              <a:rPr lang="nl-NL"/>
              <a:t>KLIK OM DE STIJL TE BEWERKEN</a:t>
            </a:r>
          </a:p>
        </p:txBody>
      </p:sp>
      <p:sp>
        <p:nvSpPr>
          <p:cNvPr id="168" name="Tijdelijke aanduiding voor verticale tekst 2"/>
          <p:cNvSpPr>
            <a:spLocks noGrp="1"/>
          </p:cNvSpPr>
          <p:nvPr userDrawn="1">
            <p:ph type="body" orient="vert" idx="13" hasCustomPrompt="1"/>
          </p:nvPr>
        </p:nvSpPr>
        <p:spPr>
          <a:xfrm>
            <a:off x="698501" y="858163"/>
            <a:ext cx="10773500" cy="538790"/>
          </a:xfrm>
        </p:spPr>
        <p:txBody>
          <a:bodyPr vert="horz" lIns="0" tIns="0" rIns="0" bIns="0"/>
          <a:lstStyle>
            <a:lvl1pPr marL="0" indent="0">
              <a:buNone/>
              <a:defRPr sz="2999" cap="all" baseline="0">
                <a:solidFill>
                  <a:schemeClr val="bg2"/>
                </a:solidFill>
              </a:defRPr>
            </a:lvl1pPr>
            <a:lvl2pPr>
              <a:defRPr sz="1599"/>
            </a:lvl2pPr>
            <a:lvl3pPr>
              <a:defRPr sz="1599"/>
            </a:lvl3pPr>
            <a:lvl4pPr>
              <a:defRPr sz="1799"/>
            </a:lvl4pPr>
            <a:lvl5pPr>
              <a:defRPr sz="1799"/>
            </a:lvl5pPr>
            <a:lvl6pPr>
              <a:defRPr sz="1599"/>
            </a:lvl6pPr>
            <a:lvl7pPr>
              <a:defRPr sz="1599"/>
            </a:lvl7pPr>
          </a:lstStyle>
          <a:p>
            <a:pPr lvl="0"/>
            <a:r>
              <a:rPr lang="nl-NL"/>
              <a:t>Regel voor een tweede titel</a:t>
            </a:r>
          </a:p>
        </p:txBody>
      </p:sp>
      <p:sp>
        <p:nvSpPr>
          <p:cNvPr id="170" name="Rechthoek 169"/>
          <p:cNvSpPr/>
          <p:nvPr userDrawn="1"/>
        </p:nvSpPr>
        <p:spPr>
          <a:xfrm>
            <a:off x="-10749" y="6170830"/>
            <a:ext cx="12202750" cy="688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pic>
        <p:nvPicPr>
          <p:cNvPr id="171" name="Afbeelding 170" descr="Stedin_Corporate presentatie_LR#23_WIJZE_P_1-1.png"/>
          <p:cNvPicPr>
            <a:picLocks noChangeAspect="1"/>
          </p:cNvPicPr>
          <p:nvPr userDrawn="1"/>
        </p:nvPicPr>
        <p:blipFill rotWithShape="1">
          <a:blip r:embed="rId2" cstate="screen">
            <a:clrChange>
              <a:clrFrom>
                <a:srgbClr val="F2CC25"/>
              </a:clrFrom>
              <a:clrTo>
                <a:srgbClr val="F2CC25">
                  <a:alpha val="0"/>
                </a:srgbClr>
              </a:clrTo>
            </a:clrChange>
            <a:extLst>
              <a:ext uri="{28A0092B-C50C-407E-A947-70E740481C1C}">
                <a14:useLocalDpi xmlns:a14="http://schemas.microsoft.com/office/drawing/2010/main" val="0"/>
              </a:ext>
            </a:extLst>
          </a:blip>
          <a:srcRect/>
          <a:stretch/>
        </p:blipFill>
        <p:spPr>
          <a:xfrm>
            <a:off x="7590773" y="6191250"/>
            <a:ext cx="4599640" cy="668338"/>
          </a:xfrm>
          <a:prstGeom prst="rect">
            <a:avLst/>
          </a:prstGeom>
        </p:spPr>
      </p:pic>
      <p:grpSp>
        <p:nvGrpSpPr>
          <p:cNvPr id="2" name="Groep 1"/>
          <p:cNvGrpSpPr/>
          <p:nvPr userDrawn="1"/>
        </p:nvGrpSpPr>
        <p:grpSpPr>
          <a:xfrm>
            <a:off x="-3860599" y="-23327"/>
            <a:ext cx="3583594" cy="6870400"/>
            <a:chOff x="-3898699" y="-23327"/>
            <a:chExt cx="3583594" cy="6870400"/>
          </a:xfrm>
        </p:grpSpPr>
        <p:pic>
          <p:nvPicPr>
            <p:cNvPr id="83" name="Afbeelding 82"/>
            <p:cNvPicPr>
              <a:picLocks noChangeAspect="1"/>
            </p:cNvPicPr>
            <p:nvPr userDrawn="1"/>
          </p:nvPicPr>
          <p:blipFill rotWithShape="1">
            <a:blip r:embed="rId3" cstate="screen">
              <a:extLst>
                <a:ext uri="{28A0092B-C50C-407E-A947-70E740481C1C}">
                  <a14:useLocalDpi xmlns:a14="http://schemas.microsoft.com/office/drawing/2010/main" val="0"/>
                </a:ext>
              </a:extLst>
            </a:blip>
            <a:srcRect r="45341" b="87721"/>
            <a:stretch/>
          </p:blipFill>
          <p:spPr>
            <a:xfrm>
              <a:off x="-3552025" y="3216226"/>
              <a:ext cx="2899572" cy="327944"/>
            </a:xfrm>
            <a:prstGeom prst="rect">
              <a:avLst/>
            </a:prstGeom>
          </p:spPr>
        </p:pic>
        <p:pic>
          <p:nvPicPr>
            <p:cNvPr id="84" name="Afbeelding 83"/>
            <p:cNvPicPr>
              <a:picLocks noChangeAspect="1"/>
            </p:cNvPicPr>
            <p:nvPr userDrawn="1"/>
          </p:nvPicPr>
          <p:blipFill rotWithShape="1">
            <a:blip r:embed="rId3" cstate="screen">
              <a:extLst>
                <a:ext uri="{28A0092B-C50C-407E-A947-70E740481C1C}">
                  <a14:useLocalDpi xmlns:a14="http://schemas.microsoft.com/office/drawing/2010/main" val="0"/>
                </a:ext>
              </a:extLst>
            </a:blip>
            <a:srcRect t="13132" r="45341" b="74589"/>
            <a:stretch/>
          </p:blipFill>
          <p:spPr>
            <a:xfrm>
              <a:off x="-3552025" y="3580270"/>
              <a:ext cx="2899572" cy="327944"/>
            </a:xfrm>
            <a:prstGeom prst="rect">
              <a:avLst/>
            </a:prstGeom>
          </p:spPr>
        </p:pic>
        <p:pic>
          <p:nvPicPr>
            <p:cNvPr id="85" name="Afbeelding 84"/>
            <p:cNvPicPr>
              <a:picLocks noChangeAspect="1"/>
            </p:cNvPicPr>
            <p:nvPr userDrawn="1"/>
          </p:nvPicPr>
          <p:blipFill rotWithShape="1">
            <a:blip r:embed="rId3" cstate="screen">
              <a:extLst>
                <a:ext uri="{28A0092B-C50C-407E-A947-70E740481C1C}">
                  <a14:useLocalDpi xmlns:a14="http://schemas.microsoft.com/office/drawing/2010/main" val="0"/>
                </a:ext>
              </a:extLst>
            </a:blip>
            <a:srcRect t="25795" r="45341" b="61926"/>
            <a:stretch/>
          </p:blipFill>
          <p:spPr>
            <a:xfrm>
              <a:off x="-3552025" y="3942982"/>
              <a:ext cx="2899572" cy="327944"/>
            </a:xfrm>
            <a:prstGeom prst="rect">
              <a:avLst/>
            </a:prstGeom>
          </p:spPr>
        </p:pic>
        <p:pic>
          <p:nvPicPr>
            <p:cNvPr id="86" name="Afbeelding 85"/>
            <p:cNvPicPr>
              <a:picLocks noChangeAspect="1"/>
            </p:cNvPicPr>
            <p:nvPr userDrawn="1"/>
          </p:nvPicPr>
          <p:blipFill rotWithShape="1">
            <a:blip r:embed="rId3" cstate="screen">
              <a:extLst>
                <a:ext uri="{28A0092B-C50C-407E-A947-70E740481C1C}">
                  <a14:useLocalDpi xmlns:a14="http://schemas.microsoft.com/office/drawing/2010/main" val="0"/>
                </a:ext>
              </a:extLst>
            </a:blip>
            <a:srcRect t="38458" r="45341" b="49263"/>
            <a:stretch/>
          </p:blipFill>
          <p:spPr>
            <a:xfrm>
              <a:off x="-3552025" y="4309198"/>
              <a:ext cx="2899572" cy="327944"/>
            </a:xfrm>
            <a:prstGeom prst="rect">
              <a:avLst/>
            </a:prstGeom>
          </p:spPr>
        </p:pic>
        <p:pic>
          <p:nvPicPr>
            <p:cNvPr id="87" name="Afbeelding 86"/>
            <p:cNvPicPr>
              <a:picLocks noChangeAspect="1"/>
            </p:cNvPicPr>
            <p:nvPr userDrawn="1"/>
          </p:nvPicPr>
          <p:blipFill rotWithShape="1">
            <a:blip r:embed="rId3" cstate="screen">
              <a:extLst>
                <a:ext uri="{28A0092B-C50C-407E-A947-70E740481C1C}">
                  <a14:useLocalDpi xmlns:a14="http://schemas.microsoft.com/office/drawing/2010/main" val="0"/>
                </a:ext>
              </a:extLst>
            </a:blip>
            <a:srcRect t="55342" r="45341" b="32379"/>
            <a:stretch/>
          </p:blipFill>
          <p:spPr>
            <a:xfrm>
              <a:off x="-3552025" y="4708097"/>
              <a:ext cx="2899572" cy="327944"/>
            </a:xfrm>
            <a:prstGeom prst="rect">
              <a:avLst/>
            </a:prstGeom>
          </p:spPr>
        </p:pic>
        <p:pic>
          <p:nvPicPr>
            <p:cNvPr id="88" name="Afbeelding 87"/>
            <p:cNvPicPr>
              <a:picLocks noChangeAspect="1"/>
            </p:cNvPicPr>
            <p:nvPr userDrawn="1"/>
          </p:nvPicPr>
          <p:blipFill rotWithShape="1">
            <a:blip r:embed="rId3" cstate="screen">
              <a:extLst>
                <a:ext uri="{28A0092B-C50C-407E-A947-70E740481C1C}">
                  <a14:useLocalDpi xmlns:a14="http://schemas.microsoft.com/office/drawing/2010/main" val="0"/>
                </a:ext>
              </a:extLst>
            </a:blip>
            <a:srcRect t="70819" r="45341" b="16902"/>
            <a:stretch/>
          </p:blipFill>
          <p:spPr>
            <a:xfrm>
              <a:off x="-3552025" y="5096722"/>
              <a:ext cx="2899572" cy="327944"/>
            </a:xfrm>
            <a:prstGeom prst="rect">
              <a:avLst/>
            </a:prstGeom>
          </p:spPr>
        </p:pic>
        <p:pic>
          <p:nvPicPr>
            <p:cNvPr id="89" name="Afbeelding 88"/>
            <p:cNvPicPr>
              <a:picLocks noChangeAspect="1"/>
            </p:cNvPicPr>
            <p:nvPr userDrawn="1"/>
          </p:nvPicPr>
          <p:blipFill rotWithShape="1">
            <a:blip r:embed="rId3" cstate="screen">
              <a:extLst>
                <a:ext uri="{28A0092B-C50C-407E-A947-70E740481C1C}">
                  <a14:useLocalDpi xmlns:a14="http://schemas.microsoft.com/office/drawing/2010/main" val="0"/>
                </a:ext>
              </a:extLst>
            </a:blip>
            <a:srcRect t="84162" r="45341" b="3559"/>
            <a:stretch/>
          </p:blipFill>
          <p:spPr>
            <a:xfrm>
              <a:off x="-3552025" y="5506955"/>
              <a:ext cx="2899572" cy="327944"/>
            </a:xfrm>
            <a:prstGeom prst="rect">
              <a:avLst/>
            </a:prstGeom>
          </p:spPr>
        </p:pic>
        <p:sp>
          <p:nvSpPr>
            <p:cNvPr id="97" name="Rechthoek 96"/>
            <p:cNvSpPr/>
            <p:nvPr userDrawn="1"/>
          </p:nvSpPr>
          <p:spPr>
            <a:xfrm>
              <a:off x="-3894224" y="-23327"/>
              <a:ext cx="2572469" cy="280344"/>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TEKST</a:t>
              </a:r>
              <a:r>
                <a:rPr kumimoji="0" lang="nl-NL" sz="1599" b="1" i="0" u="none" strike="noStrike" kern="0" cap="none" spc="0" normalizeH="0" noProof="0">
                  <a:ln>
                    <a:noFill/>
                  </a:ln>
                  <a:solidFill>
                    <a:schemeClr val="bg2"/>
                  </a:solidFill>
                  <a:effectLst/>
                  <a:uLnTx/>
                  <a:uFillTx/>
                  <a:latin typeface="Arial" panose="020B0604020202020204" pitchFamily="34" charset="0"/>
                  <a:cs typeface="Arial" panose="020B0604020202020204" pitchFamily="34" charset="0"/>
                </a:rPr>
                <a:t> NIVEAUS</a:t>
              </a:r>
              <a:endPar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98" name="Ovaal 97"/>
            <p:cNvSpPr/>
            <p:nvPr userDrawn="1"/>
          </p:nvSpPr>
          <p:spPr>
            <a:xfrm>
              <a:off x="-3898699" y="324752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99" name="Ovaal 98"/>
            <p:cNvSpPr/>
            <p:nvPr userDrawn="1"/>
          </p:nvSpPr>
          <p:spPr>
            <a:xfrm>
              <a:off x="-3898699" y="363390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00" name="Ovaal 99"/>
            <p:cNvSpPr/>
            <p:nvPr userDrawn="1"/>
          </p:nvSpPr>
          <p:spPr>
            <a:xfrm>
              <a:off x="-3898699" y="401692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01" name="Ovaal 100"/>
            <p:cNvSpPr/>
            <p:nvPr userDrawn="1"/>
          </p:nvSpPr>
          <p:spPr>
            <a:xfrm>
              <a:off x="-3898699" y="438464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cxnSp>
          <p:nvCxnSpPr>
            <p:cNvPr id="102" name="Rechte verbindingslijn 101"/>
            <p:cNvCxnSpPr/>
            <p:nvPr userDrawn="1"/>
          </p:nvCxnSpPr>
          <p:spPr>
            <a:xfrm>
              <a:off x="-3897759" y="211959"/>
              <a:ext cx="3577768" cy="0"/>
            </a:xfrm>
            <a:prstGeom prst="line">
              <a:avLst/>
            </a:prstGeom>
            <a:noFill/>
            <a:ln w="9525" cap="flat" cmpd="sng" algn="ctr">
              <a:solidFill>
                <a:schemeClr val="bg2"/>
              </a:solidFill>
              <a:prstDash val="solid"/>
            </a:ln>
            <a:effectLst/>
          </p:spPr>
        </p:cxnSp>
        <p:cxnSp>
          <p:nvCxnSpPr>
            <p:cNvPr id="103" name="Rechte verbindingslijn 102"/>
            <p:cNvCxnSpPr/>
            <p:nvPr userDrawn="1"/>
          </p:nvCxnSpPr>
          <p:spPr>
            <a:xfrm>
              <a:off x="-3897759" y="3089774"/>
              <a:ext cx="3577150" cy="0"/>
            </a:xfrm>
            <a:prstGeom prst="line">
              <a:avLst/>
            </a:prstGeom>
            <a:noFill/>
            <a:ln w="9525" cap="flat" cmpd="sng" algn="ctr">
              <a:solidFill>
                <a:schemeClr val="bg2"/>
              </a:solidFill>
              <a:prstDash val="solid"/>
            </a:ln>
            <a:effectLst/>
          </p:spPr>
        </p:cxnSp>
        <p:grpSp>
          <p:nvGrpSpPr>
            <p:cNvPr id="104" name="Groep 103"/>
            <p:cNvGrpSpPr/>
            <p:nvPr userDrawn="1"/>
          </p:nvGrpSpPr>
          <p:grpSpPr>
            <a:xfrm>
              <a:off x="-2944117" y="2076896"/>
              <a:ext cx="409108" cy="427699"/>
              <a:chOff x="-1085063" y="758027"/>
              <a:chExt cx="633799" cy="622540"/>
            </a:xfrm>
          </p:grpSpPr>
          <p:sp>
            <p:nvSpPr>
              <p:cNvPr id="152" name="Afgeronde rechthoek 220"/>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53" name="Groep 152"/>
              <p:cNvGrpSpPr/>
              <p:nvPr userDrawn="1"/>
            </p:nvGrpSpPr>
            <p:grpSpPr>
              <a:xfrm>
                <a:off x="-977746" y="864082"/>
                <a:ext cx="419166" cy="410430"/>
                <a:chOff x="6366933" y="309013"/>
                <a:chExt cx="1901295" cy="1861668"/>
              </a:xfrm>
              <a:solidFill>
                <a:srgbClr val="000000"/>
              </a:solidFill>
            </p:grpSpPr>
            <p:sp>
              <p:nvSpPr>
                <p:cNvPr id="154" name="Rechthoek 15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5" name="Rechthoek 15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6" name="Rechthoek 15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7" name="Rechthoek 15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8" name="Rechthoek 15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9" name="Rechthoek 15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0" name="Rechthoek 15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1" name="Rechthoek 16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2" name="Rechthoek 16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3" name="Rechthoek 16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4" name="Vrije vorm 23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nvGrpSpPr>
            <p:cNvPr id="105" name="Groep 104"/>
            <p:cNvGrpSpPr/>
            <p:nvPr/>
          </p:nvGrpSpPr>
          <p:grpSpPr>
            <a:xfrm>
              <a:off x="-3856973" y="2467990"/>
              <a:ext cx="532929" cy="509563"/>
              <a:chOff x="-2880382" y="802341"/>
              <a:chExt cx="532929" cy="509563"/>
            </a:xfrm>
          </p:grpSpPr>
          <p:sp>
            <p:nvSpPr>
              <p:cNvPr id="130" name="Rechthoek 129"/>
              <p:cNvSpPr/>
              <p:nvPr/>
            </p:nvSpPr>
            <p:spPr>
              <a:xfrm>
                <a:off x="-2880382" y="802341"/>
                <a:ext cx="532929" cy="5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pic>
            <p:nvPicPr>
              <p:cNvPr id="13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p:cNvGrpSpPr/>
              <p:nvPr/>
            </p:nvGrpSpPr>
            <p:grpSpPr>
              <a:xfrm>
                <a:off x="-2802433" y="1123442"/>
                <a:ext cx="132915" cy="104889"/>
                <a:chOff x="-2796392" y="1123442"/>
                <a:chExt cx="120832" cy="104889"/>
              </a:xfrm>
            </p:grpSpPr>
            <p:sp>
              <p:nvSpPr>
                <p:cNvPr id="147" name="Rechthoek 14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8" name="Rechthoek 14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9" name="Rechthoek 14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0" name="Rechthoek 14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1" name="Rechthoek 15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4" name="Groep 133"/>
              <p:cNvGrpSpPr/>
              <p:nvPr/>
            </p:nvGrpSpPr>
            <p:grpSpPr>
              <a:xfrm>
                <a:off x="-2575435" y="1123442"/>
                <a:ext cx="133931" cy="104889"/>
                <a:chOff x="-2556734" y="1123442"/>
                <a:chExt cx="147324" cy="104889"/>
              </a:xfrm>
            </p:grpSpPr>
            <p:grpSp>
              <p:nvGrpSpPr>
                <p:cNvPr id="135" name="Groep 134"/>
                <p:cNvGrpSpPr/>
                <p:nvPr/>
              </p:nvGrpSpPr>
              <p:grpSpPr>
                <a:xfrm>
                  <a:off x="-2556734" y="1123442"/>
                  <a:ext cx="68206" cy="104889"/>
                  <a:chOff x="-2796392" y="1123442"/>
                  <a:chExt cx="120832" cy="104889"/>
                </a:xfrm>
              </p:grpSpPr>
              <p:sp>
                <p:nvSpPr>
                  <p:cNvPr id="142" name="Rechthoek 14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3" name="Rechthoek 14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4" name="Rechthoek 14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5" name="Rechthoek 14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6" name="Rechthoek 14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6" name="Groep 135"/>
                <p:cNvGrpSpPr/>
                <p:nvPr/>
              </p:nvGrpSpPr>
              <p:grpSpPr>
                <a:xfrm>
                  <a:off x="-2477616" y="1123442"/>
                  <a:ext cx="68206" cy="104889"/>
                  <a:chOff x="-2796392" y="1123442"/>
                  <a:chExt cx="120832" cy="104889"/>
                </a:xfrm>
              </p:grpSpPr>
              <p:sp>
                <p:nvSpPr>
                  <p:cNvPr id="137" name="Rechthoek 13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8" name="Rechthoek 13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9" name="Rechthoek 13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0" name="Rechthoek 13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1" name="Rechthoek 14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grpSp>
          <p:nvGrpSpPr>
            <p:cNvPr id="106" name="Groep 105"/>
            <p:cNvGrpSpPr/>
            <p:nvPr userDrawn="1"/>
          </p:nvGrpSpPr>
          <p:grpSpPr>
            <a:xfrm>
              <a:off x="-2944117" y="2541319"/>
              <a:ext cx="413704" cy="427699"/>
              <a:chOff x="-1845083" y="758027"/>
              <a:chExt cx="633799" cy="622540"/>
            </a:xfrm>
          </p:grpSpPr>
          <p:sp>
            <p:nvSpPr>
              <p:cNvPr id="117" name="Afgeronde rechthoek 18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18" name="Groep 117"/>
              <p:cNvGrpSpPr/>
              <p:nvPr userDrawn="1"/>
            </p:nvGrpSpPr>
            <p:grpSpPr>
              <a:xfrm>
                <a:off x="-1737766" y="864082"/>
                <a:ext cx="419166" cy="410430"/>
                <a:chOff x="3708400" y="309013"/>
                <a:chExt cx="1901295" cy="1861668"/>
              </a:xfrm>
              <a:solidFill>
                <a:srgbClr val="000000"/>
              </a:solidFill>
            </p:grpSpPr>
            <p:sp>
              <p:nvSpPr>
                <p:cNvPr id="119" name="Rechthoek 11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0" name="Rechthoek 11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1" name="Rechthoek 12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2" name="Rechthoek 12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3" name="Rechthoek 12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4" name="Rechthoek 12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5" name="Rechthoek 12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6" name="Rechthoek 12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7" name="Rechthoek 12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8" name="Rechthoek 12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9" name="Vrije vorm 19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cxnSp>
          <p:nvCxnSpPr>
            <p:cNvPr id="107" name="Rechte verbindingslijn 106"/>
            <p:cNvCxnSpPr>
              <a:endCxn id="117" idx="1"/>
            </p:cNvCxnSpPr>
            <p:nvPr userDrawn="1"/>
          </p:nvCxnSpPr>
          <p:spPr>
            <a:xfrm>
              <a:off x="-3665567" y="2646377"/>
              <a:ext cx="721450" cy="108792"/>
            </a:xfrm>
            <a:prstGeom prst="line">
              <a:avLst/>
            </a:prstGeom>
            <a:noFill/>
            <a:ln w="9525" cap="flat" cmpd="sng" algn="ctr">
              <a:solidFill>
                <a:schemeClr val="tx2"/>
              </a:solidFill>
              <a:prstDash val="solid"/>
              <a:headEnd type="oval"/>
            </a:ln>
            <a:effectLst/>
          </p:spPr>
        </p:cxnSp>
        <p:cxnSp>
          <p:nvCxnSpPr>
            <p:cNvPr id="108" name="Rechte verbindingslijn 107"/>
            <p:cNvCxnSpPr>
              <a:endCxn id="152" idx="1"/>
            </p:cNvCxnSpPr>
            <p:nvPr userDrawn="1"/>
          </p:nvCxnSpPr>
          <p:spPr>
            <a:xfrm flipV="1">
              <a:off x="-3449543" y="2290746"/>
              <a:ext cx="505426" cy="283623"/>
            </a:xfrm>
            <a:prstGeom prst="line">
              <a:avLst/>
            </a:prstGeom>
            <a:noFill/>
            <a:ln w="9525" cap="flat" cmpd="sng" algn="ctr">
              <a:solidFill>
                <a:schemeClr val="tx2"/>
              </a:solidFill>
              <a:prstDash val="solid"/>
              <a:headEnd type="oval"/>
            </a:ln>
            <a:effectLst/>
          </p:spPr>
        </p:cxnSp>
        <p:sp>
          <p:nvSpPr>
            <p:cNvPr id="109" name="Textfield placeholder"/>
            <p:cNvSpPr txBox="1">
              <a:spLocks/>
            </p:cNvSpPr>
            <p:nvPr userDrawn="1"/>
          </p:nvSpPr>
          <p:spPr>
            <a:xfrm>
              <a:off x="-2337239" y="2076898"/>
              <a:ext cx="2016630"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Niveau omhoog</a:t>
              </a:r>
              <a:endPar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0" name="Textfield placeholder"/>
            <p:cNvSpPr txBox="1">
              <a:spLocks/>
            </p:cNvSpPr>
            <p:nvPr userDrawn="1"/>
          </p:nvSpPr>
          <p:spPr>
            <a:xfrm>
              <a:off x="-2337240" y="2541319"/>
              <a:ext cx="201663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Niveau omlaag</a:t>
              </a:r>
            </a:p>
          </p:txBody>
        </p:sp>
        <p:grpSp>
          <p:nvGrpSpPr>
            <p:cNvPr id="111" name="Groep 110"/>
            <p:cNvGrpSpPr/>
            <p:nvPr/>
          </p:nvGrpSpPr>
          <p:grpSpPr>
            <a:xfrm>
              <a:off x="-3856973" y="2076205"/>
              <a:ext cx="528695" cy="344202"/>
              <a:chOff x="-2880382" y="410556"/>
              <a:chExt cx="528695" cy="344202"/>
            </a:xfrm>
          </p:grpSpPr>
          <p:sp>
            <p:nvSpPr>
              <p:cNvPr id="115" name="Afgeronde rechthoek 18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sp>
            <p:nvSpPr>
              <p:cNvPr id="116" name="Vrije vorm 18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chemeClr val="bg1">
                  <a:lumMod val="95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latin typeface="Arial" panose="020B0604020202020204" pitchFamily="34" charset="0"/>
                    <a:cs typeface="Arial" panose="020B0604020202020204" pitchFamily="34" charset="0"/>
                  </a:rPr>
                  <a:t>Start</a:t>
                </a:r>
              </a:p>
            </p:txBody>
          </p:sp>
        </p:grpSp>
        <p:sp>
          <p:nvSpPr>
            <p:cNvPr id="112" name="Ovaal 111"/>
            <p:cNvSpPr/>
            <p:nvPr userDrawn="1"/>
          </p:nvSpPr>
          <p:spPr>
            <a:xfrm>
              <a:off x="-3898699" y="47600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113" name="Ovaal 112"/>
            <p:cNvSpPr/>
            <p:nvPr userDrawn="1"/>
          </p:nvSpPr>
          <p:spPr>
            <a:xfrm>
              <a:off x="-3898699" y="514860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6</a:t>
              </a:r>
            </a:p>
          </p:txBody>
        </p:sp>
        <p:sp>
          <p:nvSpPr>
            <p:cNvPr id="114" name="Ovaal 113"/>
            <p:cNvSpPr/>
            <p:nvPr userDrawn="1"/>
          </p:nvSpPr>
          <p:spPr>
            <a:xfrm>
              <a:off x="-3898699" y="554813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7</a:t>
              </a:r>
            </a:p>
          </p:txBody>
        </p:sp>
        <p:grpSp>
          <p:nvGrpSpPr>
            <p:cNvPr id="92" name="Groep 91"/>
            <p:cNvGrpSpPr/>
            <p:nvPr userDrawn="1"/>
          </p:nvGrpSpPr>
          <p:grpSpPr>
            <a:xfrm>
              <a:off x="-3898699" y="5996810"/>
              <a:ext cx="3583594" cy="850263"/>
              <a:chOff x="-3898699" y="3079575"/>
              <a:chExt cx="3583594" cy="850263"/>
            </a:xfrm>
          </p:grpSpPr>
          <p:cxnSp>
            <p:nvCxnSpPr>
              <p:cNvPr id="93" name="Rechte verbindingslijn 92"/>
              <p:cNvCxnSpPr/>
              <p:nvPr userDrawn="1"/>
            </p:nvCxnSpPr>
            <p:spPr>
              <a:xfrm>
                <a:off x="-3898699" y="3079575"/>
                <a:ext cx="3578090" cy="0"/>
              </a:xfrm>
              <a:prstGeom prst="line">
                <a:avLst/>
              </a:prstGeom>
              <a:noFill/>
              <a:ln w="9525" cap="flat" cmpd="sng" algn="ctr">
                <a:solidFill>
                  <a:schemeClr val="bg2"/>
                </a:solidFill>
                <a:prstDash val="solid"/>
              </a:ln>
              <a:effectLst/>
            </p:spPr>
          </p:cxnSp>
          <p:sp>
            <p:nvSpPr>
              <p:cNvPr id="94" name="Tekstvak 93"/>
              <p:cNvSpPr txBox="1"/>
              <p:nvPr userDrawn="1"/>
            </p:nvSpPr>
            <p:spPr>
              <a:xfrm>
                <a:off x="-3464040" y="3186591"/>
                <a:ext cx="3139644" cy="53333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Voor meer informatie over het onderdeel </a:t>
                </a:r>
                <a:b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br>
                <a:r>
                  <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rPr>
                  <a:t>‘Werken met Tekst niveaus’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ga</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naar</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a:t>
                </a:r>
                <a:endPar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95" name="Freeform 101"/>
              <p:cNvSpPr>
                <a:spLocks noEditPoints="1"/>
              </p:cNvSpPr>
              <p:nvPr userDrawn="1"/>
            </p:nvSpPr>
            <p:spPr bwMode="auto">
              <a:xfrm>
                <a:off x="-3821622" y="3200860"/>
                <a:ext cx="260914" cy="260914"/>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2399">
                  <a:latin typeface="Arial" panose="020B0604020202020204" pitchFamily="34" charset="0"/>
                  <a:cs typeface="Arial" panose="020B0604020202020204" pitchFamily="34" charset="0"/>
                </a:endParaRPr>
              </a:p>
            </p:txBody>
          </p:sp>
          <p:cxnSp>
            <p:nvCxnSpPr>
              <p:cNvPr id="96" name="Rechte verbindingslijn 95"/>
              <p:cNvCxnSpPr/>
              <p:nvPr userDrawn="1"/>
            </p:nvCxnSpPr>
            <p:spPr>
              <a:xfrm>
                <a:off x="-3898699" y="3929838"/>
                <a:ext cx="3583594" cy="0"/>
              </a:xfrm>
              <a:prstGeom prst="line">
                <a:avLst/>
              </a:prstGeom>
              <a:noFill/>
              <a:ln w="9525" cap="flat" cmpd="sng" algn="ctr">
                <a:solidFill>
                  <a:schemeClr val="bg2"/>
                </a:solidFill>
                <a:prstDash val="solid"/>
              </a:ln>
              <a:effectLst/>
            </p:spPr>
          </p:cxnSp>
        </p:grpSp>
        <p:cxnSp>
          <p:nvCxnSpPr>
            <p:cNvPr id="165" name="Rechte verbindingslijn 164"/>
            <p:cNvCxnSpPr/>
            <p:nvPr userDrawn="1"/>
          </p:nvCxnSpPr>
          <p:spPr>
            <a:xfrm>
              <a:off x="-3897759" y="1951859"/>
              <a:ext cx="3577768" cy="0"/>
            </a:xfrm>
            <a:prstGeom prst="line">
              <a:avLst/>
            </a:prstGeom>
            <a:noFill/>
            <a:ln w="9525" cap="flat" cmpd="sng" algn="ctr">
              <a:solidFill>
                <a:schemeClr val="bg2"/>
              </a:solidFill>
              <a:prstDash val="solid"/>
            </a:ln>
            <a:effectLst/>
          </p:spPr>
        </p:cxnSp>
        <p:sp>
          <p:nvSpPr>
            <p:cNvPr id="166" name="Textfield placeholder"/>
            <p:cNvSpPr txBox="1">
              <a:spLocks/>
            </p:cNvSpPr>
            <p:nvPr userDrawn="1"/>
          </p:nvSpPr>
          <p:spPr>
            <a:xfrm>
              <a:off x="-3898699" y="314428"/>
              <a:ext cx="3583594" cy="1580299"/>
            </a:xfrm>
            <a:prstGeom prst="rect">
              <a:avLst/>
            </a:prstGeom>
          </p:spPr>
          <p:txBody>
            <a:bodyPr vert="horz" lIns="0" tIns="0" rIns="0" bIns="0" rtlCol="0" anchor="t">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Tekstniveaus staan vooraf ingesteld om het invullen van de presentatie makkelijker te maken.</a:t>
              </a:r>
            </a:p>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Je treft deze onder het tabblad ‘Start’ in de sectie ‘Alinea’, waar je op de streepjes met pijltje naar links en rechts kunt klikken (zoals de foto hieronder).</a:t>
              </a:r>
              <a:b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Onderstaande niveaus zijn in deze volgorde beschikbaar</a:t>
              </a:r>
            </a:p>
          </p:txBody>
        </p:sp>
      </p:grpSp>
    </p:spTree>
    <p:extLst>
      <p:ext uri="{BB962C8B-B14F-4D97-AF65-F5344CB8AC3E}">
        <p14:creationId xmlns:p14="http://schemas.microsoft.com/office/powerpoint/2010/main" val="79017693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10.02.2024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5567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624840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31923903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4915" y="185263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4915" y="2834848"/>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4915" y="381706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4915" y="4799279"/>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8227" y="185261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8227" y="283587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8227" y="3818089"/>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8227" y="4800305"/>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6204" y="1434"/>
            <a:ext cx="320007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0378591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4917" y="1499517"/>
            <a:ext cx="10562165"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86762" y="0"/>
            <a:ext cx="3182435"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6204" y="1434"/>
            <a:ext cx="320007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707999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6000" y="1498601"/>
            <a:ext cx="6096000" cy="5359401"/>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599"/>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6204" y="1434"/>
            <a:ext cx="320007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2734027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5233" y="1498600"/>
            <a:ext cx="8276767" cy="5359402"/>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8" y="500836"/>
            <a:ext cx="10562166"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2757065"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8466"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40278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6000"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41846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76767" cy="5359396"/>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657" y="500836"/>
            <a:ext cx="105614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3191" y="1498600"/>
            <a:ext cx="2756523"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10-2-2024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3454"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162299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915" y="500836"/>
            <a:ext cx="10564800"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4918" y="1498599"/>
            <a:ext cx="10562167"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4918" y="6327020"/>
            <a:ext cx="2051352"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10-2-2024</a:t>
            </a:fld>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4950" y="6327020"/>
            <a:ext cx="4502385"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1.0</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67334" y="6327020"/>
            <a:ext cx="40975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extLst>
      <p:ext uri="{BB962C8B-B14F-4D97-AF65-F5344CB8AC3E}">
        <p14:creationId xmlns:p14="http://schemas.microsoft.com/office/powerpoint/2010/main" val="3758539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hf hdr="0" dt="0"/>
  <p:txStyles>
    <p:titleStyle>
      <a:lvl1pPr algn="ctr" defTabSz="914034" rtl="0" eaLnBrk="1" latinLnBrk="0" hangingPunct="1">
        <a:lnSpc>
          <a:spcPct val="90000"/>
        </a:lnSpc>
        <a:spcBef>
          <a:spcPct val="0"/>
        </a:spcBef>
        <a:buNone/>
        <a:defRPr sz="2799" b="1" kern="1200" cap="none" spc="-60" baseline="0">
          <a:solidFill>
            <a:schemeClr val="accent2"/>
          </a:solidFill>
          <a:latin typeface="+mj-lt"/>
          <a:ea typeface="+mj-ea"/>
          <a:cs typeface="+mj-cs"/>
        </a:defRPr>
      </a:lvl1pPr>
    </p:titleStyle>
    <p:bodyStyle>
      <a:lvl1pPr marL="352284" indent="-352284" algn="l" defTabSz="534774" rtl="0" eaLnBrk="1" latinLnBrk="0" hangingPunct="1">
        <a:lnSpc>
          <a:spcPct val="100000"/>
        </a:lnSpc>
        <a:spcBef>
          <a:spcPts val="300"/>
        </a:spcBef>
        <a:spcAft>
          <a:spcPts val="600"/>
        </a:spcAft>
        <a:buClr>
          <a:schemeClr val="tx2"/>
        </a:buClr>
        <a:buFont typeface="Arial" panose="020B0604020202020204" pitchFamily="34" charset="0"/>
        <a:buChar char="•"/>
        <a:defRPr sz="1799" b="0" kern="1200">
          <a:solidFill>
            <a:schemeClr val="tx1">
              <a:lumMod val="65000"/>
              <a:lumOff val="35000"/>
            </a:schemeClr>
          </a:solidFill>
          <a:latin typeface="+mn-lt"/>
          <a:ea typeface="+mn-ea"/>
          <a:cs typeface="+mn-cs"/>
        </a:defRPr>
      </a:lvl1pPr>
      <a:lvl2pPr marL="718850" indent="-366566" algn="l" defTabSz="361805" rtl="0" eaLnBrk="1" latinLnBrk="0" hangingPunct="1">
        <a:lnSpc>
          <a:spcPct val="100000"/>
        </a:lnSpc>
        <a:spcBef>
          <a:spcPts val="300"/>
        </a:spcBef>
        <a:spcAft>
          <a:spcPts val="600"/>
        </a:spcAft>
        <a:buClr>
          <a:schemeClr val="accent2"/>
        </a:buClr>
        <a:buFont typeface="Arial" pitchFamily="34" charset="0"/>
        <a:buChar char="•"/>
        <a:defRPr sz="1799" kern="1200">
          <a:solidFill>
            <a:schemeClr val="tx1">
              <a:lumMod val="65000"/>
              <a:lumOff val="35000"/>
            </a:schemeClr>
          </a:solidFill>
          <a:latin typeface="+mn-lt"/>
          <a:ea typeface="+mn-ea"/>
          <a:cs typeface="+mn-cs"/>
        </a:defRPr>
      </a:lvl2pPr>
      <a:lvl3pPr marL="0" indent="0" algn="l" defTabSz="361805" rtl="0" eaLnBrk="1" latinLnBrk="0" hangingPunct="1">
        <a:lnSpc>
          <a:spcPct val="100000"/>
        </a:lnSpc>
        <a:spcBef>
          <a:spcPts val="300"/>
        </a:spcBef>
        <a:spcAft>
          <a:spcPts val="600"/>
        </a:spcAft>
        <a:buClr>
          <a:schemeClr val="tx2"/>
        </a:buClr>
        <a:buFont typeface="Arial" panose="020B0604020202020204" pitchFamily="34" charset="0"/>
        <a:buNone/>
        <a:defRPr sz="1799" kern="1200">
          <a:solidFill>
            <a:schemeClr val="tx1">
              <a:lumMod val="65000"/>
              <a:lumOff val="35000"/>
            </a:schemeClr>
          </a:solidFill>
          <a:latin typeface="+mn-lt"/>
          <a:ea typeface="+mn-ea"/>
          <a:cs typeface="+mn-cs"/>
        </a:defRPr>
      </a:lvl3pPr>
      <a:lvl4pPr marL="0" indent="0" algn="l" defTabSz="361805" rtl="0" eaLnBrk="1" latinLnBrk="0" hangingPunct="1">
        <a:lnSpc>
          <a:spcPct val="100000"/>
        </a:lnSpc>
        <a:spcBef>
          <a:spcPts val="300"/>
        </a:spcBef>
        <a:spcAft>
          <a:spcPts val="1200"/>
        </a:spcAft>
        <a:buClr>
          <a:schemeClr val="tx2"/>
        </a:buClr>
        <a:buFont typeface="Arial" pitchFamily="34" charset="0"/>
        <a:buNone/>
        <a:defRPr sz="1999" b="1" kern="1200">
          <a:solidFill>
            <a:schemeClr val="tx2"/>
          </a:solidFill>
          <a:latin typeface="+mn-lt"/>
          <a:ea typeface="+mn-ea"/>
          <a:cs typeface="+mn-cs"/>
        </a:defRPr>
      </a:lvl4pPr>
      <a:lvl5pPr marL="352284" indent="-352284" algn="l" defTabSz="361805" rtl="0" eaLnBrk="1" latinLnBrk="0" hangingPunct="1">
        <a:lnSpc>
          <a:spcPct val="100000"/>
        </a:lnSpc>
        <a:spcBef>
          <a:spcPts val="300"/>
        </a:spcBef>
        <a:spcAft>
          <a:spcPts val="300"/>
        </a:spcAft>
        <a:buClr>
          <a:schemeClr val="tx2"/>
        </a:buClr>
        <a:buFont typeface="+mj-lt"/>
        <a:buAutoNum type="arabicPeriod"/>
        <a:defRPr sz="1799" i="0" kern="1200" baseline="0">
          <a:solidFill>
            <a:schemeClr val="tx1">
              <a:lumMod val="65000"/>
              <a:lumOff val="35000"/>
            </a:schemeClr>
          </a:solidFill>
          <a:latin typeface="+mn-lt"/>
          <a:ea typeface="+mn-ea"/>
          <a:cs typeface="+mn-cs"/>
        </a:defRPr>
      </a:lvl5pPr>
      <a:lvl6pPr marL="718850" indent="-366566" algn="l" defTabSz="361805" rtl="0" eaLnBrk="1" latinLnBrk="0" hangingPunct="1">
        <a:lnSpc>
          <a:spcPct val="100000"/>
        </a:lnSpc>
        <a:spcBef>
          <a:spcPts val="300"/>
        </a:spcBef>
        <a:spcAft>
          <a:spcPts val="600"/>
        </a:spcAft>
        <a:buClr>
          <a:schemeClr val="tx2"/>
        </a:buClr>
        <a:buFont typeface="Arial" pitchFamily="34" charset="0"/>
        <a:buChar char="•"/>
        <a:defRPr sz="1799" kern="1200">
          <a:solidFill>
            <a:schemeClr val="tx1">
              <a:lumMod val="65000"/>
              <a:lumOff val="35000"/>
            </a:schemeClr>
          </a:solidFill>
          <a:latin typeface="+mn-lt"/>
          <a:ea typeface="+mn-ea"/>
          <a:cs typeface="+mn-cs"/>
        </a:defRPr>
      </a:lvl6pPr>
      <a:lvl7pPr marL="718850" indent="-366566" algn="l" defTabSz="361805" rtl="0" eaLnBrk="1" latinLnBrk="0" hangingPunct="1">
        <a:lnSpc>
          <a:spcPct val="100000"/>
        </a:lnSpc>
        <a:spcBef>
          <a:spcPts val="300"/>
        </a:spcBef>
        <a:spcAft>
          <a:spcPts val="600"/>
        </a:spcAft>
        <a:buClr>
          <a:schemeClr val="tx2"/>
        </a:buClr>
        <a:buFont typeface="+mj-lt"/>
        <a:buAutoNum type="alphaLcPeriod"/>
        <a:defRPr sz="1799" kern="1200">
          <a:solidFill>
            <a:schemeClr val="tx1">
              <a:lumMod val="65000"/>
              <a:lumOff val="35000"/>
            </a:schemeClr>
          </a:solidFill>
          <a:latin typeface="+mn-lt"/>
          <a:ea typeface="+mn-ea"/>
          <a:cs typeface="+mn-cs"/>
        </a:defRPr>
      </a:lvl7pPr>
      <a:lvl8pPr marL="360219" indent="-360219" algn="l" defTabSz="361805" rtl="0" eaLnBrk="1" latinLnBrk="0" hangingPunct="1">
        <a:lnSpc>
          <a:spcPct val="100000"/>
        </a:lnSpc>
        <a:spcBef>
          <a:spcPts val="300"/>
        </a:spcBef>
        <a:spcAft>
          <a:spcPts val="600"/>
        </a:spcAft>
        <a:buClr>
          <a:schemeClr val="tx2"/>
        </a:buClr>
        <a:buSzPct val="100000"/>
        <a:buFontTx/>
        <a:buBlip>
          <a:blip r:embed="rId29"/>
        </a:buBlip>
        <a:defRPr sz="1799" kern="1200">
          <a:solidFill>
            <a:schemeClr val="tx1">
              <a:lumMod val="65000"/>
              <a:lumOff val="35000"/>
            </a:schemeClr>
          </a:solidFill>
          <a:latin typeface="+mn-lt"/>
          <a:ea typeface="+mn-ea"/>
          <a:cs typeface="+mn-cs"/>
        </a:defRPr>
      </a:lvl8pPr>
      <a:lvl9pPr marL="360219" indent="-360219" algn="l" defTabSz="361805" rtl="0" eaLnBrk="1" latinLnBrk="0" hangingPunct="1">
        <a:lnSpc>
          <a:spcPct val="100000"/>
        </a:lnSpc>
        <a:spcBef>
          <a:spcPts val="300"/>
        </a:spcBef>
        <a:spcAft>
          <a:spcPts val="600"/>
        </a:spcAft>
        <a:buClr>
          <a:schemeClr val="tx2"/>
        </a:buClr>
        <a:buFontTx/>
        <a:buBlip>
          <a:blip r:embed="rId30"/>
        </a:buBlip>
        <a:defRPr sz="1799" kern="1200">
          <a:solidFill>
            <a:schemeClr val="tx1">
              <a:lumMod val="65000"/>
              <a:lumOff val="35000"/>
            </a:schemeClr>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2587033" y="2271183"/>
            <a:ext cx="7017947" cy="146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p>
            <a:pPr algn="ctr">
              <a:defRPr sz="9200">
                <a:latin typeface="DM Sans Regular"/>
                <a:ea typeface="DM Sans Regular"/>
                <a:cs typeface="DM Sans Regular"/>
                <a:sym typeface="DM Sans Regular"/>
              </a:defRPr>
            </a:pPr>
            <a:r>
              <a:rPr lang="nl-NL" sz="4600" dirty="0"/>
              <a:t>Aanpak voor werken aan </a:t>
            </a:r>
          </a:p>
          <a:p>
            <a:pPr algn="ctr">
              <a:defRPr sz="9200">
                <a:latin typeface="DM Sans Regular"/>
                <a:ea typeface="DM Sans Regular"/>
                <a:cs typeface="DM Sans Regular"/>
                <a:sym typeface="DM Sans Regular"/>
              </a:defRPr>
            </a:pPr>
            <a:r>
              <a:rPr lang="nl-NL" sz="4600" dirty="0"/>
              <a:t>verbinding &amp; vertrouwen</a:t>
            </a:r>
            <a:endParaRPr sz="46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42204" y="563275"/>
            <a:ext cx="1219200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2100">
                <a:latin typeface="DM Sans Regular"/>
                <a:ea typeface="DM Sans Regular"/>
                <a:cs typeface="DM Sans Regular"/>
                <a:sym typeface="DM Sans Regular"/>
              </a:defRPr>
            </a:lvl1pPr>
          </a:lstStyle>
          <a:p>
            <a:pPr algn="ctr"/>
            <a:r>
              <a:rPr lang="nl-NL" sz="2400" b="1" dirty="0"/>
              <a:t>Elkaars belangen leren kennen</a:t>
            </a:r>
            <a:endParaRPr sz="2400" b="1" dirty="0"/>
          </a:p>
        </p:txBody>
      </p:sp>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0" y="0"/>
            <a:ext cx="4993635" cy="7065155"/>
          </a:xfrm>
          <a:prstGeom prst="rect">
            <a:avLst/>
          </a:prstGeom>
          <a:ln w="12700">
            <a:miter lim="400000"/>
          </a:ln>
        </p:spPr>
      </p:pic>
      <p:sp>
        <p:nvSpPr>
          <p:cNvPr id="3" name="Tekstvak 2">
            <a:extLst>
              <a:ext uri="{FF2B5EF4-FFF2-40B4-BE49-F238E27FC236}">
                <a16:creationId xmlns:a16="http://schemas.microsoft.com/office/drawing/2014/main" id="{91D0A787-46C6-FA07-39F7-24A1ADF02412}"/>
              </a:ext>
            </a:extLst>
          </p:cNvPr>
          <p:cNvSpPr txBox="1"/>
          <p:nvPr/>
        </p:nvSpPr>
        <p:spPr>
          <a:xfrm>
            <a:off x="1583014" y="1833221"/>
            <a:ext cx="9403853" cy="3293209"/>
          </a:xfrm>
          <a:prstGeom prst="rect">
            <a:avLst/>
          </a:prstGeom>
          <a:noFill/>
        </p:spPr>
        <p:txBody>
          <a:bodyPr wrap="square" lIns="91440" tIns="45720" rIns="91440" bIns="45720" anchor="t">
            <a:spAutoFit/>
          </a:bodyPr>
          <a:lstStyle/>
          <a:p>
            <a:r>
              <a:rPr lang="nl-NL" sz="1600" dirty="0">
                <a:latin typeface="DM Sans regular"/>
              </a:rPr>
              <a:t>Het uitwerken van de doelstelling van de samenwerking, leren kennen van elkaars belangen, context en kansen, en elkaar persoonlijk leren kennen, vertrouwen en begrijpen is essentieel. Realiseer dit bijvoorbeeld door groepsbijeenkomsten, waarbij indien nodig het kernteam de inhoudelijke voorbereiding doet. In deze sessie(s) is het aan te raden om ook het bepalen van de scope mee te nemen.</a:t>
            </a:r>
          </a:p>
          <a:p>
            <a:endParaRPr lang="nl-NL" sz="1600" dirty="0">
              <a:latin typeface="DM Sans regular" pitchFamily="2" charset="0"/>
            </a:endParaRPr>
          </a:p>
          <a:p>
            <a:r>
              <a:rPr lang="nl-NL" sz="1600" dirty="0">
                <a:latin typeface="DM Sans regular"/>
              </a:rPr>
              <a:t>Indien agenda-technisch haalbaar, heeft het de voorkeur de bijeenkomsten met alle lagen (directeuren, managers, kernteam en integraal </a:t>
            </a:r>
            <a:r>
              <a:rPr lang="nl-NL" sz="1600" dirty="0" err="1">
                <a:latin typeface="DM Sans regular"/>
              </a:rPr>
              <a:t>planafstemmingstafel</a:t>
            </a:r>
            <a:r>
              <a:rPr lang="nl-NL" sz="1600" dirty="0">
                <a:latin typeface="DM Sans regular"/>
              </a:rPr>
              <a:t>) samen te doen, waarbij directeuren eventueel tijdelijk aanhaken, bijvoorbeeld aan het begin van de bijeenkomst om hun beelden te delen over de belangen van hun organisatie en over samenwerken.</a:t>
            </a:r>
          </a:p>
          <a:p>
            <a:endParaRPr lang="nl-NL" sz="1600" dirty="0">
              <a:latin typeface="DM Sans regular" pitchFamily="2" charset="0"/>
            </a:endParaRPr>
          </a:p>
          <a:p>
            <a:r>
              <a:rPr lang="nl-NL" sz="1600" dirty="0">
                <a:latin typeface="DM Sans regular"/>
              </a:rPr>
              <a:t>Op de volgende slides is bovenstaande uitgewerkt in een programma van een halve dag. Dit is een grove opzet en dient voor een echte sessie verder worden uitgewerkt.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42204" y="563275"/>
            <a:ext cx="12192000"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2100">
                <a:latin typeface="DM Sans Regular"/>
                <a:ea typeface="DM Sans Regular"/>
                <a:cs typeface="DM Sans Regular"/>
                <a:sym typeface="DM Sans Regular"/>
              </a:defRPr>
            </a:lvl1pPr>
          </a:lstStyle>
          <a:p>
            <a:pPr algn="ctr"/>
            <a:r>
              <a:rPr lang="nl-NL" sz="2400" b="1" dirty="0"/>
              <a:t>Opzet sessie: Elkaars belangen leren kennen</a:t>
            </a:r>
            <a:endParaRPr lang="en-US" dirty="0"/>
          </a:p>
        </p:txBody>
      </p:sp>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0" y="0"/>
            <a:ext cx="4993635" cy="7065155"/>
          </a:xfrm>
          <a:prstGeom prst="rect">
            <a:avLst/>
          </a:prstGeom>
          <a:ln w="12700">
            <a:miter lim="400000"/>
          </a:ln>
        </p:spPr>
      </p:pic>
      <p:sp>
        <p:nvSpPr>
          <p:cNvPr id="3" name="Tekstvak 2">
            <a:extLst>
              <a:ext uri="{FF2B5EF4-FFF2-40B4-BE49-F238E27FC236}">
                <a16:creationId xmlns:a16="http://schemas.microsoft.com/office/drawing/2014/main" id="{91D0A787-46C6-FA07-39F7-24A1ADF02412}"/>
              </a:ext>
            </a:extLst>
          </p:cNvPr>
          <p:cNvSpPr txBox="1"/>
          <p:nvPr/>
        </p:nvSpPr>
        <p:spPr>
          <a:xfrm>
            <a:off x="452063" y="1392826"/>
            <a:ext cx="11460822" cy="5047536"/>
          </a:xfrm>
          <a:prstGeom prst="rect">
            <a:avLst/>
          </a:prstGeom>
          <a:noFill/>
        </p:spPr>
        <p:txBody>
          <a:bodyPr wrap="square" lIns="91440" tIns="45720" rIns="91440" bIns="45720" anchor="t">
            <a:spAutoFit/>
          </a:bodyPr>
          <a:lstStyle/>
          <a:p>
            <a:pPr fontAlgn="ctr"/>
            <a:r>
              <a:rPr lang="nl-NL" sz="1400" b="1" u="sng" dirty="0">
                <a:latin typeface="DM Sans regular"/>
              </a:rPr>
              <a:t>Doel</a:t>
            </a:r>
            <a:r>
              <a:rPr lang="nl-NL" sz="1400" dirty="0">
                <a:latin typeface="DM Sans regular"/>
              </a:rPr>
              <a:t>: Het met elkaar delen welke belangen er spelen, welke belangen (incl. wetten/regels) wellicht wrijven en hoe we hier rekening mee kunnen houden in onze gang naar samenwerken en integrale planafstemming.</a:t>
            </a:r>
          </a:p>
          <a:p>
            <a:pPr fontAlgn="ctr"/>
            <a:r>
              <a:rPr lang="nl-NL" sz="1400" b="1" u="sng" dirty="0">
                <a:latin typeface="DM Sans regular"/>
              </a:rPr>
              <a:t>Wie</a:t>
            </a:r>
            <a:r>
              <a:rPr lang="nl-NL" sz="1400" dirty="0">
                <a:latin typeface="DM Sans regular"/>
              </a:rPr>
              <a:t>: Indien mogelijk met alle lagen samen, zowel directie (alleen in eerste deel?), strategisch als tactisch. Alternatief is een sessie per laag.</a:t>
            </a:r>
          </a:p>
          <a:p>
            <a:r>
              <a:rPr lang="nl-NL" sz="1400" b="1" u="sng" dirty="0">
                <a:effectLst/>
                <a:latin typeface="DM Sans regular"/>
              </a:rPr>
              <a:t>Benodigde tijd: </a:t>
            </a:r>
            <a:r>
              <a:rPr lang="nl-NL" sz="1400" dirty="0">
                <a:effectLst/>
                <a:latin typeface="DM Sans regular"/>
              </a:rPr>
              <a:t>minimaal een dagdeel</a:t>
            </a:r>
            <a:r>
              <a:rPr lang="nl-NL" sz="1400" dirty="0">
                <a:latin typeface="DM Sans regular"/>
              </a:rPr>
              <a:t> per sessie. </a:t>
            </a:r>
            <a:endParaRPr lang="nl-NL" sz="1400" dirty="0">
              <a:effectLst/>
              <a:latin typeface="DM Sans regular" pitchFamily="2" charset="0"/>
            </a:endParaRPr>
          </a:p>
          <a:p>
            <a:pPr marL="0" marR="0" indent="0">
              <a:spcBef>
                <a:spcPts val="0"/>
              </a:spcBef>
              <a:spcAft>
                <a:spcPts val="0"/>
              </a:spcAft>
              <a:buNone/>
            </a:pPr>
            <a:endParaRPr lang="nl-NL" sz="1400" dirty="0">
              <a:effectLst/>
              <a:latin typeface="DM Sans regular" pitchFamily="2" charset="0"/>
            </a:endParaRPr>
          </a:p>
          <a:p>
            <a:pPr marL="0" marR="0" indent="0">
              <a:spcBef>
                <a:spcPts val="0"/>
              </a:spcBef>
              <a:spcAft>
                <a:spcPts val="0"/>
              </a:spcAft>
              <a:buNone/>
            </a:pPr>
            <a:r>
              <a:rPr lang="nl-NL" sz="1400" b="1" u="sng" dirty="0">
                <a:effectLst/>
                <a:latin typeface="DM Sans regular" pitchFamily="2" charset="0"/>
              </a:rPr>
              <a:t>Mogelijke aanpak:</a:t>
            </a:r>
          </a:p>
          <a:p>
            <a:pPr marL="285750" indent="-285750" rtl="0" fontAlgn="ctr">
              <a:spcBef>
                <a:spcPts val="0"/>
              </a:spcBef>
              <a:spcAft>
                <a:spcPts val="0"/>
              </a:spcAft>
              <a:buFont typeface="Arial"/>
              <a:buChar char="•"/>
            </a:pPr>
            <a:r>
              <a:rPr lang="nl-NL" sz="1400" dirty="0">
                <a:effectLst/>
                <a:latin typeface="DM Sans regular"/>
              </a:rPr>
              <a:t>Directeuren ieder </a:t>
            </a:r>
            <a:r>
              <a:rPr lang="nl-NL" sz="1400" dirty="0">
                <a:latin typeface="DM Sans regular"/>
              </a:rPr>
              <a:t>laten</a:t>
            </a:r>
            <a:r>
              <a:rPr lang="nl-NL" sz="1400" dirty="0">
                <a:effectLst/>
                <a:latin typeface="DM Sans regular"/>
              </a:rPr>
              <a:t> </a:t>
            </a:r>
            <a:r>
              <a:rPr lang="nl-NL" sz="1400" dirty="0">
                <a:latin typeface="DM Sans regular"/>
              </a:rPr>
              <a:t>uitleggen</a:t>
            </a:r>
            <a:r>
              <a:rPr lang="nl-NL" sz="1400" dirty="0">
                <a:effectLst/>
                <a:latin typeface="DM Sans regular"/>
              </a:rPr>
              <a:t> (interview) wat voor hun organisatie het belang is van samenwerken en samen verder vooruit plannen. Voorbeeld interviewvragen:</a:t>
            </a:r>
          </a:p>
          <a:p>
            <a:pPr marL="742950" lvl="1" indent="-285750" fontAlgn="ctr">
              <a:buFont typeface="Arial"/>
              <a:buChar char="•"/>
            </a:pPr>
            <a:r>
              <a:rPr lang="nl-NL" sz="1400" dirty="0">
                <a:effectLst/>
                <a:latin typeface="DM Sans regular"/>
              </a:rPr>
              <a:t>Wat is het belang van </a:t>
            </a:r>
            <a:r>
              <a:rPr lang="nl-NL" sz="1400" dirty="0">
                <a:latin typeface="DM Sans regular"/>
              </a:rPr>
              <a:t>jouw organisatie bij</a:t>
            </a:r>
            <a:r>
              <a:rPr lang="nl-NL" sz="1400" dirty="0">
                <a:effectLst/>
                <a:latin typeface="DM Sans regular"/>
              </a:rPr>
              <a:t> deze samenwerking en wat vind jij hierin </a:t>
            </a:r>
            <a:r>
              <a:rPr lang="nl-NL" sz="1400" dirty="0">
                <a:latin typeface="DM Sans regular"/>
              </a:rPr>
              <a:t>het meest belangrijk</a:t>
            </a:r>
            <a:r>
              <a:rPr lang="nl-NL" sz="1400" dirty="0">
                <a:effectLst/>
                <a:latin typeface="DM Sans regular"/>
              </a:rPr>
              <a:t>? Welke kansen zie je?</a:t>
            </a:r>
          </a:p>
          <a:p>
            <a:pPr marL="742950" lvl="1" indent="-285750" fontAlgn="ctr">
              <a:buFont typeface="Arial"/>
              <a:buChar char="•"/>
            </a:pPr>
            <a:r>
              <a:rPr lang="nl-NL" sz="1400" dirty="0">
                <a:effectLst/>
                <a:latin typeface="DM Sans regular"/>
              </a:rPr>
              <a:t>Wat zijn eventuele beperkingen? Wat zijn eventuele </a:t>
            </a:r>
            <a:r>
              <a:rPr lang="nl-NL" sz="1400" i="1" dirty="0">
                <a:effectLst/>
                <a:latin typeface="DM Sans regular"/>
              </a:rPr>
              <a:t>‘</a:t>
            </a:r>
            <a:r>
              <a:rPr lang="nl-NL" sz="1400" i="1" dirty="0">
                <a:latin typeface="DM Sans regular"/>
              </a:rPr>
              <a:t>no-</a:t>
            </a:r>
            <a:r>
              <a:rPr lang="nl-NL" sz="1400" i="1" err="1">
                <a:latin typeface="DM Sans regular"/>
              </a:rPr>
              <a:t>go's</a:t>
            </a:r>
            <a:r>
              <a:rPr lang="nl-NL" sz="1400" i="1" dirty="0">
                <a:effectLst/>
                <a:latin typeface="DM Sans regular"/>
              </a:rPr>
              <a:t>’ </a:t>
            </a:r>
            <a:r>
              <a:rPr lang="nl-NL" sz="1400" dirty="0">
                <a:effectLst/>
                <a:latin typeface="DM Sans regular"/>
              </a:rPr>
              <a:t>voor de groep? Zijn er </a:t>
            </a:r>
            <a:r>
              <a:rPr lang="nl-NL" sz="1400" i="1" dirty="0">
                <a:effectLst/>
                <a:latin typeface="DM Sans regular"/>
              </a:rPr>
              <a:t>‘no </a:t>
            </a:r>
            <a:r>
              <a:rPr lang="nl-NL" sz="1400" i="1" err="1">
                <a:effectLst/>
                <a:latin typeface="DM Sans regular"/>
              </a:rPr>
              <a:t>regrets</a:t>
            </a:r>
            <a:r>
              <a:rPr lang="nl-NL" sz="1400" i="1" dirty="0">
                <a:effectLst/>
                <a:latin typeface="DM Sans regular"/>
              </a:rPr>
              <a:t>’</a:t>
            </a:r>
            <a:r>
              <a:rPr lang="nl-NL" sz="1400" dirty="0">
                <a:effectLst/>
                <a:latin typeface="DM Sans regular"/>
              </a:rPr>
              <a:t>? En zo ja: welke?</a:t>
            </a:r>
            <a:r>
              <a:rPr lang="nl-NL" sz="1400" dirty="0">
                <a:latin typeface="DM Sans regular"/>
              </a:rPr>
              <a:t> </a:t>
            </a:r>
            <a:endParaRPr lang="nl-NL" sz="1400" dirty="0">
              <a:effectLst/>
              <a:latin typeface="DM Sans regular" pitchFamily="2" charset="0"/>
            </a:endParaRPr>
          </a:p>
          <a:p>
            <a:pPr marL="742950" lvl="1" indent="-285750" rtl="0" fontAlgn="ctr">
              <a:spcBef>
                <a:spcPts val="0"/>
              </a:spcBef>
              <a:spcAft>
                <a:spcPts val="0"/>
              </a:spcAft>
              <a:buFont typeface="Arial"/>
              <a:buChar char="•"/>
            </a:pPr>
            <a:r>
              <a:rPr lang="nl-NL" sz="1400" dirty="0">
                <a:effectLst/>
                <a:latin typeface="DM Sans regular" pitchFamily="2" charset="0"/>
              </a:rPr>
              <a:t>Wat is niet-onderhandelbaar met ketenpartners? </a:t>
            </a:r>
          </a:p>
          <a:p>
            <a:pPr marL="742950" lvl="1" indent="-285750" rtl="0" fontAlgn="ctr">
              <a:spcBef>
                <a:spcPts val="0"/>
              </a:spcBef>
              <a:spcAft>
                <a:spcPts val="0"/>
              </a:spcAft>
              <a:buFont typeface="Arial"/>
              <a:buChar char="•"/>
            </a:pPr>
            <a:r>
              <a:rPr lang="nl-NL" sz="1400" dirty="0">
                <a:effectLst/>
                <a:latin typeface="DM Sans regular"/>
              </a:rPr>
              <a:t>Welke ‘beren op de weg’ kunnen we volgens jou verwachten in dit traject en hoe zouden we hier volgens jou mee om moeten gaan?</a:t>
            </a:r>
          </a:p>
          <a:p>
            <a:pPr marL="742950" lvl="1" indent="-285750" fontAlgn="ctr">
              <a:buFont typeface="Arial"/>
              <a:buChar char="•"/>
            </a:pPr>
            <a:r>
              <a:rPr lang="nl-NL" sz="1400" dirty="0">
                <a:effectLst/>
                <a:latin typeface="DM Sans regular"/>
              </a:rPr>
              <a:t>Wat zijn kritische succesfactoren</a:t>
            </a:r>
            <a:r>
              <a:rPr lang="nl-NL" sz="1400" dirty="0">
                <a:latin typeface="DM Sans regular"/>
              </a:rPr>
              <a:t> </a:t>
            </a:r>
            <a:r>
              <a:rPr lang="nl-NL" sz="1400" dirty="0">
                <a:effectLst/>
                <a:latin typeface="DM Sans regular"/>
              </a:rPr>
              <a:t>om samen te kunnen werken?</a:t>
            </a:r>
          </a:p>
          <a:p>
            <a:pPr marL="285750" indent="-285750" fontAlgn="ctr">
              <a:buFont typeface="Arial"/>
              <a:buChar char="•"/>
            </a:pPr>
            <a:r>
              <a:rPr lang="nl-NL" sz="1400" dirty="0">
                <a:effectLst/>
                <a:latin typeface="DM Sans regular"/>
              </a:rPr>
              <a:t>Daarna met </a:t>
            </a:r>
            <a:r>
              <a:rPr lang="nl-NL" sz="1400" dirty="0">
                <a:latin typeface="DM Sans regular"/>
              </a:rPr>
              <a:t>de gehele</a:t>
            </a:r>
            <a:r>
              <a:rPr lang="nl-NL" sz="1400" dirty="0">
                <a:effectLst/>
                <a:latin typeface="DM Sans regular"/>
              </a:rPr>
              <a:t> groep: iedereen </a:t>
            </a:r>
            <a:r>
              <a:rPr lang="nl-NL" sz="1400" dirty="0">
                <a:latin typeface="DM Sans regular"/>
              </a:rPr>
              <a:t>schrijft de belangen van de eigen</a:t>
            </a:r>
            <a:r>
              <a:rPr lang="nl-NL" sz="1400" dirty="0">
                <a:effectLst/>
                <a:latin typeface="DM Sans regular"/>
              </a:rPr>
              <a:t> </a:t>
            </a:r>
            <a:r>
              <a:rPr lang="nl-NL" sz="1400" dirty="0">
                <a:latin typeface="DM Sans regular"/>
              </a:rPr>
              <a:t>organisatie </a:t>
            </a:r>
            <a:r>
              <a:rPr lang="nl-NL" sz="1400" dirty="0">
                <a:effectLst/>
                <a:latin typeface="DM Sans regular"/>
              </a:rPr>
              <a:t>op post-its.</a:t>
            </a:r>
            <a:r>
              <a:rPr lang="nl-NL" sz="1400" dirty="0">
                <a:latin typeface="DM Sans regular"/>
              </a:rPr>
              <a:t> 1 belang per</a:t>
            </a:r>
            <a:r>
              <a:rPr lang="nl-NL" sz="1400" dirty="0">
                <a:effectLst/>
                <a:latin typeface="DM Sans regular"/>
              </a:rPr>
              <a:t> </a:t>
            </a:r>
            <a:r>
              <a:rPr lang="nl-NL" sz="1400" dirty="0">
                <a:latin typeface="DM Sans regular"/>
              </a:rPr>
              <a:t>post-it. </a:t>
            </a:r>
            <a:r>
              <a:rPr lang="nl-NL" sz="1400" dirty="0">
                <a:effectLst/>
                <a:latin typeface="DM Sans regular"/>
              </a:rPr>
              <a:t>Post-its centraal toelichten</a:t>
            </a:r>
            <a:r>
              <a:rPr lang="nl-NL" sz="1400" dirty="0">
                <a:latin typeface="DM Sans regular"/>
              </a:rPr>
              <a:t> (zie slide 4). </a:t>
            </a:r>
            <a:endParaRPr lang="nl-NL" sz="1400" dirty="0">
              <a:effectLst/>
              <a:latin typeface="DM Sans regular" pitchFamily="2" charset="0"/>
            </a:endParaRPr>
          </a:p>
          <a:p>
            <a:pPr marL="285750" indent="-285750" fontAlgn="ctr">
              <a:buFont typeface="Arial"/>
              <a:buChar char="•"/>
            </a:pPr>
            <a:r>
              <a:rPr lang="nl-NL" sz="1400" dirty="0">
                <a:effectLst/>
                <a:latin typeface="DM Sans regular"/>
              </a:rPr>
              <a:t>Over de streep: stellingen gebruiken om duidelijk te maken hoe men tegen onderdelen van de samenwerking aan kijkt</a:t>
            </a:r>
            <a:r>
              <a:rPr lang="nl-NL" sz="1400" dirty="0">
                <a:latin typeface="DM Sans regular"/>
              </a:rPr>
              <a:t> (zie slide 5). </a:t>
            </a:r>
            <a:endParaRPr lang="nl-NL" sz="1400" dirty="0">
              <a:effectLst/>
              <a:latin typeface="DM Sans regular" pitchFamily="2" charset="0"/>
            </a:endParaRPr>
          </a:p>
          <a:p>
            <a:pPr marL="285750" indent="-285750" rtl="0" fontAlgn="ctr">
              <a:spcBef>
                <a:spcPts val="0"/>
              </a:spcBef>
              <a:spcAft>
                <a:spcPts val="0"/>
              </a:spcAft>
              <a:buFont typeface="Arial"/>
              <a:buChar char="•"/>
            </a:pPr>
            <a:r>
              <a:rPr lang="nl-NL" sz="1400" dirty="0">
                <a:effectLst/>
                <a:latin typeface="DM Sans regular" pitchFamily="2" charset="0"/>
              </a:rPr>
              <a:t>Dialoog: Als we alle belangen op een rij zetten, zien we dingen die belemmerend kunnen zijn in de samenwerking? Of juist kansen bieden?</a:t>
            </a:r>
          </a:p>
          <a:p>
            <a:pPr marL="285750" indent="-285750">
              <a:buFont typeface="Arial"/>
              <a:buChar char="•"/>
            </a:pPr>
            <a:r>
              <a:rPr lang="nl-NL" sz="1400" dirty="0">
                <a:latin typeface="DM Sans regular"/>
              </a:rPr>
              <a:t>Conclusie - samenwerken, gaan we het echt doen? Iedere organisatie plakt een post-it met de naam van de organisatie op de plek bij de thermometer die van toepassing is (zie slide 6).</a:t>
            </a:r>
            <a:endParaRPr lang="nl-NL" sz="1400" dirty="0">
              <a:latin typeface="DM Sans regular" pitchFamily="2" charset="0"/>
            </a:endParaRPr>
          </a:p>
          <a:p>
            <a:endParaRPr lang="nl-NL" sz="1400" dirty="0">
              <a:latin typeface="DM Sans regular" pitchFamily="2" charset="0"/>
            </a:endParaRPr>
          </a:p>
        </p:txBody>
      </p:sp>
    </p:spTree>
    <p:extLst>
      <p:ext uri="{BB962C8B-B14F-4D97-AF65-F5344CB8AC3E}">
        <p14:creationId xmlns:p14="http://schemas.microsoft.com/office/powerpoint/2010/main" val="9880634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42204" y="563275"/>
            <a:ext cx="1219200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2100">
                <a:latin typeface="DM Sans Regular"/>
                <a:ea typeface="DM Sans Regular"/>
                <a:cs typeface="DM Sans Regular"/>
                <a:sym typeface="DM Sans Regular"/>
              </a:defRPr>
            </a:lvl1pPr>
          </a:lstStyle>
          <a:p>
            <a:pPr algn="ctr"/>
            <a:r>
              <a:rPr lang="nl-NL" sz="2400" b="1" dirty="0"/>
              <a:t>Samenwerken: wat levert het op en wat is er nodig?</a:t>
            </a:r>
            <a:endParaRPr sz="2400" b="1" dirty="0"/>
          </a:p>
        </p:txBody>
      </p:sp>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0" y="0"/>
            <a:ext cx="4993635" cy="7065155"/>
          </a:xfrm>
          <a:prstGeom prst="rect">
            <a:avLst/>
          </a:prstGeom>
          <a:ln w="12700">
            <a:miter lim="400000"/>
          </a:ln>
        </p:spPr>
      </p:pic>
      <p:graphicFrame>
        <p:nvGraphicFramePr>
          <p:cNvPr id="2" name="Tabel 1">
            <a:extLst>
              <a:ext uri="{FF2B5EF4-FFF2-40B4-BE49-F238E27FC236}">
                <a16:creationId xmlns:a16="http://schemas.microsoft.com/office/drawing/2014/main" id="{55877CF6-994F-A1BF-1CC0-9018A01A9262}"/>
              </a:ext>
            </a:extLst>
          </p:cNvPr>
          <p:cNvGraphicFramePr>
            <a:graphicFrameLocks noGrp="1"/>
          </p:cNvGraphicFramePr>
          <p:nvPr>
            <p:extLst>
              <p:ext uri="{D42A27DB-BD31-4B8C-83A1-F6EECF244321}">
                <p14:modId xmlns:p14="http://schemas.microsoft.com/office/powerpoint/2010/main" val="4040636907"/>
              </p:ext>
            </p:extLst>
          </p:nvPr>
        </p:nvGraphicFramePr>
        <p:xfrm>
          <a:off x="814914" y="1696650"/>
          <a:ext cx="10562170" cy="4151700"/>
        </p:xfrm>
        <a:graphic>
          <a:graphicData uri="http://schemas.openxmlformats.org/drawingml/2006/table">
            <a:tbl>
              <a:tblPr firstRow="1" bandRow="1">
                <a:tableStyleId>{5940675A-B579-460E-94D1-54222C63F5DA}</a:tableStyleId>
              </a:tblPr>
              <a:tblGrid>
                <a:gridCol w="5281085">
                  <a:extLst>
                    <a:ext uri="{9D8B030D-6E8A-4147-A177-3AD203B41FA5}">
                      <a16:colId xmlns:a16="http://schemas.microsoft.com/office/drawing/2014/main" val="3608119969"/>
                    </a:ext>
                  </a:extLst>
                </a:gridCol>
                <a:gridCol w="5281085">
                  <a:extLst>
                    <a:ext uri="{9D8B030D-6E8A-4147-A177-3AD203B41FA5}">
                      <a16:colId xmlns:a16="http://schemas.microsoft.com/office/drawing/2014/main" val="911329074"/>
                    </a:ext>
                  </a:extLst>
                </a:gridCol>
              </a:tblGrid>
              <a:tr h="2075850">
                <a:tc>
                  <a:txBody>
                    <a:bodyPr/>
                    <a:lstStyle/>
                    <a:p>
                      <a:r>
                        <a:rPr lang="nl-NL" sz="1600" b="0" dirty="0">
                          <a:latin typeface="DM Sans regular" pitchFamily="2" charset="0"/>
                        </a:rPr>
                        <a:t>Wat is het belang voor jouw organisatie om samen te werken / Welke kansen zie je?</a:t>
                      </a:r>
                    </a:p>
                  </a:txBody>
                  <a:tcPr>
                    <a:solidFill>
                      <a:schemeClr val="bg2"/>
                    </a:solidFill>
                  </a:tcPr>
                </a:tc>
                <a:tc>
                  <a:txBody>
                    <a:bodyPr/>
                    <a:lstStyle/>
                    <a:p>
                      <a:r>
                        <a:rPr lang="nl-NL" sz="1600" b="0" dirty="0">
                          <a:latin typeface="DM Sans regular"/>
                        </a:rPr>
                        <a:t>Zijn er voor jouw organisaties '</a:t>
                      </a:r>
                      <a:r>
                        <a:rPr lang="nl-NL" sz="1600" b="0" i="1" dirty="0">
                          <a:latin typeface="DM Sans regular"/>
                        </a:rPr>
                        <a:t>no </a:t>
                      </a:r>
                      <a:r>
                        <a:rPr lang="nl-NL" sz="1600" b="0" i="1" dirty="0" err="1">
                          <a:latin typeface="DM Sans regular"/>
                        </a:rPr>
                        <a:t>go's</a:t>
                      </a:r>
                      <a:r>
                        <a:rPr lang="nl-NL" sz="1600" b="0" dirty="0">
                          <a:latin typeface="DM Sans regular"/>
                        </a:rPr>
                        <a:t>'; Dingen die echt niet samen kunnen worden opgepakt?</a:t>
                      </a:r>
                    </a:p>
                  </a:txBody>
                  <a:tcPr>
                    <a:solidFill>
                      <a:schemeClr val="accent1">
                        <a:lumMod val="20000"/>
                        <a:lumOff val="80000"/>
                      </a:schemeClr>
                    </a:solidFill>
                  </a:tcPr>
                </a:tc>
                <a:extLst>
                  <a:ext uri="{0D108BD9-81ED-4DB2-BD59-A6C34878D82A}">
                    <a16:rowId xmlns:a16="http://schemas.microsoft.com/office/drawing/2014/main" val="3147781850"/>
                  </a:ext>
                </a:extLst>
              </a:tr>
              <a:tr h="2075850">
                <a:tc>
                  <a:txBody>
                    <a:bodyPr/>
                    <a:lstStyle/>
                    <a:p>
                      <a:r>
                        <a:rPr lang="nl-NL" sz="1600" b="0" dirty="0">
                          <a:latin typeface="DM Sans regular" pitchFamily="2" charset="0"/>
                        </a:rPr>
                        <a:t>Wat zijn kritische succesfactoren om samen te kunnen werken?</a:t>
                      </a:r>
                    </a:p>
                  </a:txBody>
                  <a:tcPr>
                    <a:solidFill>
                      <a:schemeClr val="accent5">
                        <a:lumMod val="20000"/>
                        <a:lumOff val="80000"/>
                      </a:schemeClr>
                    </a:solidFill>
                  </a:tcPr>
                </a:tc>
                <a:tc>
                  <a:txBody>
                    <a:bodyPr/>
                    <a:lstStyle/>
                    <a:p>
                      <a:r>
                        <a:rPr lang="nl-NL" sz="1600" b="0" dirty="0">
                          <a:latin typeface="DM Sans regular" pitchFamily="2" charset="0"/>
                        </a:rPr>
                        <a:t>Welke beren op de weg kunnen we verwachten?</a:t>
                      </a:r>
                    </a:p>
                  </a:txBody>
                  <a:tcPr>
                    <a:solidFill>
                      <a:schemeClr val="accent6">
                        <a:lumMod val="20000"/>
                        <a:lumOff val="80000"/>
                      </a:schemeClr>
                    </a:solidFill>
                  </a:tcPr>
                </a:tc>
                <a:extLst>
                  <a:ext uri="{0D108BD9-81ED-4DB2-BD59-A6C34878D82A}">
                    <a16:rowId xmlns:a16="http://schemas.microsoft.com/office/drawing/2014/main" val="2550355836"/>
                  </a:ext>
                </a:extLst>
              </a:tr>
            </a:tbl>
          </a:graphicData>
        </a:graphic>
      </p:graphicFrame>
    </p:spTree>
    <p:extLst>
      <p:ext uri="{BB962C8B-B14F-4D97-AF65-F5344CB8AC3E}">
        <p14:creationId xmlns:p14="http://schemas.microsoft.com/office/powerpoint/2010/main" val="14899868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42204" y="563275"/>
            <a:ext cx="12192000"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2100">
                <a:latin typeface="DM Sans Regular"/>
                <a:ea typeface="DM Sans Regular"/>
                <a:cs typeface="DM Sans Regular"/>
                <a:sym typeface="DM Sans Regular"/>
              </a:defRPr>
            </a:lvl1pPr>
          </a:lstStyle>
          <a:p>
            <a:pPr algn="ctr"/>
            <a:r>
              <a:rPr lang="nl-NL" sz="2400" b="1" dirty="0"/>
              <a:t>Over de streep - stellingen</a:t>
            </a:r>
          </a:p>
        </p:txBody>
      </p:sp>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0" y="0"/>
            <a:ext cx="4993635" cy="7065155"/>
          </a:xfrm>
          <a:prstGeom prst="rect">
            <a:avLst/>
          </a:prstGeom>
          <a:ln w="12700">
            <a:miter lim="400000"/>
          </a:ln>
        </p:spPr>
      </p:pic>
      <p:sp>
        <p:nvSpPr>
          <p:cNvPr id="3" name="Tekstvak 2">
            <a:extLst>
              <a:ext uri="{FF2B5EF4-FFF2-40B4-BE49-F238E27FC236}">
                <a16:creationId xmlns:a16="http://schemas.microsoft.com/office/drawing/2014/main" id="{8437B129-3056-822C-5BD2-6B8597007948}"/>
              </a:ext>
            </a:extLst>
          </p:cNvPr>
          <p:cNvSpPr txBox="1"/>
          <p:nvPr/>
        </p:nvSpPr>
        <p:spPr>
          <a:xfrm>
            <a:off x="452063" y="1392826"/>
            <a:ext cx="11460822" cy="3416320"/>
          </a:xfrm>
          <a:prstGeom prst="rect">
            <a:avLst/>
          </a:prstGeom>
          <a:noFill/>
        </p:spPr>
        <p:txBody>
          <a:bodyPr wrap="square" lIns="91440" tIns="45720" rIns="91440" bIns="45720" anchor="t">
            <a:spAutoFit/>
          </a:bodyPr>
          <a:lstStyle/>
          <a:p>
            <a:pPr marL="342900" indent="-342900">
              <a:buAutoNum type="arabicPeriod"/>
            </a:pPr>
            <a:r>
              <a:rPr lang="nl-NL" dirty="0">
                <a:ea typeface="+mn-lt"/>
                <a:cs typeface="+mn-lt"/>
              </a:rPr>
              <a:t>De druk op de plannen die vanuit mijn bedrijf moeten worden uitgevoerd is heel hoog. Ik snap dat samenwerken nodig is, maar schuiven met onze planning is heel lastig.</a:t>
            </a:r>
          </a:p>
          <a:p>
            <a:pPr marL="342900" indent="-342900">
              <a:buAutoNum type="arabicPeriod"/>
            </a:pPr>
            <a:endParaRPr lang="nl-NL" dirty="0">
              <a:ea typeface="+mn-lt"/>
              <a:cs typeface="+mn-lt"/>
            </a:endParaRPr>
          </a:p>
          <a:p>
            <a:pPr marL="342900" indent="-342900">
              <a:buAutoNum type="arabicPeriod"/>
            </a:pPr>
            <a:r>
              <a:rPr lang="nl-NL" dirty="0">
                <a:ea typeface="+mn-lt"/>
                <a:cs typeface="+mn-lt"/>
              </a:rPr>
              <a:t>Samenwerken is leuk, maar het moet niet al te veel </a:t>
            </a:r>
            <a:r>
              <a:rPr lang="nl-NL" dirty="0">
                <a:effectLst/>
                <a:ea typeface="+mn-lt"/>
                <a:cs typeface="+mn-lt"/>
              </a:rPr>
              <a:t>tijd</a:t>
            </a:r>
            <a:r>
              <a:rPr lang="nl-NL" dirty="0">
                <a:ea typeface="+mn-lt"/>
                <a:cs typeface="+mn-lt"/>
              </a:rPr>
              <a:t> gaan kosten, we hebben </a:t>
            </a:r>
            <a:r>
              <a:rPr lang="nl-NL" dirty="0">
                <a:effectLst/>
                <a:ea typeface="+mn-lt"/>
                <a:cs typeface="+mn-lt"/>
              </a:rPr>
              <a:t>het </a:t>
            </a:r>
            <a:r>
              <a:rPr lang="nl-NL" dirty="0">
                <a:ea typeface="+mn-lt"/>
                <a:cs typeface="+mn-lt"/>
              </a:rPr>
              <a:t>al zo druk</a:t>
            </a:r>
            <a:r>
              <a:rPr lang="nl-NL" dirty="0">
                <a:effectLst/>
                <a:ea typeface="+mn-lt"/>
                <a:cs typeface="+mn-lt"/>
              </a:rPr>
              <a:t>.</a:t>
            </a:r>
            <a:endParaRPr lang="nl-NL" dirty="0">
              <a:ea typeface="+mn-lt"/>
              <a:cs typeface="+mn-lt"/>
            </a:endParaRPr>
          </a:p>
          <a:p>
            <a:pPr marL="342900" indent="-342900">
              <a:buAutoNum type="arabicPeriod"/>
            </a:pPr>
            <a:endParaRPr lang="nl-NL" dirty="0">
              <a:ea typeface="+mn-lt"/>
              <a:cs typeface="+mn-lt"/>
            </a:endParaRPr>
          </a:p>
          <a:p>
            <a:pPr marL="342900" indent="-342900">
              <a:buAutoNum type="arabicPeriod"/>
            </a:pPr>
            <a:r>
              <a:rPr lang="nl-NL" dirty="0">
                <a:ea typeface="+mn-lt"/>
                <a:cs typeface="+mn-lt"/>
              </a:rPr>
              <a:t>Een convenant </a:t>
            </a:r>
            <a:r>
              <a:rPr lang="nl-NL" dirty="0">
                <a:effectLst/>
                <a:ea typeface="+mn-lt"/>
                <a:cs typeface="+mn-lt"/>
              </a:rPr>
              <a:t>is </a:t>
            </a:r>
            <a:r>
              <a:rPr lang="nl-NL" dirty="0">
                <a:ea typeface="+mn-lt"/>
                <a:cs typeface="+mn-lt"/>
              </a:rPr>
              <a:t>niet nodig, </a:t>
            </a:r>
            <a:r>
              <a:rPr lang="nl-NL" dirty="0">
                <a:effectLst/>
                <a:ea typeface="+mn-lt"/>
                <a:cs typeface="+mn-lt"/>
              </a:rPr>
              <a:t>het </a:t>
            </a:r>
            <a:r>
              <a:rPr lang="nl-NL" dirty="0">
                <a:ea typeface="+mn-lt"/>
                <a:cs typeface="+mn-lt"/>
              </a:rPr>
              <a:t>gaat </a:t>
            </a:r>
            <a:r>
              <a:rPr lang="nl-NL" dirty="0">
                <a:effectLst/>
                <a:ea typeface="+mn-lt"/>
                <a:cs typeface="+mn-lt"/>
              </a:rPr>
              <a:t>er </a:t>
            </a:r>
            <a:r>
              <a:rPr lang="nl-NL" dirty="0">
                <a:ea typeface="+mn-lt"/>
                <a:cs typeface="+mn-lt"/>
              </a:rPr>
              <a:t>vooral om dat </a:t>
            </a:r>
            <a:r>
              <a:rPr lang="nl-NL" dirty="0">
                <a:effectLst/>
                <a:ea typeface="+mn-lt"/>
                <a:cs typeface="+mn-lt"/>
              </a:rPr>
              <a:t>we </a:t>
            </a:r>
            <a:r>
              <a:rPr lang="nl-NL" dirty="0">
                <a:ea typeface="+mn-lt"/>
                <a:cs typeface="+mn-lt"/>
              </a:rPr>
              <a:t>plannen naast elkaar </a:t>
            </a:r>
            <a:r>
              <a:rPr lang="nl-NL" dirty="0">
                <a:effectLst/>
                <a:ea typeface="+mn-lt"/>
                <a:cs typeface="+mn-lt"/>
              </a:rPr>
              <a:t>gaan</a:t>
            </a:r>
            <a:r>
              <a:rPr lang="nl-NL" dirty="0">
                <a:ea typeface="+mn-lt"/>
                <a:cs typeface="+mn-lt"/>
              </a:rPr>
              <a:t> leggen</a:t>
            </a:r>
            <a:r>
              <a:rPr lang="nl-NL" dirty="0">
                <a:effectLst/>
                <a:ea typeface="+mn-lt"/>
                <a:cs typeface="+mn-lt"/>
              </a:rPr>
              <a:t>.</a:t>
            </a:r>
            <a:endParaRPr lang="nl-NL" dirty="0"/>
          </a:p>
          <a:p>
            <a:pPr marL="342900" indent="-342900">
              <a:buAutoNum type="arabicPeriod"/>
            </a:pPr>
            <a:endParaRPr lang="nl-NL" dirty="0">
              <a:ea typeface="+mn-lt"/>
              <a:cs typeface="+mn-lt"/>
            </a:endParaRPr>
          </a:p>
          <a:p>
            <a:pPr marL="342900" indent="-342900">
              <a:buAutoNum type="arabicPeriod"/>
            </a:pPr>
            <a:r>
              <a:rPr lang="nl-NL" dirty="0">
                <a:ea typeface="+mn-lt"/>
                <a:cs typeface="+mn-lt"/>
              </a:rPr>
              <a:t>Ik moet eerst </a:t>
            </a:r>
            <a:r>
              <a:rPr lang="nl-NL" dirty="0">
                <a:effectLst/>
                <a:ea typeface="+mn-lt"/>
                <a:cs typeface="+mn-lt"/>
              </a:rPr>
              <a:t>de </a:t>
            </a:r>
            <a:r>
              <a:rPr lang="nl-NL" dirty="0">
                <a:ea typeface="+mn-lt"/>
                <a:cs typeface="+mn-lt"/>
              </a:rPr>
              <a:t>rest </a:t>
            </a:r>
            <a:r>
              <a:rPr lang="nl-NL" dirty="0">
                <a:effectLst/>
                <a:ea typeface="+mn-lt"/>
                <a:cs typeface="+mn-lt"/>
              </a:rPr>
              <a:t>van </a:t>
            </a:r>
            <a:r>
              <a:rPr lang="nl-NL" dirty="0">
                <a:ea typeface="+mn-lt"/>
                <a:cs typeface="+mn-lt"/>
              </a:rPr>
              <a:t>mijn organisatie nog meekrijgen voordat </a:t>
            </a:r>
            <a:r>
              <a:rPr lang="nl-NL" dirty="0">
                <a:effectLst/>
                <a:ea typeface="+mn-lt"/>
                <a:cs typeface="+mn-lt"/>
              </a:rPr>
              <a:t>we kunnen </a:t>
            </a:r>
            <a:r>
              <a:rPr lang="nl-NL" dirty="0">
                <a:ea typeface="+mn-lt"/>
                <a:cs typeface="+mn-lt"/>
              </a:rPr>
              <a:t>gaan programmeren.</a:t>
            </a:r>
            <a:endParaRPr lang="nl-NL" dirty="0">
              <a:cs typeface="Arial"/>
            </a:endParaRPr>
          </a:p>
          <a:p>
            <a:pPr marL="342900" indent="-342900">
              <a:buAutoNum type="arabicPeriod"/>
            </a:pPr>
            <a:endParaRPr lang="nl-NL" dirty="0">
              <a:ea typeface="+mn-lt"/>
              <a:cs typeface="+mn-lt"/>
            </a:endParaRPr>
          </a:p>
          <a:p>
            <a:pPr marL="342900" indent="-342900">
              <a:buAutoNum type="arabicPeriod"/>
            </a:pPr>
            <a:r>
              <a:rPr lang="nl-NL" dirty="0">
                <a:ea typeface="+mn-lt"/>
                <a:cs typeface="+mn-lt"/>
              </a:rPr>
              <a:t>Bij het integrale planafstemming moeten we kijken naar een brede groep partijen. Het liefst haken we woningcorporaties, waterschappen en andere partijen die invloed hebben op de planning ook aan.</a:t>
            </a:r>
            <a:endParaRPr lang="nl-NL" dirty="0">
              <a:cs typeface="Arial"/>
            </a:endParaRPr>
          </a:p>
          <a:p>
            <a:pPr marL="342900" indent="-342900">
              <a:buAutoNum type="arabicPeriod"/>
            </a:pPr>
            <a:endParaRPr lang="nl-NL" dirty="0">
              <a:latin typeface="DM Sans regular" pitchFamily="2" charset="0"/>
            </a:endParaRPr>
          </a:p>
        </p:txBody>
      </p:sp>
    </p:spTree>
    <p:extLst>
      <p:ext uri="{BB962C8B-B14F-4D97-AF65-F5344CB8AC3E}">
        <p14:creationId xmlns:p14="http://schemas.microsoft.com/office/powerpoint/2010/main" val="12283055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FF21-E350-9DA2-8D42-448EF3096F24}"/>
            </a:ext>
          </a:extLst>
        </p:cNvPr>
        <p:cNvGrpSpPr/>
        <p:nvPr/>
      </p:nvGrpSpPr>
      <p:grpSpPr>
        <a:xfrm>
          <a:off x="0" y="0"/>
          <a:ext cx="0" cy="0"/>
          <a:chOff x="0" y="0"/>
          <a:chExt cx="0" cy="0"/>
        </a:xfrm>
      </p:grpSpPr>
      <p:sp>
        <p:nvSpPr>
          <p:cNvPr id="200" name="Paginatitel">
            <a:extLst>
              <a:ext uri="{FF2B5EF4-FFF2-40B4-BE49-F238E27FC236}">
                <a16:creationId xmlns:a16="http://schemas.microsoft.com/office/drawing/2014/main" id="{CAEA1E90-95EE-AA84-6D4A-F44AA28DDC39}"/>
              </a:ext>
            </a:extLst>
          </p:cNvPr>
          <p:cNvSpPr txBox="1"/>
          <p:nvPr/>
        </p:nvSpPr>
        <p:spPr>
          <a:xfrm>
            <a:off x="42204" y="563275"/>
            <a:ext cx="1219200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2100">
                <a:latin typeface="DM Sans Regular"/>
                <a:ea typeface="DM Sans Regular"/>
                <a:cs typeface="DM Sans Regular"/>
                <a:sym typeface="DM Sans Regular"/>
              </a:defRPr>
            </a:lvl1pPr>
          </a:lstStyle>
          <a:p>
            <a:pPr algn="ctr"/>
            <a:r>
              <a:rPr lang="nl-NL" sz="2400" b="1" dirty="0"/>
              <a:t>Samenwerken: gaan we het echt doen?</a:t>
            </a:r>
            <a:endParaRPr sz="2400" b="1" dirty="0"/>
          </a:p>
        </p:txBody>
      </p:sp>
      <p:pic>
        <p:nvPicPr>
          <p:cNvPr id="201" name="DSMW_Alle_logos_01.pdf" descr="DSMW_Alle_logos_01.pdf">
            <a:extLst>
              <a:ext uri="{FF2B5EF4-FFF2-40B4-BE49-F238E27FC236}">
                <a16:creationId xmlns:a16="http://schemas.microsoft.com/office/drawing/2014/main" id="{0CE51490-7B36-CC73-B574-D7702CA156D1}"/>
              </a:ext>
            </a:extLst>
          </p:cNvPr>
          <p:cNvPicPr>
            <a:picLocks noChangeAspect="1"/>
          </p:cNvPicPr>
          <p:nvPr/>
        </p:nvPicPr>
        <p:blipFill>
          <a:blip r:embed="rId2"/>
          <a:stretch>
            <a:fillRect/>
          </a:stretch>
        </p:blipFill>
        <p:spPr>
          <a:xfrm>
            <a:off x="11087564" y="5755878"/>
            <a:ext cx="1102982" cy="1102983"/>
          </a:xfrm>
          <a:prstGeom prst="rect">
            <a:avLst/>
          </a:prstGeom>
          <a:ln w="12700">
            <a:miter lim="400000"/>
          </a:ln>
        </p:spPr>
      </p:pic>
      <p:pic>
        <p:nvPicPr>
          <p:cNvPr id="203" name="Afbeelding" descr="Afbeelding">
            <a:extLst>
              <a:ext uri="{FF2B5EF4-FFF2-40B4-BE49-F238E27FC236}">
                <a16:creationId xmlns:a16="http://schemas.microsoft.com/office/drawing/2014/main" id="{45D7E772-3C94-16D7-4D78-E949BC7ABCA1}"/>
              </a:ext>
            </a:extLst>
          </p:cNvPr>
          <p:cNvPicPr>
            <a:picLocks noChangeAspect="1"/>
          </p:cNvPicPr>
          <p:nvPr/>
        </p:nvPicPr>
        <p:blipFill>
          <a:blip r:embed="rId3"/>
          <a:stretch>
            <a:fillRect/>
          </a:stretch>
        </p:blipFill>
        <p:spPr>
          <a:xfrm flipH="1">
            <a:off x="0" y="0"/>
            <a:ext cx="4993635" cy="7065155"/>
          </a:xfrm>
          <a:prstGeom prst="rect">
            <a:avLst/>
          </a:prstGeom>
          <a:ln w="12700">
            <a:miter lim="400000"/>
          </a:ln>
        </p:spPr>
      </p:pic>
      <p:sp>
        <p:nvSpPr>
          <p:cNvPr id="15" name="Tekstvak 14">
            <a:extLst>
              <a:ext uri="{FF2B5EF4-FFF2-40B4-BE49-F238E27FC236}">
                <a16:creationId xmlns:a16="http://schemas.microsoft.com/office/drawing/2014/main" id="{ED2EA847-D861-6A97-EDFF-D5E563548147}"/>
              </a:ext>
            </a:extLst>
          </p:cNvPr>
          <p:cNvSpPr txBox="1"/>
          <p:nvPr/>
        </p:nvSpPr>
        <p:spPr>
          <a:xfrm>
            <a:off x="2621836" y="5235448"/>
            <a:ext cx="6096000" cy="369332"/>
          </a:xfrm>
          <a:prstGeom prst="rect">
            <a:avLst/>
          </a:prstGeom>
          <a:noFill/>
        </p:spPr>
        <p:txBody>
          <a:bodyPr wrap="square">
            <a:spAutoFit/>
          </a:bodyPr>
          <a:lstStyle/>
          <a:p>
            <a:r>
              <a:rPr lang="nl-NL" b="1" dirty="0">
                <a:latin typeface="DM Sans regular" pitchFamily="2" charset="0"/>
              </a:rPr>
              <a:t>Nee, we moeten echt niet gaan samenwerken</a:t>
            </a:r>
            <a:endParaRPr lang="nl-NL" dirty="0">
              <a:latin typeface="DM Sans regular" pitchFamily="2" charset="0"/>
            </a:endParaRPr>
          </a:p>
        </p:txBody>
      </p:sp>
      <p:sp>
        <p:nvSpPr>
          <p:cNvPr id="17" name="Tekstvak 16">
            <a:extLst>
              <a:ext uri="{FF2B5EF4-FFF2-40B4-BE49-F238E27FC236}">
                <a16:creationId xmlns:a16="http://schemas.microsoft.com/office/drawing/2014/main" id="{EC91A93B-28A2-AD14-0F2B-0CAC63D7D547}"/>
              </a:ext>
            </a:extLst>
          </p:cNvPr>
          <p:cNvSpPr txBox="1"/>
          <p:nvPr/>
        </p:nvSpPr>
        <p:spPr>
          <a:xfrm>
            <a:off x="2861353" y="3526921"/>
            <a:ext cx="5255018" cy="646331"/>
          </a:xfrm>
          <a:prstGeom prst="rect">
            <a:avLst/>
          </a:prstGeom>
          <a:noFill/>
        </p:spPr>
        <p:txBody>
          <a:bodyPr wrap="square">
            <a:spAutoFit/>
          </a:bodyPr>
          <a:lstStyle/>
          <a:p>
            <a:r>
              <a:rPr lang="nl-NL" b="1" dirty="0">
                <a:latin typeface="DM Sans regular" pitchFamily="2" charset="0"/>
              </a:rPr>
              <a:t>Ik zie het belang wel van samenwerken, maar vind het moeilijk om hier tijd voor vrij te maken</a:t>
            </a:r>
            <a:endParaRPr lang="nl-NL" dirty="0">
              <a:latin typeface="DM Sans regular" pitchFamily="2" charset="0"/>
            </a:endParaRPr>
          </a:p>
        </p:txBody>
      </p:sp>
      <p:sp>
        <p:nvSpPr>
          <p:cNvPr id="19" name="Tekstvak 18">
            <a:extLst>
              <a:ext uri="{FF2B5EF4-FFF2-40B4-BE49-F238E27FC236}">
                <a16:creationId xmlns:a16="http://schemas.microsoft.com/office/drawing/2014/main" id="{CFBD786B-6050-4847-282F-3DAA834EE47F}"/>
              </a:ext>
            </a:extLst>
          </p:cNvPr>
          <p:cNvSpPr txBox="1"/>
          <p:nvPr/>
        </p:nvSpPr>
        <p:spPr>
          <a:xfrm>
            <a:off x="1012005" y="2167277"/>
            <a:ext cx="6919751" cy="369332"/>
          </a:xfrm>
          <a:prstGeom prst="rect">
            <a:avLst/>
          </a:prstGeom>
          <a:noFill/>
        </p:spPr>
        <p:txBody>
          <a:bodyPr wrap="square">
            <a:spAutoFit/>
          </a:bodyPr>
          <a:lstStyle/>
          <a:p>
            <a:pPr algn="r"/>
            <a:r>
              <a:rPr lang="nl-NL" b="1" dirty="0">
                <a:latin typeface="DM Sans regular" pitchFamily="2" charset="0"/>
              </a:rPr>
              <a:t>We moeten dit zeker doen en wij gaan hier tijd voor vrij maken</a:t>
            </a:r>
            <a:endParaRPr lang="nl-NL" dirty="0">
              <a:latin typeface="DM Sans regular" pitchFamily="2" charset="0"/>
            </a:endParaRPr>
          </a:p>
        </p:txBody>
      </p:sp>
      <p:pic>
        <p:nvPicPr>
          <p:cNvPr id="1026" name="Picture 2" descr="thermometer icoon kleurrijk 19860394 PNG">
            <a:extLst>
              <a:ext uri="{FF2B5EF4-FFF2-40B4-BE49-F238E27FC236}">
                <a16:creationId xmlns:a16="http://schemas.microsoft.com/office/drawing/2014/main" id="{F994B968-4B53-A890-9A7A-AE2FA3C81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925" y="1443364"/>
            <a:ext cx="4813443" cy="481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422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Afbeelding" descr="Afbeelding"/>
          <p:cNvPicPr>
            <a:picLocks noChangeAspect="1"/>
          </p:cNvPicPr>
          <p:nvPr/>
        </p:nvPicPr>
        <p:blipFill>
          <a:blip r:embed="rId2"/>
          <a:stretch>
            <a:fillRect/>
          </a:stretch>
        </p:blipFill>
        <p:spPr>
          <a:xfrm>
            <a:off x="3779415" y="1112432"/>
            <a:ext cx="4633170" cy="4633136"/>
          </a:xfrm>
          <a:prstGeom prst="rect">
            <a:avLst/>
          </a:prstGeom>
          <a:ln w="12700">
            <a:miter lim="400000"/>
          </a:ln>
        </p:spPr>
      </p:pic>
    </p:spTree>
    <p:extLst>
      <p:ext uri="{BB962C8B-B14F-4D97-AF65-F5344CB8AC3E}">
        <p14:creationId xmlns:p14="http://schemas.microsoft.com/office/powerpoint/2010/main" val="419396331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8331F-62ED-445B-9CEC-899DF30F0C6E}"/>
</file>

<file path=customXml/itemProps2.xml><?xml version="1.0" encoding="utf-8"?>
<ds:datastoreItem xmlns:ds="http://schemas.openxmlformats.org/officeDocument/2006/customXml" ds:itemID="{5EE9E47E-66AD-4504-A69E-6D13743D172F}">
  <ds:schemaRefs>
    <ds:schemaRef ds:uri="http://schemas.openxmlformats.org/package/2006/metadata/core-properties"/>
    <ds:schemaRef ds:uri="dcdcec69-8a07-4459-b77e-fcfe06e4af88"/>
    <ds:schemaRef ds:uri="http://purl.org/dc/dcmitype/"/>
    <ds:schemaRef ds:uri="http://schemas.microsoft.com/office/2006/metadata/properties"/>
    <ds:schemaRef ds:uri="7509cc8b-5556-402b-b32b-f0f5b016aaa2"/>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827DC43-D6B5-43C8-91DF-13EE93BC65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7366</TotalTime>
  <Words>726</Words>
  <Application>Microsoft Office PowerPoint</Application>
  <PresentationFormat>Breedbeeld</PresentationFormat>
  <Paragraphs>43</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DM Sans regular</vt:lpstr>
      <vt:lpstr>Wingdings</vt:lpstr>
      <vt:lpstr>Mijnaansluiting.nl</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138</cp:revision>
  <dcterms:created xsi:type="dcterms:W3CDTF">2023-06-09T14:04:07Z</dcterms:created>
  <dcterms:modified xsi:type="dcterms:W3CDTF">2024-02-10T10:10:58Z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