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 id="2147483648" r:id="rId5"/>
  </p:sldMasterIdLst>
  <p:sldIdLst>
    <p:sldId id="258" r:id="rId6"/>
    <p:sldId id="3891" r:id="rId7"/>
    <p:sldId id="3892" r:id="rId8"/>
    <p:sldId id="3893" r:id="rId9"/>
    <p:sldId id="3890"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5793"/>
    <a:srgbClr val="BFB0D7"/>
    <a:srgbClr val="A0B7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0401BC-A0C1-213D-DE7D-9ACE2D82976E}" v="18" dt="2024-12-13T12:21:50.9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2" d="100"/>
          <a:sy n="132" d="100"/>
        </p:scale>
        <p:origin x="144" y="3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6/11/relationships/changesInfo" Target="changesInfos/changesInfo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eke Zindel" userId="97cd04de-05a1-46bd-bf16-c34207baf738" providerId="ADAL" clId="{197DD179-837D-464E-8A5A-16DEF90DCAF5}"/>
    <pc:docChg chg="addSld delSld modSld">
      <pc:chgData name="Hanneke Zindel" userId="97cd04de-05a1-46bd-bf16-c34207baf738" providerId="ADAL" clId="{197DD179-837D-464E-8A5A-16DEF90DCAF5}" dt="2023-12-12T12:52:22.621" v="8"/>
      <pc:docMkLst>
        <pc:docMk/>
      </pc:docMkLst>
      <pc:sldChg chg="del">
        <pc:chgData name="Hanneke Zindel" userId="97cd04de-05a1-46bd-bf16-c34207baf738" providerId="ADAL" clId="{197DD179-837D-464E-8A5A-16DEF90DCAF5}" dt="2023-12-11T14:27:18.666" v="0" actId="47"/>
        <pc:sldMkLst>
          <pc:docMk/>
          <pc:sldMk cId="3590640240" sldId="256"/>
        </pc:sldMkLst>
      </pc:sldChg>
      <pc:sldChg chg="add">
        <pc:chgData name="Hanneke Zindel" userId="97cd04de-05a1-46bd-bf16-c34207baf738" providerId="ADAL" clId="{197DD179-837D-464E-8A5A-16DEF90DCAF5}" dt="2023-12-12T12:52:22.621" v="8"/>
        <pc:sldMkLst>
          <pc:docMk/>
          <pc:sldMk cId="2139034480" sldId="257"/>
        </pc:sldMkLst>
      </pc:sldChg>
      <pc:sldChg chg="del">
        <pc:chgData name="Hanneke Zindel" userId="97cd04de-05a1-46bd-bf16-c34207baf738" providerId="ADAL" clId="{197DD179-837D-464E-8A5A-16DEF90DCAF5}" dt="2023-12-11T14:27:18.666" v="0" actId="47"/>
        <pc:sldMkLst>
          <pc:docMk/>
          <pc:sldMk cId="1797529297" sldId="682"/>
        </pc:sldMkLst>
      </pc:sldChg>
      <pc:sldChg chg="del">
        <pc:chgData name="Hanneke Zindel" userId="97cd04de-05a1-46bd-bf16-c34207baf738" providerId="ADAL" clId="{197DD179-837D-464E-8A5A-16DEF90DCAF5}" dt="2023-12-11T14:28:02.061" v="1" actId="47"/>
        <pc:sldMkLst>
          <pc:docMk/>
          <pc:sldMk cId="2860788383" sldId="3859"/>
        </pc:sldMkLst>
      </pc:sldChg>
      <pc:sldChg chg="del">
        <pc:chgData name="Hanneke Zindel" userId="97cd04de-05a1-46bd-bf16-c34207baf738" providerId="ADAL" clId="{197DD179-837D-464E-8A5A-16DEF90DCAF5}" dt="2023-12-11T14:27:18.666" v="0" actId="47"/>
        <pc:sldMkLst>
          <pc:docMk/>
          <pc:sldMk cId="232572994" sldId="3876"/>
        </pc:sldMkLst>
      </pc:sldChg>
      <pc:sldChg chg="del">
        <pc:chgData name="Hanneke Zindel" userId="97cd04de-05a1-46bd-bf16-c34207baf738" providerId="ADAL" clId="{197DD179-837D-464E-8A5A-16DEF90DCAF5}" dt="2023-12-11T14:27:18.666" v="0" actId="47"/>
        <pc:sldMkLst>
          <pc:docMk/>
          <pc:sldMk cId="3965816253" sldId="3878"/>
        </pc:sldMkLst>
      </pc:sldChg>
      <pc:sldChg chg="del">
        <pc:chgData name="Hanneke Zindel" userId="97cd04de-05a1-46bd-bf16-c34207baf738" providerId="ADAL" clId="{197DD179-837D-464E-8A5A-16DEF90DCAF5}" dt="2023-12-11T14:27:18.666" v="0" actId="47"/>
        <pc:sldMkLst>
          <pc:docMk/>
          <pc:sldMk cId="2032089091" sldId="3879"/>
        </pc:sldMkLst>
      </pc:sldChg>
      <pc:sldChg chg="del">
        <pc:chgData name="Hanneke Zindel" userId="97cd04de-05a1-46bd-bf16-c34207baf738" providerId="ADAL" clId="{197DD179-837D-464E-8A5A-16DEF90DCAF5}" dt="2023-12-11T14:27:18.666" v="0" actId="47"/>
        <pc:sldMkLst>
          <pc:docMk/>
          <pc:sldMk cId="4092240512" sldId="3880"/>
        </pc:sldMkLst>
      </pc:sldChg>
      <pc:sldChg chg="del">
        <pc:chgData name="Hanneke Zindel" userId="97cd04de-05a1-46bd-bf16-c34207baf738" providerId="ADAL" clId="{197DD179-837D-464E-8A5A-16DEF90DCAF5}" dt="2023-12-11T14:28:09.698" v="3" actId="47"/>
        <pc:sldMkLst>
          <pc:docMk/>
          <pc:sldMk cId="1578071484" sldId="3884"/>
        </pc:sldMkLst>
      </pc:sldChg>
      <pc:sldChg chg="del">
        <pc:chgData name="Hanneke Zindel" userId="97cd04de-05a1-46bd-bf16-c34207baf738" providerId="ADAL" clId="{197DD179-837D-464E-8A5A-16DEF90DCAF5}" dt="2023-12-11T14:28:05.208" v="2" actId="47"/>
        <pc:sldMkLst>
          <pc:docMk/>
          <pc:sldMk cId="572440371" sldId="3885"/>
        </pc:sldMkLst>
      </pc:sldChg>
      <pc:sldChg chg="del">
        <pc:chgData name="Hanneke Zindel" userId="97cd04de-05a1-46bd-bf16-c34207baf738" providerId="ADAL" clId="{197DD179-837D-464E-8A5A-16DEF90DCAF5}" dt="2023-12-11T14:28:05.208" v="2" actId="47"/>
        <pc:sldMkLst>
          <pc:docMk/>
          <pc:sldMk cId="2263068602" sldId="3886"/>
        </pc:sldMkLst>
      </pc:sldChg>
      <pc:sldChg chg="del">
        <pc:chgData name="Hanneke Zindel" userId="97cd04de-05a1-46bd-bf16-c34207baf738" providerId="ADAL" clId="{197DD179-837D-464E-8A5A-16DEF90DCAF5}" dt="2023-12-11T14:28:05.208" v="2" actId="47"/>
        <pc:sldMkLst>
          <pc:docMk/>
          <pc:sldMk cId="3817557759" sldId="3887"/>
        </pc:sldMkLst>
      </pc:sldChg>
      <pc:sldChg chg="modSp mod">
        <pc:chgData name="Hanneke Zindel" userId="97cd04de-05a1-46bd-bf16-c34207baf738" providerId="ADAL" clId="{197DD179-837D-464E-8A5A-16DEF90DCAF5}" dt="2023-12-11T14:29:10.261" v="7" actId="20577"/>
        <pc:sldMkLst>
          <pc:docMk/>
          <pc:sldMk cId="3848856265" sldId="3888"/>
        </pc:sldMkLst>
        <pc:spChg chg="mod">
          <ac:chgData name="Hanneke Zindel" userId="97cd04de-05a1-46bd-bf16-c34207baf738" providerId="ADAL" clId="{197DD179-837D-464E-8A5A-16DEF90DCAF5}" dt="2023-12-11T14:29:10.261" v="7" actId="20577"/>
          <ac:spMkLst>
            <pc:docMk/>
            <pc:sldMk cId="3848856265" sldId="3888"/>
            <ac:spMk id="3" creationId="{1738D50A-BF58-BCDA-8D33-463D11602624}"/>
          </ac:spMkLst>
        </pc:spChg>
      </pc:sldChg>
      <pc:sldChg chg="addSp new mod">
        <pc:chgData name="Hanneke Zindel" userId="97cd04de-05a1-46bd-bf16-c34207baf738" providerId="ADAL" clId="{197DD179-837D-464E-8A5A-16DEF90DCAF5}" dt="2023-12-11T14:28:32.521" v="5" actId="22"/>
        <pc:sldMkLst>
          <pc:docMk/>
          <pc:sldMk cId="85142457" sldId="3889"/>
        </pc:sldMkLst>
        <pc:spChg chg="add">
          <ac:chgData name="Hanneke Zindel" userId="97cd04de-05a1-46bd-bf16-c34207baf738" providerId="ADAL" clId="{197DD179-837D-464E-8A5A-16DEF90DCAF5}" dt="2023-12-11T14:28:32.521" v="5" actId="22"/>
          <ac:spMkLst>
            <pc:docMk/>
            <pc:sldMk cId="85142457" sldId="3889"/>
            <ac:spMk id="14" creationId="{6E0FCBE6-BE5C-7243-52C0-46629C29128C}"/>
          </ac:spMkLst>
        </pc:spChg>
      </pc:sldChg>
      <pc:sldChg chg="del">
        <pc:chgData name="Hanneke Zindel" userId="97cd04de-05a1-46bd-bf16-c34207baf738" providerId="ADAL" clId="{197DD179-837D-464E-8A5A-16DEF90DCAF5}" dt="2023-12-11T14:27:18.666" v="0" actId="47"/>
        <pc:sldMkLst>
          <pc:docMk/>
          <pc:sldMk cId="1757616023" sldId="3889"/>
        </pc:sldMkLst>
      </pc:sldChg>
    </pc:docChg>
  </pc:docChgLst>
  <pc:docChgLst>
    <pc:chgData name="Hanneke Zindel" userId="97cd04de-05a1-46bd-bf16-c34207baf738" providerId="ADAL" clId="{72874D3F-B396-4A7F-9C35-678D530EC836}"/>
    <pc:docChg chg="undo custSel addSld delSld modSld addMainMaster delMainMaster">
      <pc:chgData name="Hanneke Zindel" userId="97cd04de-05a1-46bd-bf16-c34207baf738" providerId="ADAL" clId="{72874D3F-B396-4A7F-9C35-678D530EC836}" dt="2024-02-10T10:14:20.209" v="19" actId="6549"/>
      <pc:docMkLst>
        <pc:docMk/>
      </pc:docMkLst>
      <pc:sldChg chg="add del">
        <pc:chgData name="Hanneke Zindel" userId="97cd04de-05a1-46bd-bf16-c34207baf738" providerId="ADAL" clId="{72874D3F-B396-4A7F-9C35-678D530EC836}" dt="2024-02-10T10:13:14.157" v="9" actId="47"/>
        <pc:sldMkLst>
          <pc:docMk/>
          <pc:sldMk cId="0" sldId="258"/>
        </pc:sldMkLst>
      </pc:sldChg>
      <pc:sldChg chg="add del">
        <pc:chgData name="Hanneke Zindel" userId="97cd04de-05a1-46bd-bf16-c34207baf738" providerId="ADAL" clId="{72874D3F-B396-4A7F-9C35-678D530EC836}" dt="2024-02-10T10:13:12.622" v="5" actId="47"/>
        <pc:sldMkLst>
          <pc:docMk/>
          <pc:sldMk cId="3966301333" sldId="3890"/>
        </pc:sldMkLst>
      </pc:sldChg>
      <pc:sldChg chg="add del">
        <pc:chgData name="Hanneke Zindel" userId="97cd04de-05a1-46bd-bf16-c34207baf738" providerId="ADAL" clId="{72874D3F-B396-4A7F-9C35-678D530EC836}" dt="2024-02-10T10:13:13.661" v="8" actId="47"/>
        <pc:sldMkLst>
          <pc:docMk/>
          <pc:sldMk cId="290296906" sldId="3891"/>
        </pc:sldMkLst>
      </pc:sldChg>
      <pc:sldChg chg="add del">
        <pc:chgData name="Hanneke Zindel" userId="97cd04de-05a1-46bd-bf16-c34207baf738" providerId="ADAL" clId="{72874D3F-B396-4A7F-9C35-678D530EC836}" dt="2024-02-10T10:13:13.419" v="7" actId="47"/>
        <pc:sldMkLst>
          <pc:docMk/>
          <pc:sldMk cId="750811049" sldId="3892"/>
        </pc:sldMkLst>
      </pc:sldChg>
      <pc:sldChg chg="modSp add del mod">
        <pc:chgData name="Hanneke Zindel" userId="97cd04de-05a1-46bd-bf16-c34207baf738" providerId="ADAL" clId="{72874D3F-B396-4A7F-9C35-678D530EC836}" dt="2024-02-10T10:14:20.209" v="19" actId="6549"/>
        <pc:sldMkLst>
          <pc:docMk/>
          <pc:sldMk cId="3861098499" sldId="3893"/>
        </pc:sldMkLst>
        <pc:graphicFrameChg chg="modGraphic">
          <ac:chgData name="Hanneke Zindel" userId="97cd04de-05a1-46bd-bf16-c34207baf738" providerId="ADAL" clId="{72874D3F-B396-4A7F-9C35-678D530EC836}" dt="2024-02-10T10:14:20.209" v="19" actId="6549"/>
          <ac:graphicFrameMkLst>
            <pc:docMk/>
            <pc:sldMk cId="3861098499" sldId="3893"/>
            <ac:graphicFrameMk id="13" creationId="{A9B94323-CF84-599F-833E-4419D979D5C2}"/>
          </ac:graphicFrameMkLst>
        </pc:graphicFrameChg>
      </pc:sldChg>
      <pc:sldMasterChg chg="add del addSldLayout delSldLayout">
        <pc:chgData name="Hanneke Zindel" userId="97cd04de-05a1-46bd-bf16-c34207baf738" providerId="ADAL" clId="{72874D3F-B396-4A7F-9C35-678D530EC836}" dt="2024-02-10T10:13:12.622" v="5" actId="47"/>
        <pc:sldMasterMkLst>
          <pc:docMk/>
          <pc:sldMasterMk cId="0" sldId="2147483648"/>
        </pc:sldMasterMkLst>
        <pc:sldLayoutChg chg="add del">
          <pc:chgData name="Hanneke Zindel" userId="97cd04de-05a1-46bd-bf16-c34207baf738" providerId="ADAL" clId="{72874D3F-B396-4A7F-9C35-678D530EC836}" dt="2024-02-10T10:13:12.622" v="5" actId="47"/>
          <pc:sldLayoutMkLst>
            <pc:docMk/>
            <pc:sldMasterMk cId="0" sldId="2147483648"/>
            <pc:sldLayoutMk cId="0" sldId="2147483649"/>
          </pc:sldLayoutMkLst>
        </pc:sldLayoutChg>
        <pc:sldLayoutChg chg="add del">
          <pc:chgData name="Hanneke Zindel" userId="97cd04de-05a1-46bd-bf16-c34207baf738" providerId="ADAL" clId="{72874D3F-B396-4A7F-9C35-678D530EC836}" dt="2024-02-10T10:13:12.622" v="5" actId="47"/>
          <pc:sldLayoutMkLst>
            <pc:docMk/>
            <pc:sldMasterMk cId="0" sldId="2147483648"/>
            <pc:sldLayoutMk cId="0" sldId="2147483650"/>
          </pc:sldLayoutMkLst>
        </pc:sldLayoutChg>
        <pc:sldLayoutChg chg="add del">
          <pc:chgData name="Hanneke Zindel" userId="97cd04de-05a1-46bd-bf16-c34207baf738" providerId="ADAL" clId="{72874D3F-B396-4A7F-9C35-678D530EC836}" dt="2024-02-10T10:13:12.622" v="5" actId="47"/>
          <pc:sldLayoutMkLst>
            <pc:docMk/>
            <pc:sldMasterMk cId="0" sldId="2147483648"/>
            <pc:sldLayoutMk cId="0" sldId="2147483651"/>
          </pc:sldLayoutMkLst>
        </pc:sldLayoutChg>
        <pc:sldLayoutChg chg="add del">
          <pc:chgData name="Hanneke Zindel" userId="97cd04de-05a1-46bd-bf16-c34207baf738" providerId="ADAL" clId="{72874D3F-B396-4A7F-9C35-678D530EC836}" dt="2024-02-10T10:13:12.622" v="5" actId="47"/>
          <pc:sldLayoutMkLst>
            <pc:docMk/>
            <pc:sldMasterMk cId="0" sldId="2147483648"/>
            <pc:sldLayoutMk cId="0" sldId="2147483652"/>
          </pc:sldLayoutMkLst>
        </pc:sldLayoutChg>
        <pc:sldLayoutChg chg="add del">
          <pc:chgData name="Hanneke Zindel" userId="97cd04de-05a1-46bd-bf16-c34207baf738" providerId="ADAL" clId="{72874D3F-B396-4A7F-9C35-678D530EC836}" dt="2024-02-10T10:13:12.622" v="5" actId="47"/>
          <pc:sldLayoutMkLst>
            <pc:docMk/>
            <pc:sldMasterMk cId="0" sldId="2147483648"/>
            <pc:sldLayoutMk cId="0" sldId="2147483653"/>
          </pc:sldLayoutMkLst>
        </pc:sldLayoutChg>
        <pc:sldLayoutChg chg="add del">
          <pc:chgData name="Hanneke Zindel" userId="97cd04de-05a1-46bd-bf16-c34207baf738" providerId="ADAL" clId="{72874D3F-B396-4A7F-9C35-678D530EC836}" dt="2024-02-10T10:13:12.622" v="5" actId="47"/>
          <pc:sldLayoutMkLst>
            <pc:docMk/>
            <pc:sldMasterMk cId="0" sldId="2147483648"/>
            <pc:sldLayoutMk cId="0" sldId="2147483654"/>
          </pc:sldLayoutMkLst>
        </pc:sldLayoutChg>
        <pc:sldLayoutChg chg="add del">
          <pc:chgData name="Hanneke Zindel" userId="97cd04de-05a1-46bd-bf16-c34207baf738" providerId="ADAL" clId="{72874D3F-B396-4A7F-9C35-678D530EC836}" dt="2024-02-10T10:13:12.622" v="5" actId="47"/>
          <pc:sldLayoutMkLst>
            <pc:docMk/>
            <pc:sldMasterMk cId="0" sldId="2147483648"/>
            <pc:sldLayoutMk cId="0" sldId="2147483655"/>
          </pc:sldLayoutMkLst>
        </pc:sldLayoutChg>
        <pc:sldLayoutChg chg="add del">
          <pc:chgData name="Hanneke Zindel" userId="97cd04de-05a1-46bd-bf16-c34207baf738" providerId="ADAL" clId="{72874D3F-B396-4A7F-9C35-678D530EC836}" dt="2024-02-10T10:13:12.622" v="5" actId="47"/>
          <pc:sldLayoutMkLst>
            <pc:docMk/>
            <pc:sldMasterMk cId="0" sldId="2147483648"/>
            <pc:sldLayoutMk cId="0" sldId="2147483656"/>
          </pc:sldLayoutMkLst>
        </pc:sldLayoutChg>
        <pc:sldLayoutChg chg="add del">
          <pc:chgData name="Hanneke Zindel" userId="97cd04de-05a1-46bd-bf16-c34207baf738" providerId="ADAL" clId="{72874D3F-B396-4A7F-9C35-678D530EC836}" dt="2024-02-10T10:13:12.622" v="5" actId="47"/>
          <pc:sldLayoutMkLst>
            <pc:docMk/>
            <pc:sldMasterMk cId="0" sldId="2147483648"/>
            <pc:sldLayoutMk cId="0" sldId="2147483657"/>
          </pc:sldLayoutMkLst>
        </pc:sldLayoutChg>
        <pc:sldLayoutChg chg="add del">
          <pc:chgData name="Hanneke Zindel" userId="97cd04de-05a1-46bd-bf16-c34207baf738" providerId="ADAL" clId="{72874D3F-B396-4A7F-9C35-678D530EC836}" dt="2024-02-10T10:13:12.622" v="5" actId="47"/>
          <pc:sldLayoutMkLst>
            <pc:docMk/>
            <pc:sldMasterMk cId="0" sldId="2147483648"/>
            <pc:sldLayoutMk cId="0" sldId="2147483658"/>
          </pc:sldLayoutMkLst>
        </pc:sldLayoutChg>
        <pc:sldLayoutChg chg="add del">
          <pc:chgData name="Hanneke Zindel" userId="97cd04de-05a1-46bd-bf16-c34207baf738" providerId="ADAL" clId="{72874D3F-B396-4A7F-9C35-678D530EC836}" dt="2024-02-10T10:13:12.622" v="5" actId="47"/>
          <pc:sldLayoutMkLst>
            <pc:docMk/>
            <pc:sldMasterMk cId="0" sldId="2147483648"/>
            <pc:sldLayoutMk cId="0" sldId="2147483659"/>
          </pc:sldLayoutMkLst>
        </pc:sldLayoutChg>
        <pc:sldLayoutChg chg="add del">
          <pc:chgData name="Hanneke Zindel" userId="97cd04de-05a1-46bd-bf16-c34207baf738" providerId="ADAL" clId="{72874D3F-B396-4A7F-9C35-678D530EC836}" dt="2024-02-10T10:13:12.622" v="5" actId="47"/>
          <pc:sldLayoutMkLst>
            <pc:docMk/>
            <pc:sldMasterMk cId="0" sldId="2147483648"/>
            <pc:sldLayoutMk cId="0" sldId="2147483660"/>
          </pc:sldLayoutMkLst>
        </pc:sldLayoutChg>
        <pc:sldLayoutChg chg="add del">
          <pc:chgData name="Hanneke Zindel" userId="97cd04de-05a1-46bd-bf16-c34207baf738" providerId="ADAL" clId="{72874D3F-B396-4A7F-9C35-678D530EC836}" dt="2024-02-10T10:13:12.622" v="5" actId="47"/>
          <pc:sldLayoutMkLst>
            <pc:docMk/>
            <pc:sldMasterMk cId="0" sldId="2147483648"/>
            <pc:sldLayoutMk cId="0" sldId="2147483661"/>
          </pc:sldLayoutMkLst>
        </pc:sldLayoutChg>
        <pc:sldLayoutChg chg="add del">
          <pc:chgData name="Hanneke Zindel" userId="97cd04de-05a1-46bd-bf16-c34207baf738" providerId="ADAL" clId="{72874D3F-B396-4A7F-9C35-678D530EC836}" dt="2024-02-10T10:13:12.622" v="5" actId="47"/>
          <pc:sldLayoutMkLst>
            <pc:docMk/>
            <pc:sldMasterMk cId="0" sldId="2147483648"/>
            <pc:sldLayoutMk cId="0" sldId="2147483662"/>
          </pc:sldLayoutMkLst>
        </pc:sldLayoutChg>
        <pc:sldLayoutChg chg="add del">
          <pc:chgData name="Hanneke Zindel" userId="97cd04de-05a1-46bd-bf16-c34207baf738" providerId="ADAL" clId="{72874D3F-B396-4A7F-9C35-678D530EC836}" dt="2024-02-10T10:13:12.622" v="5" actId="47"/>
          <pc:sldLayoutMkLst>
            <pc:docMk/>
            <pc:sldMasterMk cId="0" sldId="2147483648"/>
            <pc:sldLayoutMk cId="0" sldId="2147483663"/>
          </pc:sldLayoutMkLst>
        </pc:sldLayoutChg>
        <pc:sldLayoutChg chg="add del">
          <pc:chgData name="Hanneke Zindel" userId="97cd04de-05a1-46bd-bf16-c34207baf738" providerId="ADAL" clId="{72874D3F-B396-4A7F-9C35-678D530EC836}" dt="2024-02-10T10:13:12.622" v="5" actId="47"/>
          <pc:sldLayoutMkLst>
            <pc:docMk/>
            <pc:sldMasterMk cId="0" sldId="2147483648"/>
            <pc:sldLayoutMk cId="0" sldId="2147483664"/>
          </pc:sldLayoutMkLst>
        </pc:sldLayoutChg>
        <pc:sldLayoutChg chg="add del">
          <pc:chgData name="Hanneke Zindel" userId="97cd04de-05a1-46bd-bf16-c34207baf738" providerId="ADAL" clId="{72874D3F-B396-4A7F-9C35-678D530EC836}" dt="2024-02-10T10:13:12.622" v="5" actId="47"/>
          <pc:sldLayoutMkLst>
            <pc:docMk/>
            <pc:sldMasterMk cId="0" sldId="2147483648"/>
            <pc:sldLayoutMk cId="0" sldId="2147483665"/>
          </pc:sldLayoutMkLst>
        </pc:sldLayoutChg>
      </pc:sldMasterChg>
      <pc:sldMasterChg chg="addSldLayout delSldLayout">
        <pc:chgData name="Hanneke Zindel" userId="97cd04de-05a1-46bd-bf16-c34207baf738" providerId="ADAL" clId="{72874D3F-B396-4A7F-9C35-678D530EC836}" dt="2024-02-10T10:13:13.077" v="6" actId="47"/>
        <pc:sldMasterMkLst>
          <pc:docMk/>
          <pc:sldMasterMk cId="3758539172" sldId="2147483678"/>
        </pc:sldMasterMkLst>
        <pc:sldLayoutChg chg="add del">
          <pc:chgData name="Hanneke Zindel" userId="97cd04de-05a1-46bd-bf16-c34207baf738" providerId="ADAL" clId="{72874D3F-B396-4A7F-9C35-678D530EC836}" dt="2024-02-10T10:13:13.077" v="6" actId="47"/>
          <pc:sldLayoutMkLst>
            <pc:docMk/>
            <pc:sldMasterMk cId="3758539172" sldId="2147483678"/>
            <pc:sldLayoutMk cId="1173036683" sldId="2147483705"/>
          </pc:sldLayoutMkLst>
        </pc:sldLayoutChg>
      </pc:sldMasterChg>
    </pc:docChg>
  </pc:docChgLst>
  <pc:docChgLst>
    <pc:chgData name="Hanneke Zindel" userId="S::hanneke.zindel@mijnaansluiting.org::97cd04de-05a1-46bd-bf16-c34207baf738" providerId="AD" clId="Web-{86727285-AF5C-4FB4-B282-7ABE3D2C006F}"/>
    <pc:docChg chg="delSld modSld">
      <pc:chgData name="Hanneke Zindel" userId="S::hanneke.zindel@mijnaansluiting.org::97cd04de-05a1-46bd-bf16-c34207baf738" providerId="AD" clId="Web-{86727285-AF5C-4FB4-B282-7ABE3D2C006F}" dt="2024-02-02T16:14:28.969" v="110"/>
      <pc:docMkLst>
        <pc:docMk/>
      </pc:docMkLst>
      <pc:sldChg chg="del">
        <pc:chgData name="Hanneke Zindel" userId="S::hanneke.zindel@mijnaansluiting.org::97cd04de-05a1-46bd-bf16-c34207baf738" providerId="AD" clId="Web-{86727285-AF5C-4FB4-B282-7ABE3D2C006F}" dt="2024-02-02T16:14:28.969" v="110"/>
        <pc:sldMkLst>
          <pc:docMk/>
          <pc:sldMk cId="2139034480" sldId="257"/>
        </pc:sldMkLst>
      </pc:sldChg>
      <pc:sldChg chg="delSp">
        <pc:chgData name="Hanneke Zindel" userId="S::hanneke.zindel@mijnaansluiting.org::97cd04de-05a1-46bd-bf16-c34207baf738" providerId="AD" clId="Web-{86727285-AF5C-4FB4-B282-7ABE3D2C006F}" dt="2024-02-02T16:08:10.823" v="0"/>
        <pc:sldMkLst>
          <pc:docMk/>
          <pc:sldMk cId="0" sldId="258"/>
        </pc:sldMkLst>
        <pc:spChg chg="del">
          <ac:chgData name="Hanneke Zindel" userId="S::hanneke.zindel@mijnaansluiting.org::97cd04de-05a1-46bd-bf16-c34207baf738" providerId="AD" clId="Web-{86727285-AF5C-4FB4-B282-7ABE3D2C006F}" dt="2024-02-02T16:08:10.823" v="0"/>
          <ac:spMkLst>
            <pc:docMk/>
            <pc:sldMk cId="0" sldId="258"/>
            <ac:spMk id="2" creationId="{52766AA9-4F8B-9994-BD2C-FA8382B06EFE}"/>
          </ac:spMkLst>
        </pc:spChg>
      </pc:sldChg>
      <pc:sldChg chg="modSp">
        <pc:chgData name="Hanneke Zindel" userId="S::hanneke.zindel@mijnaansluiting.org::97cd04de-05a1-46bd-bf16-c34207baf738" providerId="AD" clId="Web-{86727285-AF5C-4FB4-B282-7ABE3D2C006F}" dt="2024-02-02T16:14:14.218" v="109" actId="20577"/>
        <pc:sldMkLst>
          <pc:docMk/>
          <pc:sldMk cId="290296906" sldId="3891"/>
        </pc:sldMkLst>
        <pc:spChg chg="mod">
          <ac:chgData name="Hanneke Zindel" userId="S::hanneke.zindel@mijnaansluiting.org::97cd04de-05a1-46bd-bf16-c34207baf738" providerId="AD" clId="Web-{86727285-AF5C-4FB4-B282-7ABE3D2C006F}" dt="2024-02-02T16:14:14.218" v="109" actId="20577"/>
          <ac:spMkLst>
            <pc:docMk/>
            <pc:sldMk cId="290296906" sldId="3891"/>
            <ac:spMk id="5" creationId="{4E3420E4-A610-C102-DAF2-7AC704E55106}"/>
          </ac:spMkLst>
        </pc:spChg>
      </pc:sldChg>
      <pc:sldChg chg="modSp">
        <pc:chgData name="Hanneke Zindel" userId="S::hanneke.zindel@mijnaansluiting.org::97cd04de-05a1-46bd-bf16-c34207baf738" providerId="AD" clId="Web-{86727285-AF5C-4FB4-B282-7ABE3D2C006F}" dt="2024-02-02T16:11:05.661" v="53" actId="20577"/>
        <pc:sldMkLst>
          <pc:docMk/>
          <pc:sldMk cId="750811049" sldId="3892"/>
        </pc:sldMkLst>
        <pc:spChg chg="mod">
          <ac:chgData name="Hanneke Zindel" userId="S::hanneke.zindel@mijnaansluiting.org::97cd04de-05a1-46bd-bf16-c34207baf738" providerId="AD" clId="Web-{86727285-AF5C-4FB4-B282-7ABE3D2C006F}" dt="2024-02-02T16:11:05.661" v="53" actId="20577"/>
          <ac:spMkLst>
            <pc:docMk/>
            <pc:sldMk cId="750811049" sldId="3892"/>
            <ac:spMk id="14" creationId="{6E0FCBE6-BE5C-7243-52C0-46629C29128C}"/>
          </ac:spMkLst>
        </pc:spChg>
      </pc:sldChg>
      <pc:sldChg chg="modSp">
        <pc:chgData name="Hanneke Zindel" userId="S::hanneke.zindel@mijnaansluiting.org::97cd04de-05a1-46bd-bf16-c34207baf738" providerId="AD" clId="Web-{86727285-AF5C-4FB4-B282-7ABE3D2C006F}" dt="2024-02-02T16:12:52.182" v="74" actId="20577"/>
        <pc:sldMkLst>
          <pc:docMk/>
          <pc:sldMk cId="3861098499" sldId="3893"/>
        </pc:sldMkLst>
        <pc:spChg chg="mod">
          <ac:chgData name="Hanneke Zindel" userId="S::hanneke.zindel@mijnaansluiting.org::97cd04de-05a1-46bd-bf16-c34207baf738" providerId="AD" clId="Web-{86727285-AF5C-4FB4-B282-7ABE3D2C006F}" dt="2024-02-02T16:12:52.182" v="74" actId="20577"/>
          <ac:spMkLst>
            <pc:docMk/>
            <pc:sldMk cId="3861098499" sldId="3893"/>
            <ac:spMk id="3" creationId="{26F9CFDB-50E7-EBDB-72EE-FCD94268C562}"/>
          </ac:spMkLst>
        </pc:spChg>
        <pc:graphicFrameChg chg="mod modGraphic">
          <ac:chgData name="Hanneke Zindel" userId="S::hanneke.zindel@mijnaansluiting.org::97cd04de-05a1-46bd-bf16-c34207baf738" providerId="AD" clId="Web-{86727285-AF5C-4FB4-B282-7ABE3D2C006F}" dt="2024-02-02T16:12:21.915" v="72"/>
          <ac:graphicFrameMkLst>
            <pc:docMk/>
            <pc:sldMk cId="3861098499" sldId="3893"/>
            <ac:graphicFrameMk id="13" creationId="{A9B94323-CF84-599F-833E-4419D979D5C2}"/>
          </ac:graphicFrameMkLst>
        </pc:graphicFrameChg>
      </pc:sldChg>
    </pc:docChg>
  </pc:docChgLst>
  <pc:docChgLst>
    <pc:chgData name="Eefje Emmaneel-van Woerkom" userId="S::eefje.vanwoerkom@mijnaansluiting.org::5ba0c12f-243c-4ceb-b82f-8e60d40f9fb5" providerId="AD" clId="Web-{788D91AB-E82D-24F6-1097-D881E776EB6A}"/>
    <pc:docChg chg="addSld modSld sldOrd addMainMaster">
      <pc:chgData name="Eefje Emmaneel-van Woerkom" userId="S::eefje.vanwoerkom@mijnaansluiting.org::5ba0c12f-243c-4ceb-b82f-8e60d40f9fb5" providerId="AD" clId="Web-{788D91AB-E82D-24F6-1097-D881E776EB6A}" dt="2024-01-15T11:43:41.255" v="53"/>
      <pc:docMkLst>
        <pc:docMk/>
      </pc:docMkLst>
      <pc:sldChg chg="addSp delSp modSp add ord">
        <pc:chgData name="Eefje Emmaneel-van Woerkom" userId="S::eefje.vanwoerkom@mijnaansluiting.org::5ba0c12f-243c-4ceb-b82f-8e60d40f9fb5" providerId="AD" clId="Web-{788D91AB-E82D-24F6-1097-D881E776EB6A}" dt="2024-01-15T11:43:41.255" v="53"/>
        <pc:sldMkLst>
          <pc:docMk/>
          <pc:sldMk cId="0" sldId="258"/>
        </pc:sldMkLst>
        <pc:spChg chg="add mod">
          <ac:chgData name="Eefje Emmaneel-van Woerkom" userId="S::eefje.vanwoerkom@mijnaansluiting.org::5ba0c12f-243c-4ceb-b82f-8e60d40f9fb5" providerId="AD" clId="Web-{788D91AB-E82D-24F6-1097-D881E776EB6A}" dt="2024-01-15T11:43:41.255" v="53"/>
          <ac:spMkLst>
            <pc:docMk/>
            <pc:sldMk cId="0" sldId="258"/>
            <ac:spMk id="2" creationId="{52766AA9-4F8B-9994-BD2C-FA8382B06EFE}"/>
          </ac:spMkLst>
        </pc:spChg>
        <pc:spChg chg="del">
          <ac:chgData name="Eefje Emmaneel-van Woerkom" userId="S::eefje.vanwoerkom@mijnaansluiting.org::5ba0c12f-243c-4ceb-b82f-8e60d40f9fb5" providerId="AD" clId="Web-{788D91AB-E82D-24F6-1097-D881E776EB6A}" dt="2024-01-15T11:43:29.739" v="51"/>
          <ac:spMkLst>
            <pc:docMk/>
            <pc:sldMk cId="0" sldId="258"/>
            <ac:spMk id="175" creationId="{00000000-0000-0000-0000-000000000000}"/>
          </ac:spMkLst>
        </pc:spChg>
        <pc:spChg chg="mod">
          <ac:chgData name="Eefje Emmaneel-van Woerkom" userId="S::eefje.vanwoerkom@mijnaansluiting.org::5ba0c12f-243c-4ceb-b82f-8e60d40f9fb5" providerId="AD" clId="Web-{788D91AB-E82D-24F6-1097-D881E776EB6A}" dt="2024-01-15T11:43:27.786" v="50" actId="1076"/>
          <ac:spMkLst>
            <pc:docMk/>
            <pc:sldMk cId="0" sldId="258"/>
            <ac:spMk id="178" creationId="{00000000-0000-0000-0000-000000000000}"/>
          </ac:spMkLst>
        </pc:spChg>
      </pc:sldChg>
      <pc:sldChg chg="add">
        <pc:chgData name="Eefje Emmaneel-van Woerkom" userId="S::eefje.vanwoerkom@mijnaansluiting.org::5ba0c12f-243c-4ceb-b82f-8e60d40f9fb5" providerId="AD" clId="Web-{788D91AB-E82D-24F6-1097-D881E776EB6A}" dt="2024-01-15T11:42:23.988" v="7"/>
        <pc:sldMkLst>
          <pc:docMk/>
          <pc:sldMk cId="0" sldId="259"/>
        </pc:sldMkLst>
      </pc:sldChg>
      <pc:sldChg chg="add">
        <pc:chgData name="Eefje Emmaneel-van Woerkom" userId="S::eefje.vanwoerkom@mijnaansluiting.org::5ba0c12f-243c-4ceb-b82f-8e60d40f9fb5" providerId="AD" clId="Web-{788D91AB-E82D-24F6-1097-D881E776EB6A}" dt="2024-01-15T11:42:21.925" v="6"/>
        <pc:sldMkLst>
          <pc:docMk/>
          <pc:sldMk cId="0" sldId="260"/>
        </pc:sldMkLst>
      </pc:sldChg>
      <pc:sldChg chg="add">
        <pc:chgData name="Eefje Emmaneel-van Woerkom" userId="S::eefje.vanwoerkom@mijnaansluiting.org::5ba0c12f-243c-4ceb-b82f-8e60d40f9fb5" providerId="AD" clId="Web-{788D91AB-E82D-24F6-1097-D881E776EB6A}" dt="2024-01-15T11:42:19.847" v="5"/>
        <pc:sldMkLst>
          <pc:docMk/>
          <pc:sldMk cId="0" sldId="261"/>
        </pc:sldMkLst>
      </pc:sldChg>
      <pc:sldChg chg="add">
        <pc:chgData name="Eefje Emmaneel-van Woerkom" userId="S::eefje.vanwoerkom@mijnaansluiting.org::5ba0c12f-243c-4ceb-b82f-8e60d40f9fb5" providerId="AD" clId="Web-{788D91AB-E82D-24F6-1097-D881E776EB6A}" dt="2024-01-15T11:42:17.816" v="4"/>
        <pc:sldMkLst>
          <pc:docMk/>
          <pc:sldMk cId="0" sldId="262"/>
        </pc:sldMkLst>
      </pc:sldChg>
      <pc:sldChg chg="add">
        <pc:chgData name="Eefje Emmaneel-van Woerkom" userId="S::eefje.vanwoerkom@mijnaansluiting.org::5ba0c12f-243c-4ceb-b82f-8e60d40f9fb5" providerId="AD" clId="Web-{788D91AB-E82D-24F6-1097-D881E776EB6A}" dt="2024-01-15T11:42:15.737" v="3"/>
        <pc:sldMkLst>
          <pc:docMk/>
          <pc:sldMk cId="0" sldId="263"/>
        </pc:sldMkLst>
      </pc:sldChg>
      <pc:sldChg chg="addSp delSp modSp">
        <pc:chgData name="Eefje Emmaneel-van Woerkom" userId="S::eefje.vanwoerkom@mijnaansluiting.org::5ba0c12f-243c-4ceb-b82f-8e60d40f9fb5" providerId="AD" clId="Web-{788D91AB-E82D-24F6-1097-D881E776EB6A}" dt="2024-01-15T11:42:11.519" v="2"/>
        <pc:sldMkLst>
          <pc:docMk/>
          <pc:sldMk cId="1406359028" sldId="3866"/>
        </pc:sldMkLst>
        <pc:spChg chg="add del mod">
          <ac:chgData name="Eefje Emmaneel-van Woerkom" userId="S::eefje.vanwoerkom@mijnaansluiting.org::5ba0c12f-243c-4ceb-b82f-8e60d40f9fb5" providerId="AD" clId="Web-{788D91AB-E82D-24F6-1097-D881E776EB6A}" dt="2024-01-15T11:42:11.519" v="2"/>
          <ac:spMkLst>
            <pc:docMk/>
            <pc:sldMk cId="1406359028" sldId="3866"/>
            <ac:spMk id="2" creationId="{EF66AECB-AA37-8C60-7F56-B6B7A8CBC668}"/>
          </ac:spMkLst>
        </pc:spChg>
      </pc:sldChg>
      <pc:sldChg chg="add ord">
        <pc:chgData name="Eefje Emmaneel-van Woerkom" userId="S::eefje.vanwoerkom@mijnaansluiting.org::5ba0c12f-243c-4ceb-b82f-8e60d40f9fb5" providerId="AD" clId="Web-{788D91AB-E82D-24F6-1097-D881E776EB6A}" dt="2024-01-15T11:42:58.410" v="10"/>
        <pc:sldMkLst>
          <pc:docMk/>
          <pc:sldMk cId="3966301333" sldId="3890"/>
        </pc:sldMkLst>
      </pc:sldChg>
      <pc:sldMasterChg chg="add addSldLayout">
        <pc:chgData name="Eefje Emmaneel-van Woerkom" userId="S::eefje.vanwoerkom@mijnaansluiting.org::5ba0c12f-243c-4ceb-b82f-8e60d40f9fb5" providerId="AD" clId="Web-{788D91AB-E82D-24F6-1097-D881E776EB6A}" dt="2024-01-15T11:42:15.737" v="3"/>
        <pc:sldMasterMkLst>
          <pc:docMk/>
          <pc:sldMasterMk cId="0" sldId="2147483648"/>
        </pc:sldMasterMkLst>
        <pc:sldLayoutChg chg="add">
          <pc:chgData name="Eefje Emmaneel-van Woerkom" userId="S::eefje.vanwoerkom@mijnaansluiting.org::5ba0c12f-243c-4ceb-b82f-8e60d40f9fb5" providerId="AD" clId="Web-{788D91AB-E82D-24F6-1097-D881E776EB6A}" dt="2024-01-15T11:42:15.737" v="3"/>
          <pc:sldLayoutMkLst>
            <pc:docMk/>
            <pc:sldMasterMk cId="0" sldId="2147483648"/>
            <pc:sldLayoutMk cId="0" sldId="2147483649"/>
          </pc:sldLayoutMkLst>
        </pc:sldLayoutChg>
        <pc:sldLayoutChg chg="add">
          <pc:chgData name="Eefje Emmaneel-van Woerkom" userId="S::eefje.vanwoerkom@mijnaansluiting.org::5ba0c12f-243c-4ceb-b82f-8e60d40f9fb5" providerId="AD" clId="Web-{788D91AB-E82D-24F6-1097-D881E776EB6A}" dt="2024-01-15T11:42:15.737" v="3"/>
          <pc:sldLayoutMkLst>
            <pc:docMk/>
            <pc:sldMasterMk cId="0" sldId="2147483648"/>
            <pc:sldLayoutMk cId="0" sldId="2147483650"/>
          </pc:sldLayoutMkLst>
        </pc:sldLayoutChg>
        <pc:sldLayoutChg chg="add">
          <pc:chgData name="Eefje Emmaneel-van Woerkom" userId="S::eefje.vanwoerkom@mijnaansluiting.org::5ba0c12f-243c-4ceb-b82f-8e60d40f9fb5" providerId="AD" clId="Web-{788D91AB-E82D-24F6-1097-D881E776EB6A}" dt="2024-01-15T11:42:15.737" v="3"/>
          <pc:sldLayoutMkLst>
            <pc:docMk/>
            <pc:sldMasterMk cId="0" sldId="2147483648"/>
            <pc:sldLayoutMk cId="0" sldId="2147483651"/>
          </pc:sldLayoutMkLst>
        </pc:sldLayoutChg>
        <pc:sldLayoutChg chg="add">
          <pc:chgData name="Eefje Emmaneel-van Woerkom" userId="S::eefje.vanwoerkom@mijnaansluiting.org::5ba0c12f-243c-4ceb-b82f-8e60d40f9fb5" providerId="AD" clId="Web-{788D91AB-E82D-24F6-1097-D881E776EB6A}" dt="2024-01-15T11:42:15.737" v="3"/>
          <pc:sldLayoutMkLst>
            <pc:docMk/>
            <pc:sldMasterMk cId="0" sldId="2147483648"/>
            <pc:sldLayoutMk cId="0" sldId="2147483652"/>
          </pc:sldLayoutMkLst>
        </pc:sldLayoutChg>
        <pc:sldLayoutChg chg="add">
          <pc:chgData name="Eefje Emmaneel-van Woerkom" userId="S::eefje.vanwoerkom@mijnaansluiting.org::5ba0c12f-243c-4ceb-b82f-8e60d40f9fb5" providerId="AD" clId="Web-{788D91AB-E82D-24F6-1097-D881E776EB6A}" dt="2024-01-15T11:42:15.737" v="3"/>
          <pc:sldLayoutMkLst>
            <pc:docMk/>
            <pc:sldMasterMk cId="0" sldId="2147483648"/>
            <pc:sldLayoutMk cId="0" sldId="2147483653"/>
          </pc:sldLayoutMkLst>
        </pc:sldLayoutChg>
        <pc:sldLayoutChg chg="add">
          <pc:chgData name="Eefje Emmaneel-van Woerkom" userId="S::eefje.vanwoerkom@mijnaansluiting.org::5ba0c12f-243c-4ceb-b82f-8e60d40f9fb5" providerId="AD" clId="Web-{788D91AB-E82D-24F6-1097-D881E776EB6A}" dt="2024-01-15T11:42:15.737" v="3"/>
          <pc:sldLayoutMkLst>
            <pc:docMk/>
            <pc:sldMasterMk cId="0" sldId="2147483648"/>
            <pc:sldLayoutMk cId="0" sldId="2147483654"/>
          </pc:sldLayoutMkLst>
        </pc:sldLayoutChg>
        <pc:sldLayoutChg chg="add">
          <pc:chgData name="Eefje Emmaneel-van Woerkom" userId="S::eefje.vanwoerkom@mijnaansluiting.org::5ba0c12f-243c-4ceb-b82f-8e60d40f9fb5" providerId="AD" clId="Web-{788D91AB-E82D-24F6-1097-D881E776EB6A}" dt="2024-01-15T11:42:15.737" v="3"/>
          <pc:sldLayoutMkLst>
            <pc:docMk/>
            <pc:sldMasterMk cId="0" sldId="2147483648"/>
            <pc:sldLayoutMk cId="0" sldId="2147483655"/>
          </pc:sldLayoutMkLst>
        </pc:sldLayoutChg>
        <pc:sldLayoutChg chg="add">
          <pc:chgData name="Eefje Emmaneel-van Woerkom" userId="S::eefje.vanwoerkom@mijnaansluiting.org::5ba0c12f-243c-4ceb-b82f-8e60d40f9fb5" providerId="AD" clId="Web-{788D91AB-E82D-24F6-1097-D881E776EB6A}" dt="2024-01-15T11:42:15.737" v="3"/>
          <pc:sldLayoutMkLst>
            <pc:docMk/>
            <pc:sldMasterMk cId="0" sldId="2147483648"/>
            <pc:sldLayoutMk cId="0" sldId="2147483656"/>
          </pc:sldLayoutMkLst>
        </pc:sldLayoutChg>
        <pc:sldLayoutChg chg="add">
          <pc:chgData name="Eefje Emmaneel-van Woerkom" userId="S::eefje.vanwoerkom@mijnaansluiting.org::5ba0c12f-243c-4ceb-b82f-8e60d40f9fb5" providerId="AD" clId="Web-{788D91AB-E82D-24F6-1097-D881E776EB6A}" dt="2024-01-15T11:42:15.737" v="3"/>
          <pc:sldLayoutMkLst>
            <pc:docMk/>
            <pc:sldMasterMk cId="0" sldId="2147483648"/>
            <pc:sldLayoutMk cId="0" sldId="2147483657"/>
          </pc:sldLayoutMkLst>
        </pc:sldLayoutChg>
        <pc:sldLayoutChg chg="add">
          <pc:chgData name="Eefje Emmaneel-van Woerkom" userId="S::eefje.vanwoerkom@mijnaansluiting.org::5ba0c12f-243c-4ceb-b82f-8e60d40f9fb5" providerId="AD" clId="Web-{788D91AB-E82D-24F6-1097-D881E776EB6A}" dt="2024-01-15T11:42:15.737" v="3"/>
          <pc:sldLayoutMkLst>
            <pc:docMk/>
            <pc:sldMasterMk cId="0" sldId="2147483648"/>
            <pc:sldLayoutMk cId="0" sldId="2147483658"/>
          </pc:sldLayoutMkLst>
        </pc:sldLayoutChg>
        <pc:sldLayoutChg chg="add">
          <pc:chgData name="Eefje Emmaneel-van Woerkom" userId="S::eefje.vanwoerkom@mijnaansluiting.org::5ba0c12f-243c-4ceb-b82f-8e60d40f9fb5" providerId="AD" clId="Web-{788D91AB-E82D-24F6-1097-D881E776EB6A}" dt="2024-01-15T11:42:15.737" v="3"/>
          <pc:sldLayoutMkLst>
            <pc:docMk/>
            <pc:sldMasterMk cId="0" sldId="2147483648"/>
            <pc:sldLayoutMk cId="0" sldId="2147483659"/>
          </pc:sldLayoutMkLst>
        </pc:sldLayoutChg>
        <pc:sldLayoutChg chg="add">
          <pc:chgData name="Eefje Emmaneel-van Woerkom" userId="S::eefje.vanwoerkom@mijnaansluiting.org::5ba0c12f-243c-4ceb-b82f-8e60d40f9fb5" providerId="AD" clId="Web-{788D91AB-E82D-24F6-1097-D881E776EB6A}" dt="2024-01-15T11:42:15.737" v="3"/>
          <pc:sldLayoutMkLst>
            <pc:docMk/>
            <pc:sldMasterMk cId="0" sldId="2147483648"/>
            <pc:sldLayoutMk cId="0" sldId="2147483660"/>
          </pc:sldLayoutMkLst>
        </pc:sldLayoutChg>
        <pc:sldLayoutChg chg="add">
          <pc:chgData name="Eefje Emmaneel-van Woerkom" userId="S::eefje.vanwoerkom@mijnaansluiting.org::5ba0c12f-243c-4ceb-b82f-8e60d40f9fb5" providerId="AD" clId="Web-{788D91AB-E82D-24F6-1097-D881E776EB6A}" dt="2024-01-15T11:42:15.737" v="3"/>
          <pc:sldLayoutMkLst>
            <pc:docMk/>
            <pc:sldMasterMk cId="0" sldId="2147483648"/>
            <pc:sldLayoutMk cId="0" sldId="2147483661"/>
          </pc:sldLayoutMkLst>
        </pc:sldLayoutChg>
        <pc:sldLayoutChg chg="add">
          <pc:chgData name="Eefje Emmaneel-van Woerkom" userId="S::eefje.vanwoerkom@mijnaansluiting.org::5ba0c12f-243c-4ceb-b82f-8e60d40f9fb5" providerId="AD" clId="Web-{788D91AB-E82D-24F6-1097-D881E776EB6A}" dt="2024-01-15T11:42:15.737" v="3"/>
          <pc:sldLayoutMkLst>
            <pc:docMk/>
            <pc:sldMasterMk cId="0" sldId="2147483648"/>
            <pc:sldLayoutMk cId="0" sldId="2147483662"/>
          </pc:sldLayoutMkLst>
        </pc:sldLayoutChg>
        <pc:sldLayoutChg chg="add">
          <pc:chgData name="Eefje Emmaneel-van Woerkom" userId="S::eefje.vanwoerkom@mijnaansluiting.org::5ba0c12f-243c-4ceb-b82f-8e60d40f9fb5" providerId="AD" clId="Web-{788D91AB-E82D-24F6-1097-D881E776EB6A}" dt="2024-01-15T11:42:15.737" v="3"/>
          <pc:sldLayoutMkLst>
            <pc:docMk/>
            <pc:sldMasterMk cId="0" sldId="2147483648"/>
            <pc:sldLayoutMk cId="0" sldId="2147483663"/>
          </pc:sldLayoutMkLst>
        </pc:sldLayoutChg>
        <pc:sldLayoutChg chg="add">
          <pc:chgData name="Eefje Emmaneel-van Woerkom" userId="S::eefje.vanwoerkom@mijnaansluiting.org::5ba0c12f-243c-4ceb-b82f-8e60d40f9fb5" providerId="AD" clId="Web-{788D91AB-E82D-24F6-1097-D881E776EB6A}" dt="2024-01-15T11:42:15.737" v="3"/>
          <pc:sldLayoutMkLst>
            <pc:docMk/>
            <pc:sldMasterMk cId="0" sldId="2147483648"/>
            <pc:sldLayoutMk cId="0" sldId="2147483664"/>
          </pc:sldLayoutMkLst>
        </pc:sldLayoutChg>
        <pc:sldLayoutChg chg="add">
          <pc:chgData name="Eefje Emmaneel-van Woerkom" userId="S::eefje.vanwoerkom@mijnaansluiting.org::5ba0c12f-243c-4ceb-b82f-8e60d40f9fb5" providerId="AD" clId="Web-{788D91AB-E82D-24F6-1097-D881E776EB6A}" dt="2024-01-15T11:42:15.737" v="3"/>
          <pc:sldLayoutMkLst>
            <pc:docMk/>
            <pc:sldMasterMk cId="0" sldId="2147483648"/>
            <pc:sldLayoutMk cId="0" sldId="2147483665"/>
          </pc:sldLayoutMkLst>
        </pc:sldLayoutChg>
      </pc:sldMasterChg>
    </pc:docChg>
  </pc:docChgLst>
  <pc:docChgLst>
    <pc:chgData name="Louis van der Hoeven" userId="S::louis.vanderhoeven@mijnaansluiting.org::6be9b9c8-8700-4b8d-ac19-6d8542f1be02" providerId="AD" clId="Web-{6C257AB1-95CB-830B-CB25-DAD21C018E1B}"/>
    <pc:docChg chg="modSld">
      <pc:chgData name="Louis van der Hoeven" userId="S::louis.vanderhoeven@mijnaansluiting.org::6be9b9c8-8700-4b8d-ac19-6d8542f1be02" providerId="AD" clId="Web-{6C257AB1-95CB-830B-CB25-DAD21C018E1B}" dt="2024-01-25T08:00:59.078" v="23"/>
      <pc:docMkLst>
        <pc:docMk/>
      </pc:docMkLst>
      <pc:sldChg chg="modSp">
        <pc:chgData name="Louis van der Hoeven" userId="S::louis.vanderhoeven@mijnaansluiting.org::6be9b9c8-8700-4b8d-ac19-6d8542f1be02" providerId="AD" clId="Web-{6C257AB1-95CB-830B-CB25-DAD21C018E1B}" dt="2024-01-25T08:00:59.078" v="23"/>
        <pc:sldMkLst>
          <pc:docMk/>
          <pc:sldMk cId="2139034480" sldId="257"/>
        </pc:sldMkLst>
        <pc:graphicFrameChg chg="mod modGraphic">
          <ac:chgData name="Louis van der Hoeven" userId="S::louis.vanderhoeven@mijnaansluiting.org::6be9b9c8-8700-4b8d-ac19-6d8542f1be02" providerId="AD" clId="Web-{6C257AB1-95CB-830B-CB25-DAD21C018E1B}" dt="2024-01-25T08:00:59.078" v="23"/>
          <ac:graphicFrameMkLst>
            <pc:docMk/>
            <pc:sldMk cId="2139034480" sldId="257"/>
            <ac:graphicFrameMk id="3" creationId="{4BBE1973-91D6-6797-83FD-53B477A9FFAE}"/>
          </ac:graphicFrameMkLst>
        </pc:graphicFrameChg>
      </pc:sldChg>
    </pc:docChg>
  </pc:docChgLst>
  <pc:docChgLst>
    <pc:chgData name="Fieke Van Woerkom" userId="S::fieke.vanwoerkom@mijnaansluiting.org::9fc9f487-c33c-4a73-a55f-41022521a16a" providerId="AD" clId="Web-{3B4FFF36-5ED7-629A-8471-086FB8A098DD}"/>
    <pc:docChg chg="modSld">
      <pc:chgData name="Fieke Van Woerkom" userId="S::fieke.vanwoerkom@mijnaansluiting.org::9fc9f487-c33c-4a73-a55f-41022521a16a" providerId="AD" clId="Web-{3B4FFF36-5ED7-629A-8471-086FB8A098DD}" dt="2024-02-06T09:00:49.898" v="162"/>
      <pc:docMkLst>
        <pc:docMk/>
      </pc:docMkLst>
      <pc:sldChg chg="modSp">
        <pc:chgData name="Fieke Van Woerkom" userId="S::fieke.vanwoerkom@mijnaansluiting.org::9fc9f487-c33c-4a73-a55f-41022521a16a" providerId="AD" clId="Web-{3B4FFF36-5ED7-629A-8471-086FB8A098DD}" dt="2024-02-06T08:54:42.501" v="60" actId="20577"/>
        <pc:sldMkLst>
          <pc:docMk/>
          <pc:sldMk cId="290296906" sldId="3891"/>
        </pc:sldMkLst>
        <pc:spChg chg="mod">
          <ac:chgData name="Fieke Van Woerkom" userId="S::fieke.vanwoerkom@mijnaansluiting.org::9fc9f487-c33c-4a73-a55f-41022521a16a" providerId="AD" clId="Web-{3B4FFF36-5ED7-629A-8471-086FB8A098DD}" dt="2024-02-06T08:51:20.201" v="2" actId="20577"/>
          <ac:spMkLst>
            <pc:docMk/>
            <pc:sldMk cId="290296906" sldId="3891"/>
            <ac:spMk id="3" creationId="{26F9CFDB-50E7-EBDB-72EE-FCD94268C562}"/>
          </ac:spMkLst>
        </pc:spChg>
        <pc:spChg chg="mod">
          <ac:chgData name="Fieke Van Woerkom" userId="S::fieke.vanwoerkom@mijnaansluiting.org::9fc9f487-c33c-4a73-a55f-41022521a16a" providerId="AD" clId="Web-{3B4FFF36-5ED7-629A-8471-086FB8A098DD}" dt="2024-02-06T08:53:42.469" v="21" actId="20577"/>
          <ac:spMkLst>
            <pc:docMk/>
            <pc:sldMk cId="290296906" sldId="3891"/>
            <ac:spMk id="5" creationId="{4E3420E4-A610-C102-DAF2-7AC704E55106}"/>
          </ac:spMkLst>
        </pc:spChg>
        <pc:spChg chg="mod">
          <ac:chgData name="Fieke Van Woerkom" userId="S::fieke.vanwoerkom@mijnaansluiting.org::9fc9f487-c33c-4a73-a55f-41022521a16a" providerId="AD" clId="Web-{3B4FFF36-5ED7-629A-8471-086FB8A098DD}" dt="2024-02-06T08:54:42.501" v="60" actId="20577"/>
          <ac:spMkLst>
            <pc:docMk/>
            <pc:sldMk cId="290296906" sldId="3891"/>
            <ac:spMk id="7" creationId="{FE8CD431-4648-14AE-6950-7C55D27B3943}"/>
          </ac:spMkLst>
        </pc:spChg>
      </pc:sldChg>
      <pc:sldChg chg="modSp">
        <pc:chgData name="Fieke Van Woerkom" userId="S::fieke.vanwoerkom@mijnaansluiting.org::9fc9f487-c33c-4a73-a55f-41022521a16a" providerId="AD" clId="Web-{3B4FFF36-5ED7-629A-8471-086FB8A098DD}" dt="2024-02-06T08:58:10.536" v="110" actId="20577"/>
        <pc:sldMkLst>
          <pc:docMk/>
          <pc:sldMk cId="750811049" sldId="3892"/>
        </pc:sldMkLst>
        <pc:spChg chg="mod">
          <ac:chgData name="Fieke Van Woerkom" userId="S::fieke.vanwoerkom@mijnaansluiting.org::9fc9f487-c33c-4a73-a55f-41022521a16a" providerId="AD" clId="Web-{3B4FFF36-5ED7-629A-8471-086FB8A098DD}" dt="2024-02-06T08:58:10.536" v="110" actId="20577"/>
          <ac:spMkLst>
            <pc:docMk/>
            <pc:sldMk cId="750811049" sldId="3892"/>
            <ac:spMk id="14" creationId="{6E0FCBE6-BE5C-7243-52C0-46629C29128C}"/>
          </ac:spMkLst>
        </pc:spChg>
      </pc:sldChg>
      <pc:sldChg chg="modSp">
        <pc:chgData name="Fieke Van Woerkom" userId="S::fieke.vanwoerkom@mijnaansluiting.org::9fc9f487-c33c-4a73-a55f-41022521a16a" providerId="AD" clId="Web-{3B4FFF36-5ED7-629A-8471-086FB8A098DD}" dt="2024-02-06T09:00:49.898" v="162"/>
        <pc:sldMkLst>
          <pc:docMk/>
          <pc:sldMk cId="3861098499" sldId="3893"/>
        </pc:sldMkLst>
        <pc:graphicFrameChg chg="mod modGraphic">
          <ac:chgData name="Fieke Van Woerkom" userId="S::fieke.vanwoerkom@mijnaansluiting.org::9fc9f487-c33c-4a73-a55f-41022521a16a" providerId="AD" clId="Web-{3B4FFF36-5ED7-629A-8471-086FB8A098DD}" dt="2024-02-06T09:00:49.898" v="162"/>
          <ac:graphicFrameMkLst>
            <pc:docMk/>
            <pc:sldMk cId="3861098499" sldId="3893"/>
            <ac:graphicFrameMk id="13" creationId="{A9B94323-CF84-599F-833E-4419D979D5C2}"/>
          </ac:graphicFrameMkLst>
        </pc:graphicFrameChg>
      </pc:sldChg>
    </pc:docChg>
  </pc:docChgLst>
  <pc:docChgLst>
    <pc:chgData name="Eefje Emmaneel-van Woerkom" userId="5ba0c12f-243c-4ceb-b82f-8e60d40f9fb5" providerId="ADAL" clId="{5ED22EF3-5B93-46F3-9641-2671406E06B0}"/>
    <pc:docChg chg="custSel addSld delSld modSld sldOrd">
      <pc:chgData name="Eefje Emmaneel-van Woerkom" userId="5ba0c12f-243c-4ceb-b82f-8e60d40f9fb5" providerId="ADAL" clId="{5ED22EF3-5B93-46F3-9641-2671406E06B0}" dt="2024-01-15T12:13:52.170" v="415" actId="20577"/>
      <pc:docMkLst>
        <pc:docMk/>
      </pc:docMkLst>
      <pc:sldChg chg="modSp mod">
        <pc:chgData name="Eefje Emmaneel-van Woerkom" userId="5ba0c12f-243c-4ceb-b82f-8e60d40f9fb5" providerId="ADAL" clId="{5ED22EF3-5B93-46F3-9641-2671406E06B0}" dt="2024-01-15T12:13:52.170" v="415" actId="20577"/>
        <pc:sldMkLst>
          <pc:docMk/>
          <pc:sldMk cId="2139034480" sldId="257"/>
        </pc:sldMkLst>
        <pc:graphicFrameChg chg="modGraphic">
          <ac:chgData name="Eefje Emmaneel-van Woerkom" userId="5ba0c12f-243c-4ceb-b82f-8e60d40f9fb5" providerId="ADAL" clId="{5ED22EF3-5B93-46F3-9641-2671406E06B0}" dt="2024-01-15T12:13:52.170" v="415" actId="20577"/>
          <ac:graphicFrameMkLst>
            <pc:docMk/>
            <pc:sldMk cId="2139034480" sldId="257"/>
            <ac:graphicFrameMk id="3" creationId="{4BBE1973-91D6-6797-83FD-53B477A9FFAE}"/>
          </ac:graphicFrameMkLst>
        </pc:graphicFrameChg>
      </pc:sldChg>
      <pc:sldChg chg="modSp mod">
        <pc:chgData name="Eefje Emmaneel-van Woerkom" userId="5ba0c12f-243c-4ceb-b82f-8e60d40f9fb5" providerId="ADAL" clId="{5ED22EF3-5B93-46F3-9641-2671406E06B0}" dt="2024-01-15T11:56:06.958" v="35" actId="1076"/>
        <pc:sldMkLst>
          <pc:docMk/>
          <pc:sldMk cId="0" sldId="258"/>
        </pc:sldMkLst>
        <pc:spChg chg="mod">
          <ac:chgData name="Eefje Emmaneel-van Woerkom" userId="5ba0c12f-243c-4ceb-b82f-8e60d40f9fb5" providerId="ADAL" clId="{5ED22EF3-5B93-46F3-9641-2671406E06B0}" dt="2024-01-15T11:56:06.958" v="35" actId="1076"/>
          <ac:spMkLst>
            <pc:docMk/>
            <pc:sldMk cId="0" sldId="258"/>
            <ac:spMk id="2" creationId="{52766AA9-4F8B-9994-BD2C-FA8382B06EFE}"/>
          </ac:spMkLst>
        </pc:spChg>
      </pc:sldChg>
      <pc:sldChg chg="del">
        <pc:chgData name="Eefje Emmaneel-van Woerkom" userId="5ba0c12f-243c-4ceb-b82f-8e60d40f9fb5" providerId="ADAL" clId="{5ED22EF3-5B93-46F3-9641-2671406E06B0}" dt="2024-01-15T12:13:37.833" v="386" actId="47"/>
        <pc:sldMkLst>
          <pc:docMk/>
          <pc:sldMk cId="0" sldId="259"/>
        </pc:sldMkLst>
      </pc:sldChg>
      <pc:sldChg chg="del">
        <pc:chgData name="Eefje Emmaneel-van Woerkom" userId="5ba0c12f-243c-4ceb-b82f-8e60d40f9fb5" providerId="ADAL" clId="{5ED22EF3-5B93-46F3-9641-2671406E06B0}" dt="2024-01-15T12:13:38.304" v="387" actId="47"/>
        <pc:sldMkLst>
          <pc:docMk/>
          <pc:sldMk cId="0" sldId="260"/>
        </pc:sldMkLst>
      </pc:sldChg>
      <pc:sldChg chg="del">
        <pc:chgData name="Eefje Emmaneel-van Woerkom" userId="5ba0c12f-243c-4ceb-b82f-8e60d40f9fb5" providerId="ADAL" clId="{5ED22EF3-5B93-46F3-9641-2671406E06B0}" dt="2024-01-15T12:13:38.986" v="388" actId="47"/>
        <pc:sldMkLst>
          <pc:docMk/>
          <pc:sldMk cId="0" sldId="261"/>
        </pc:sldMkLst>
      </pc:sldChg>
      <pc:sldChg chg="del">
        <pc:chgData name="Eefje Emmaneel-van Woerkom" userId="5ba0c12f-243c-4ceb-b82f-8e60d40f9fb5" providerId="ADAL" clId="{5ED22EF3-5B93-46F3-9641-2671406E06B0}" dt="2024-01-15T12:13:40.142" v="389" actId="47"/>
        <pc:sldMkLst>
          <pc:docMk/>
          <pc:sldMk cId="0" sldId="262"/>
        </pc:sldMkLst>
      </pc:sldChg>
      <pc:sldChg chg="del">
        <pc:chgData name="Eefje Emmaneel-van Woerkom" userId="5ba0c12f-243c-4ceb-b82f-8e60d40f9fb5" providerId="ADAL" clId="{5ED22EF3-5B93-46F3-9641-2671406E06B0}" dt="2024-01-15T12:13:41.495" v="390" actId="47"/>
        <pc:sldMkLst>
          <pc:docMk/>
          <pc:sldMk cId="0" sldId="263"/>
        </pc:sldMkLst>
      </pc:sldChg>
      <pc:sldChg chg="delSp del mod">
        <pc:chgData name="Eefje Emmaneel-van Woerkom" userId="5ba0c12f-243c-4ceb-b82f-8e60d40f9fb5" providerId="ADAL" clId="{5ED22EF3-5B93-46F3-9641-2671406E06B0}" dt="2024-01-15T12:12:16.467" v="370" actId="47"/>
        <pc:sldMkLst>
          <pc:docMk/>
          <pc:sldMk cId="1406359028" sldId="3866"/>
        </pc:sldMkLst>
        <pc:graphicFrameChg chg="del">
          <ac:chgData name="Eefje Emmaneel-van Woerkom" userId="5ba0c12f-243c-4ceb-b82f-8e60d40f9fb5" providerId="ADAL" clId="{5ED22EF3-5B93-46F3-9641-2671406E06B0}" dt="2024-01-15T12:06:47.399" v="321" actId="21"/>
          <ac:graphicFrameMkLst>
            <pc:docMk/>
            <pc:sldMk cId="1406359028" sldId="3866"/>
            <ac:graphicFrameMk id="13" creationId="{A9B94323-CF84-599F-833E-4419D979D5C2}"/>
          </ac:graphicFrameMkLst>
        </pc:graphicFrameChg>
      </pc:sldChg>
      <pc:sldChg chg="del">
        <pc:chgData name="Eefje Emmaneel-van Woerkom" userId="5ba0c12f-243c-4ceb-b82f-8e60d40f9fb5" providerId="ADAL" clId="{5ED22EF3-5B93-46F3-9641-2671406E06B0}" dt="2024-01-15T12:03:51.196" v="95" actId="47"/>
        <pc:sldMkLst>
          <pc:docMk/>
          <pc:sldMk cId="3848856265" sldId="3888"/>
        </pc:sldMkLst>
      </pc:sldChg>
      <pc:sldChg chg="delSp modSp del mod">
        <pc:chgData name="Eefje Emmaneel-van Woerkom" userId="5ba0c12f-243c-4ceb-b82f-8e60d40f9fb5" providerId="ADAL" clId="{5ED22EF3-5B93-46F3-9641-2671406E06B0}" dt="2024-01-15T12:12:16.310" v="369" actId="47"/>
        <pc:sldMkLst>
          <pc:docMk/>
          <pc:sldMk cId="85142457" sldId="3889"/>
        </pc:sldMkLst>
        <pc:spChg chg="del mod">
          <ac:chgData name="Eefje Emmaneel-van Woerkom" userId="5ba0c12f-243c-4ceb-b82f-8e60d40f9fb5" providerId="ADAL" clId="{5ED22EF3-5B93-46F3-9641-2671406E06B0}" dt="2024-01-15T12:04:10.981" v="138" actId="21"/>
          <ac:spMkLst>
            <pc:docMk/>
            <pc:sldMk cId="85142457" sldId="3889"/>
            <ac:spMk id="14" creationId="{6E0FCBE6-BE5C-7243-52C0-46629C29128C}"/>
          </ac:spMkLst>
        </pc:spChg>
      </pc:sldChg>
      <pc:sldChg chg="ord">
        <pc:chgData name="Eefje Emmaneel-van Woerkom" userId="5ba0c12f-243c-4ceb-b82f-8e60d40f9fb5" providerId="ADAL" clId="{5ED22EF3-5B93-46F3-9641-2671406E06B0}" dt="2024-01-15T12:13:44.135" v="392"/>
        <pc:sldMkLst>
          <pc:docMk/>
          <pc:sldMk cId="3966301333" sldId="3890"/>
        </pc:sldMkLst>
      </pc:sldChg>
      <pc:sldChg chg="addSp delSp modSp add mod">
        <pc:chgData name="Eefje Emmaneel-van Woerkom" userId="5ba0c12f-243c-4ceb-b82f-8e60d40f9fb5" providerId="ADAL" clId="{5ED22EF3-5B93-46F3-9641-2671406E06B0}" dt="2024-01-15T12:13:25.185" v="385" actId="20577"/>
        <pc:sldMkLst>
          <pc:docMk/>
          <pc:sldMk cId="290296906" sldId="3891"/>
        </pc:sldMkLst>
        <pc:spChg chg="add mod">
          <ac:chgData name="Eefje Emmaneel-van Woerkom" userId="5ba0c12f-243c-4ceb-b82f-8e60d40f9fb5" providerId="ADAL" clId="{5ED22EF3-5B93-46F3-9641-2671406E06B0}" dt="2024-01-15T12:05:42.380" v="227" actId="20577"/>
          <ac:spMkLst>
            <pc:docMk/>
            <pc:sldMk cId="290296906" sldId="3891"/>
            <ac:spMk id="3" creationId="{26F9CFDB-50E7-EBDB-72EE-FCD94268C562}"/>
          </ac:spMkLst>
        </pc:spChg>
        <pc:spChg chg="add mod">
          <ac:chgData name="Eefje Emmaneel-van Woerkom" userId="5ba0c12f-243c-4ceb-b82f-8e60d40f9fb5" providerId="ADAL" clId="{5ED22EF3-5B93-46F3-9641-2671406E06B0}" dt="2024-01-15T12:13:25.185" v="385" actId="20577"/>
          <ac:spMkLst>
            <pc:docMk/>
            <pc:sldMk cId="290296906" sldId="3891"/>
            <ac:spMk id="5" creationId="{4E3420E4-A610-C102-DAF2-7AC704E55106}"/>
          </ac:spMkLst>
        </pc:spChg>
        <pc:spChg chg="add mod">
          <ac:chgData name="Eefje Emmaneel-van Woerkom" userId="5ba0c12f-243c-4ceb-b82f-8e60d40f9fb5" providerId="ADAL" clId="{5ED22EF3-5B93-46F3-9641-2671406E06B0}" dt="2024-01-15T11:59:26.716" v="83" actId="404"/>
          <ac:spMkLst>
            <pc:docMk/>
            <pc:sldMk cId="290296906" sldId="3891"/>
            <ac:spMk id="7" creationId="{FE8CD431-4648-14AE-6950-7C55D27B3943}"/>
          </ac:spMkLst>
        </pc:spChg>
        <pc:spChg chg="del">
          <ac:chgData name="Eefje Emmaneel-van Woerkom" userId="5ba0c12f-243c-4ceb-b82f-8e60d40f9fb5" providerId="ADAL" clId="{5ED22EF3-5B93-46F3-9641-2671406E06B0}" dt="2024-01-15T11:56:46.309" v="38" actId="478"/>
          <ac:spMkLst>
            <pc:docMk/>
            <pc:sldMk cId="290296906" sldId="3891"/>
            <ac:spMk id="200" creationId="{00000000-0000-0000-0000-000000000000}"/>
          </ac:spMkLst>
        </pc:spChg>
        <pc:spChg chg="del">
          <ac:chgData name="Eefje Emmaneel-van Woerkom" userId="5ba0c12f-243c-4ceb-b82f-8e60d40f9fb5" providerId="ADAL" clId="{5ED22EF3-5B93-46F3-9641-2671406E06B0}" dt="2024-01-15T11:57:14.001" v="48" actId="478"/>
          <ac:spMkLst>
            <pc:docMk/>
            <pc:sldMk cId="290296906" sldId="3891"/>
            <ac:spMk id="202" creationId="{00000000-0000-0000-0000-000000000000}"/>
          </ac:spMkLst>
        </pc:spChg>
        <pc:picChg chg="mod ord">
          <ac:chgData name="Eefje Emmaneel-van Woerkom" userId="5ba0c12f-243c-4ceb-b82f-8e60d40f9fb5" providerId="ADAL" clId="{5ED22EF3-5B93-46F3-9641-2671406E06B0}" dt="2024-01-15T11:57:22.378" v="51" actId="167"/>
          <ac:picMkLst>
            <pc:docMk/>
            <pc:sldMk cId="290296906" sldId="3891"/>
            <ac:picMk id="203" creationId="{00000000-0000-0000-0000-000000000000}"/>
          </ac:picMkLst>
        </pc:picChg>
      </pc:sldChg>
      <pc:sldChg chg="addSp delSp modSp add mod">
        <pc:chgData name="Eefje Emmaneel-van Woerkom" userId="5ba0c12f-243c-4ceb-b82f-8e60d40f9fb5" providerId="ADAL" clId="{5ED22EF3-5B93-46F3-9641-2671406E06B0}" dt="2024-01-15T12:06:00.872" v="243" actId="1076"/>
        <pc:sldMkLst>
          <pc:docMk/>
          <pc:sldMk cId="750811049" sldId="3892"/>
        </pc:sldMkLst>
        <pc:spChg chg="mod">
          <ac:chgData name="Eefje Emmaneel-van Woerkom" userId="5ba0c12f-243c-4ceb-b82f-8e60d40f9fb5" providerId="ADAL" clId="{5ED22EF3-5B93-46F3-9641-2671406E06B0}" dt="2024-01-15T12:05:49.517" v="241" actId="20577"/>
          <ac:spMkLst>
            <pc:docMk/>
            <pc:sldMk cId="750811049" sldId="3892"/>
            <ac:spMk id="3" creationId="{26F9CFDB-50E7-EBDB-72EE-FCD94268C562}"/>
          </ac:spMkLst>
        </pc:spChg>
        <pc:spChg chg="del">
          <ac:chgData name="Eefje Emmaneel-van Woerkom" userId="5ba0c12f-243c-4ceb-b82f-8e60d40f9fb5" providerId="ADAL" clId="{5ED22EF3-5B93-46F3-9641-2671406E06B0}" dt="2024-01-15T12:04:14.002" v="139" actId="478"/>
          <ac:spMkLst>
            <pc:docMk/>
            <pc:sldMk cId="750811049" sldId="3892"/>
            <ac:spMk id="5" creationId="{4E3420E4-A610-C102-DAF2-7AC704E55106}"/>
          </ac:spMkLst>
        </pc:spChg>
        <pc:spChg chg="del">
          <ac:chgData name="Eefje Emmaneel-van Woerkom" userId="5ba0c12f-243c-4ceb-b82f-8e60d40f9fb5" providerId="ADAL" clId="{5ED22EF3-5B93-46F3-9641-2671406E06B0}" dt="2024-01-15T12:05:57.087" v="242" actId="478"/>
          <ac:spMkLst>
            <pc:docMk/>
            <pc:sldMk cId="750811049" sldId="3892"/>
            <ac:spMk id="7" creationId="{FE8CD431-4648-14AE-6950-7C55D27B3943}"/>
          </ac:spMkLst>
        </pc:spChg>
        <pc:spChg chg="add mod">
          <ac:chgData name="Eefje Emmaneel-van Woerkom" userId="5ba0c12f-243c-4ceb-b82f-8e60d40f9fb5" providerId="ADAL" clId="{5ED22EF3-5B93-46F3-9641-2671406E06B0}" dt="2024-01-15T12:06:00.872" v="243" actId="1076"/>
          <ac:spMkLst>
            <pc:docMk/>
            <pc:sldMk cId="750811049" sldId="3892"/>
            <ac:spMk id="14" creationId="{6E0FCBE6-BE5C-7243-52C0-46629C29128C}"/>
          </ac:spMkLst>
        </pc:spChg>
      </pc:sldChg>
      <pc:sldChg chg="addSp delSp modSp add mod">
        <pc:chgData name="Eefje Emmaneel-van Woerkom" userId="5ba0c12f-243c-4ceb-b82f-8e60d40f9fb5" providerId="ADAL" clId="{5ED22EF3-5B93-46F3-9641-2671406E06B0}" dt="2024-01-15T12:08:45.987" v="368" actId="20577"/>
        <pc:sldMkLst>
          <pc:docMk/>
          <pc:sldMk cId="3861098499" sldId="3893"/>
        </pc:sldMkLst>
        <pc:spChg chg="mod">
          <ac:chgData name="Eefje Emmaneel-van Woerkom" userId="5ba0c12f-243c-4ceb-b82f-8e60d40f9fb5" providerId="ADAL" clId="{5ED22EF3-5B93-46F3-9641-2671406E06B0}" dt="2024-01-15T12:08:45.987" v="368" actId="20577"/>
          <ac:spMkLst>
            <pc:docMk/>
            <pc:sldMk cId="3861098499" sldId="3893"/>
            <ac:spMk id="3" creationId="{26F9CFDB-50E7-EBDB-72EE-FCD94268C562}"/>
          </ac:spMkLst>
        </pc:spChg>
        <pc:spChg chg="del">
          <ac:chgData name="Eefje Emmaneel-van Woerkom" userId="5ba0c12f-243c-4ceb-b82f-8e60d40f9fb5" providerId="ADAL" clId="{5ED22EF3-5B93-46F3-9641-2671406E06B0}" dt="2024-01-15T12:06:25.611" v="287" actId="478"/>
          <ac:spMkLst>
            <pc:docMk/>
            <pc:sldMk cId="3861098499" sldId="3893"/>
            <ac:spMk id="14" creationId="{6E0FCBE6-BE5C-7243-52C0-46629C29128C}"/>
          </ac:spMkLst>
        </pc:spChg>
        <pc:graphicFrameChg chg="add mod modGraphic">
          <ac:chgData name="Eefje Emmaneel-van Woerkom" userId="5ba0c12f-243c-4ceb-b82f-8e60d40f9fb5" providerId="ADAL" clId="{5ED22EF3-5B93-46F3-9641-2671406E06B0}" dt="2024-01-15T12:08:22.627" v="356" actId="207"/>
          <ac:graphicFrameMkLst>
            <pc:docMk/>
            <pc:sldMk cId="3861098499" sldId="3893"/>
            <ac:graphicFrameMk id="13" creationId="{A9B94323-CF84-599F-833E-4419D979D5C2}"/>
          </ac:graphicFrameMkLst>
        </pc:graphicFrameChg>
      </pc:sldChg>
    </pc:docChg>
  </pc:docChgLst>
  <pc:docChgLst>
    <pc:chgData name="Eefje van Woerkom" userId="S::eefje.vanwoerkom@mijnaansluiting.org::5ba0c12f-243c-4ceb-b82f-8e60d40f9fb5" providerId="AD" clId="Web-{200401BC-A0C1-213D-DE7D-9ACE2D82976E}"/>
    <pc:docChg chg="modSld">
      <pc:chgData name="Eefje van Woerkom" userId="S::eefje.vanwoerkom@mijnaansluiting.org::5ba0c12f-243c-4ceb-b82f-8e60d40f9fb5" providerId="AD" clId="Web-{200401BC-A0C1-213D-DE7D-9ACE2D82976E}" dt="2024-12-13T12:21:50.971" v="8" actId="20577"/>
      <pc:docMkLst>
        <pc:docMk/>
      </pc:docMkLst>
      <pc:sldChg chg="modSp">
        <pc:chgData name="Eefje van Woerkom" userId="S::eefje.vanwoerkom@mijnaansluiting.org::5ba0c12f-243c-4ceb-b82f-8e60d40f9fb5" providerId="AD" clId="Web-{200401BC-A0C1-213D-DE7D-9ACE2D82976E}" dt="2024-12-13T12:21:50.971" v="8" actId="20577"/>
        <pc:sldMkLst>
          <pc:docMk/>
          <pc:sldMk cId="750811049" sldId="3892"/>
        </pc:sldMkLst>
        <pc:spChg chg="mod">
          <ac:chgData name="Eefje van Woerkom" userId="S::eefje.vanwoerkom@mijnaansluiting.org::5ba0c12f-243c-4ceb-b82f-8e60d40f9fb5" providerId="AD" clId="Web-{200401BC-A0C1-213D-DE7D-9ACE2D82976E}" dt="2024-12-13T12:21:50.971" v="8" actId="20577"/>
          <ac:spMkLst>
            <pc:docMk/>
            <pc:sldMk cId="750811049" sldId="3892"/>
            <ac:spMk id="14" creationId="{6E0FCBE6-BE5C-7243-52C0-46629C29128C}"/>
          </ac:spMkLst>
        </pc:spChg>
      </pc:sldChg>
    </pc:docChg>
  </pc:docChgLst>
  <pc:docChgLst>
    <pc:chgData name="Fieke Van Woerkom" userId="S::fieke.vanwoerkom@mijnaansluiting.org::9fc9f487-c33c-4a73-a55f-41022521a16a" providerId="AD" clId="Web-{1001E1B2-6553-892C-1670-8A73D802CCA5}"/>
    <pc:docChg chg="modSld">
      <pc:chgData name="Fieke Van Woerkom" userId="S::fieke.vanwoerkom@mijnaansluiting.org::9fc9f487-c33c-4a73-a55f-41022521a16a" providerId="AD" clId="Web-{1001E1B2-6553-892C-1670-8A73D802CCA5}" dt="2024-02-06T09:41:23.313" v="18" actId="20577"/>
      <pc:docMkLst>
        <pc:docMk/>
      </pc:docMkLst>
      <pc:sldChg chg="modSp">
        <pc:chgData name="Fieke Van Woerkom" userId="S::fieke.vanwoerkom@mijnaansluiting.org::9fc9f487-c33c-4a73-a55f-41022521a16a" providerId="AD" clId="Web-{1001E1B2-6553-892C-1670-8A73D802CCA5}" dt="2024-02-06T09:41:23.313" v="18" actId="20577"/>
        <pc:sldMkLst>
          <pc:docMk/>
          <pc:sldMk cId="290296906" sldId="3891"/>
        </pc:sldMkLst>
        <pc:spChg chg="mod">
          <ac:chgData name="Fieke Van Woerkom" userId="S::fieke.vanwoerkom@mijnaansluiting.org::9fc9f487-c33c-4a73-a55f-41022521a16a" providerId="AD" clId="Web-{1001E1B2-6553-892C-1670-8A73D802CCA5}" dt="2024-02-06T09:41:23.313" v="18" actId="20577"/>
          <ac:spMkLst>
            <pc:docMk/>
            <pc:sldMk cId="290296906" sldId="3891"/>
            <ac:spMk id="7" creationId="{FE8CD431-4648-14AE-6950-7C55D27B3943}"/>
          </ac:spMkLst>
        </pc:spChg>
      </pc:sldChg>
      <pc:sldChg chg="modSp">
        <pc:chgData name="Fieke Van Woerkom" userId="S::fieke.vanwoerkom@mijnaansluiting.org::9fc9f487-c33c-4a73-a55f-41022521a16a" providerId="AD" clId="Web-{1001E1B2-6553-892C-1670-8A73D802CCA5}" dt="2024-02-06T09:41:03.078" v="17" actId="20577"/>
        <pc:sldMkLst>
          <pc:docMk/>
          <pc:sldMk cId="750811049" sldId="3892"/>
        </pc:sldMkLst>
        <pc:spChg chg="mod">
          <ac:chgData name="Fieke Van Woerkom" userId="S::fieke.vanwoerkom@mijnaansluiting.org::9fc9f487-c33c-4a73-a55f-41022521a16a" providerId="AD" clId="Web-{1001E1B2-6553-892C-1670-8A73D802CCA5}" dt="2024-02-06T09:41:03.078" v="17" actId="20577"/>
          <ac:spMkLst>
            <pc:docMk/>
            <pc:sldMk cId="750811049" sldId="3892"/>
            <ac:spMk id="14" creationId="{6E0FCBE6-BE5C-7243-52C0-46629C29128C}"/>
          </ac:spMkLst>
        </pc:spChg>
      </pc:sldChg>
    </pc:docChg>
  </pc:docChgLst>
  <pc:docChgLst>
    <pc:chgData name="Eefje Emmaneel-van Woerkom" userId="S::eefje.vanwoerkom@mijnaansluiting.org::5ba0c12f-243c-4ceb-b82f-8e60d40f9fb5" providerId="AD" clId="Web-{5AAA5283-A2C9-2A7B-023A-7060DB98FC92}"/>
    <pc:docChg chg="modSld">
      <pc:chgData name="Eefje Emmaneel-van Woerkom" userId="S::eefje.vanwoerkom@mijnaansluiting.org::5ba0c12f-243c-4ceb-b82f-8e60d40f9fb5" providerId="AD" clId="Web-{5AAA5283-A2C9-2A7B-023A-7060DB98FC92}" dt="2024-01-19T10:11:02.442" v="1" actId="20577"/>
      <pc:docMkLst>
        <pc:docMk/>
      </pc:docMkLst>
      <pc:sldChg chg="modSp">
        <pc:chgData name="Eefje Emmaneel-van Woerkom" userId="S::eefje.vanwoerkom@mijnaansluiting.org::5ba0c12f-243c-4ceb-b82f-8e60d40f9fb5" providerId="AD" clId="Web-{5AAA5283-A2C9-2A7B-023A-7060DB98FC92}" dt="2024-01-19T10:11:02.442" v="1" actId="20577"/>
        <pc:sldMkLst>
          <pc:docMk/>
          <pc:sldMk cId="290296906" sldId="3891"/>
        </pc:sldMkLst>
        <pc:spChg chg="mod">
          <ac:chgData name="Eefje Emmaneel-van Woerkom" userId="S::eefje.vanwoerkom@mijnaansluiting.org::5ba0c12f-243c-4ceb-b82f-8e60d40f9fb5" providerId="AD" clId="Web-{5AAA5283-A2C9-2A7B-023A-7060DB98FC92}" dt="2024-01-19T10:11:02.442" v="1" actId="20577"/>
          <ac:spMkLst>
            <pc:docMk/>
            <pc:sldMk cId="290296906" sldId="3891"/>
            <ac:spMk id="5" creationId="{4E3420E4-A610-C102-DAF2-7AC704E55106}"/>
          </ac:spMkLst>
        </pc:spChg>
      </pc:sldChg>
    </pc:docChg>
  </pc:docChgLst>
  <pc:docChgLst>
    <pc:chgData name="Hanneke Zindel" userId="S::hanneke.zindel@mijnaansluiting.org::97cd04de-05a1-46bd-bf16-c34207baf738" providerId="AD" clId="Web-{4CB92644-342A-4888-8FDA-1EA27D69D668}"/>
    <pc:docChg chg="modSld">
      <pc:chgData name="Hanneke Zindel" userId="S::hanneke.zindel@mijnaansluiting.org::97cd04de-05a1-46bd-bf16-c34207baf738" providerId="AD" clId="Web-{4CB92644-342A-4888-8FDA-1EA27D69D668}" dt="2024-02-02T16:20:55.313" v="18" actId="1076"/>
      <pc:docMkLst>
        <pc:docMk/>
      </pc:docMkLst>
      <pc:sldChg chg="modSp">
        <pc:chgData name="Hanneke Zindel" userId="S::hanneke.zindel@mijnaansluiting.org::97cd04de-05a1-46bd-bf16-c34207baf738" providerId="AD" clId="Web-{4CB92644-342A-4888-8FDA-1EA27D69D668}" dt="2024-02-02T16:20:55.313" v="18" actId="1076"/>
        <pc:sldMkLst>
          <pc:docMk/>
          <pc:sldMk cId="290296906" sldId="3891"/>
        </pc:sldMkLst>
        <pc:spChg chg="mod">
          <ac:chgData name="Hanneke Zindel" userId="S::hanneke.zindel@mijnaansluiting.org::97cd04de-05a1-46bd-bf16-c34207baf738" providerId="AD" clId="Web-{4CB92644-342A-4888-8FDA-1EA27D69D668}" dt="2024-02-02T16:20:45.704" v="16" actId="20577"/>
          <ac:spMkLst>
            <pc:docMk/>
            <pc:sldMk cId="290296906" sldId="3891"/>
            <ac:spMk id="5" creationId="{4E3420E4-A610-C102-DAF2-7AC704E55106}"/>
          </ac:spMkLst>
        </pc:spChg>
        <pc:spChg chg="mod">
          <ac:chgData name="Hanneke Zindel" userId="S::hanneke.zindel@mijnaansluiting.org::97cd04de-05a1-46bd-bf16-c34207baf738" providerId="AD" clId="Web-{4CB92644-342A-4888-8FDA-1EA27D69D668}" dt="2024-02-02T16:20:55.313" v="18" actId="1076"/>
          <ac:spMkLst>
            <pc:docMk/>
            <pc:sldMk cId="290296906" sldId="3891"/>
            <ac:spMk id="7" creationId="{FE8CD431-4648-14AE-6950-7C55D27B3943}"/>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23" name="Tijdelijke aanduiding voor tekst 7">
            <a:extLst>
              <a:ext uri="{FF2B5EF4-FFF2-40B4-BE49-F238E27FC236}">
                <a16:creationId xmlns:a16="http://schemas.microsoft.com/office/drawing/2014/main" id="{3C759556-4C14-40C1-9D99-85AEA3BE0EC3}"/>
              </a:ext>
            </a:extLst>
          </p:cNvPr>
          <p:cNvSpPr>
            <a:spLocks noGrp="1"/>
          </p:cNvSpPr>
          <p:nvPr>
            <p:ph type="body" sz="quarter" idx="24" hasCustomPrompt="1"/>
          </p:nvPr>
        </p:nvSpPr>
        <p:spPr>
          <a:xfrm>
            <a:off x="1535766" y="554594"/>
            <a:ext cx="3967802" cy="790575"/>
          </a:xfrm>
          <a:blipFill>
            <a:blip r:embed="rId2"/>
            <a:srcRect/>
            <a:stretch>
              <a:fillRect l="-22160" t="-16629" r="-162" b="-16885"/>
            </a:stretch>
          </a:blipFill>
        </p:spPr>
        <p:txBody>
          <a:bodyPr wrap="none" bIns="1008000" anchor="ctr">
            <a:noAutofit/>
          </a:bodyPr>
          <a:lstStyle>
            <a:lvl1pPr marL="0" indent="0" algn="ctr">
              <a:buNone/>
              <a:defRPr sz="800"/>
            </a:lvl1pPr>
          </a:lstStyle>
          <a:p>
            <a:pPr lvl="0"/>
            <a:r>
              <a:rPr lang="nl-NL"/>
              <a:t>Woordmerk</a:t>
            </a:r>
          </a:p>
        </p:txBody>
      </p:sp>
      <p:sp>
        <p:nvSpPr>
          <p:cNvPr id="16" name="Rechthoek 15">
            <a:extLst>
              <a:ext uri="{FF2B5EF4-FFF2-40B4-BE49-F238E27FC236}">
                <a16:creationId xmlns:a16="http://schemas.microsoft.com/office/drawing/2014/main" id="{88E859C9-771B-4864-8449-C88D62576268}"/>
              </a:ext>
            </a:extLst>
          </p:cNvPr>
          <p:cNvSpPr/>
          <p:nvPr userDrawn="1"/>
        </p:nvSpPr>
        <p:spPr>
          <a:xfrm>
            <a:off x="0" y="1856172"/>
            <a:ext cx="12192000" cy="417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7" name="Tijdelijke aanduiding voor tekst 7">
            <a:extLst>
              <a:ext uri="{FF2B5EF4-FFF2-40B4-BE49-F238E27FC236}">
                <a16:creationId xmlns:a16="http://schemas.microsoft.com/office/drawing/2014/main" id="{5AC6E093-29DC-4FC5-BA55-FBA7B0FC1F97}"/>
              </a:ext>
            </a:extLst>
          </p:cNvPr>
          <p:cNvSpPr>
            <a:spLocks noGrp="1"/>
          </p:cNvSpPr>
          <p:nvPr>
            <p:ph type="body" sz="quarter" idx="14" hasCustomPrompt="1"/>
          </p:nvPr>
        </p:nvSpPr>
        <p:spPr>
          <a:xfrm>
            <a:off x="-127212" y="3139004"/>
            <a:ext cx="10795782" cy="180000"/>
          </a:xfrm>
          <a:prstGeom prst="round2SameRect">
            <a:avLst>
              <a:gd name="adj1" fmla="val 50000"/>
              <a:gd name="adj2"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8" name="Tijdelijke aanduiding voor tekst 7">
            <a:extLst>
              <a:ext uri="{FF2B5EF4-FFF2-40B4-BE49-F238E27FC236}">
                <a16:creationId xmlns:a16="http://schemas.microsoft.com/office/drawing/2014/main" id="{E49221D1-1E22-422C-8F81-E52F940193DA}"/>
              </a:ext>
            </a:extLst>
          </p:cNvPr>
          <p:cNvSpPr>
            <a:spLocks noGrp="1"/>
          </p:cNvSpPr>
          <p:nvPr>
            <p:ph type="body" sz="quarter" idx="15" hasCustomPrompt="1"/>
          </p:nvPr>
        </p:nvSpPr>
        <p:spPr>
          <a:xfrm>
            <a:off x="-127212" y="3427653"/>
            <a:ext cx="10184021" cy="180000"/>
          </a:xfrm>
          <a:prstGeom prst="round2SameRect">
            <a:avLst>
              <a:gd name="adj1" fmla="val 50000"/>
              <a:gd name="adj2"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9" name="Tijdelijke aanduiding voor tekst 7">
            <a:extLst>
              <a:ext uri="{FF2B5EF4-FFF2-40B4-BE49-F238E27FC236}">
                <a16:creationId xmlns:a16="http://schemas.microsoft.com/office/drawing/2014/main" id="{B4473FFB-EA77-4B71-B4A6-FA1FF4BC32E1}"/>
              </a:ext>
            </a:extLst>
          </p:cNvPr>
          <p:cNvSpPr>
            <a:spLocks noGrp="1"/>
          </p:cNvSpPr>
          <p:nvPr>
            <p:ph type="body" sz="quarter" idx="16" hasCustomPrompt="1"/>
          </p:nvPr>
        </p:nvSpPr>
        <p:spPr>
          <a:xfrm>
            <a:off x="-127212" y="3716302"/>
            <a:ext cx="11191628" cy="180000"/>
          </a:xfrm>
          <a:prstGeom prst="round2SameRect">
            <a:avLst>
              <a:gd name="adj1" fmla="val 50000"/>
              <a:gd name="adj2"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0" name="Tijdelijke aanduiding voor tekst 7">
            <a:extLst>
              <a:ext uri="{FF2B5EF4-FFF2-40B4-BE49-F238E27FC236}">
                <a16:creationId xmlns:a16="http://schemas.microsoft.com/office/drawing/2014/main" id="{B8AE6205-65CB-42D2-935D-5493FCFC5EC4}"/>
              </a:ext>
            </a:extLst>
          </p:cNvPr>
          <p:cNvSpPr>
            <a:spLocks noGrp="1"/>
          </p:cNvSpPr>
          <p:nvPr>
            <p:ph type="body" sz="quarter" idx="17" hasCustomPrompt="1"/>
          </p:nvPr>
        </p:nvSpPr>
        <p:spPr>
          <a:xfrm>
            <a:off x="-127212" y="4004951"/>
            <a:ext cx="11515501" cy="180000"/>
          </a:xfrm>
          <a:prstGeom prst="round2SameRect">
            <a:avLst>
              <a:gd name="adj1" fmla="val 50000"/>
              <a:gd name="adj2"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1" name="Tijdelijke aanduiding voor tekst 7">
            <a:extLst>
              <a:ext uri="{FF2B5EF4-FFF2-40B4-BE49-F238E27FC236}">
                <a16:creationId xmlns:a16="http://schemas.microsoft.com/office/drawing/2014/main" id="{B31968A6-6D70-4116-98ED-E8303A95FD57}"/>
              </a:ext>
            </a:extLst>
          </p:cNvPr>
          <p:cNvSpPr>
            <a:spLocks noGrp="1"/>
          </p:cNvSpPr>
          <p:nvPr>
            <p:ph type="body" sz="quarter" idx="18" hasCustomPrompt="1"/>
          </p:nvPr>
        </p:nvSpPr>
        <p:spPr>
          <a:xfrm>
            <a:off x="-127212" y="4293600"/>
            <a:ext cx="10975712" cy="180000"/>
          </a:xfrm>
          <a:prstGeom prst="round2SameRect">
            <a:avLst>
              <a:gd name="adj1" fmla="val 50000"/>
              <a:gd name="adj2"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2" name="Tijdelijke aanduiding voor tekst 7">
            <a:extLst>
              <a:ext uri="{FF2B5EF4-FFF2-40B4-BE49-F238E27FC236}">
                <a16:creationId xmlns:a16="http://schemas.microsoft.com/office/drawing/2014/main" id="{7E4EA980-CE8D-4E91-8170-604E182DA6D1}"/>
              </a:ext>
            </a:extLst>
          </p:cNvPr>
          <p:cNvSpPr>
            <a:spLocks noGrp="1"/>
          </p:cNvSpPr>
          <p:nvPr>
            <p:ph type="body" sz="quarter" idx="23" hasCustomPrompt="1"/>
          </p:nvPr>
        </p:nvSpPr>
        <p:spPr>
          <a:xfrm>
            <a:off x="-127212" y="4582247"/>
            <a:ext cx="10579867" cy="180000"/>
          </a:xfrm>
          <a:prstGeom prst="round2SameRect">
            <a:avLst>
              <a:gd name="adj1" fmla="val 50000"/>
              <a:gd name="adj2"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4" name="Titel 3">
            <a:extLst>
              <a:ext uri="{FF2B5EF4-FFF2-40B4-BE49-F238E27FC236}">
                <a16:creationId xmlns:a16="http://schemas.microsoft.com/office/drawing/2014/main" id="{BD97484C-4C8E-46A6-ABE6-50E33412A0DB}"/>
              </a:ext>
            </a:extLst>
          </p:cNvPr>
          <p:cNvSpPr>
            <a:spLocks noGrp="1"/>
          </p:cNvSpPr>
          <p:nvPr>
            <p:ph type="title" hasCustomPrompt="1"/>
          </p:nvPr>
        </p:nvSpPr>
        <p:spPr>
          <a:xfrm>
            <a:off x="814915" y="2425987"/>
            <a:ext cx="7474036" cy="3036373"/>
          </a:xfrm>
          <a:solidFill>
            <a:schemeClr val="bg1"/>
          </a:solidFill>
        </p:spPr>
        <p:txBody>
          <a:bodyPr wrap="none" lIns="360000" tIns="360000" rIns="360000" bIns="1440000" anchor="ctr">
            <a:noAutofit/>
          </a:bodyPr>
          <a:lstStyle>
            <a:lvl1pPr algn="l">
              <a:defRPr sz="4398"/>
            </a:lvl1pPr>
          </a:lstStyle>
          <a:p>
            <a:r>
              <a:rPr lang="nl-NL"/>
              <a:t>Klik om stijl te bewerken,</a:t>
            </a:r>
            <a:br>
              <a:rPr lang="nl-NL"/>
            </a:br>
            <a:r>
              <a:rPr lang="nl-NL"/>
              <a:t>mogelijk meerdere zinnen</a:t>
            </a:r>
          </a:p>
        </p:txBody>
      </p:sp>
      <p:sp>
        <p:nvSpPr>
          <p:cNvPr id="15" name="Tijdelijke aanduiding voor verticale tekst 2">
            <a:extLst>
              <a:ext uri="{FF2B5EF4-FFF2-40B4-BE49-F238E27FC236}">
                <a16:creationId xmlns:a16="http://schemas.microsoft.com/office/drawing/2014/main" id="{ACD2DB4F-AE3C-4AFD-9A2E-CF934B31D02C}"/>
              </a:ext>
            </a:extLst>
          </p:cNvPr>
          <p:cNvSpPr>
            <a:spLocks noGrp="1"/>
          </p:cNvSpPr>
          <p:nvPr>
            <p:ph type="body" orient="vert" idx="1" hasCustomPrompt="1"/>
          </p:nvPr>
        </p:nvSpPr>
        <p:spPr>
          <a:xfrm>
            <a:off x="814915" y="4429298"/>
            <a:ext cx="7474036" cy="270388"/>
          </a:xfrm>
        </p:spPr>
        <p:txBody>
          <a:bodyPr vert="horz" lIns="360000" rIns="1080000"/>
          <a:lstStyle>
            <a:lvl1pPr marL="0" indent="0">
              <a:spcBef>
                <a:spcPts val="0"/>
              </a:spcBef>
              <a:spcAft>
                <a:spcPts val="400"/>
              </a:spcAft>
              <a:buNone/>
              <a:defRPr sz="1399">
                <a:solidFill>
                  <a:schemeClr val="tx2"/>
                </a:solidFill>
              </a:defRPr>
            </a:lvl1pPr>
            <a:lvl2pPr marL="268181" indent="0">
              <a:buNone/>
              <a:defRPr/>
            </a:lvl2pPr>
            <a:lvl3pPr>
              <a:defRPr/>
            </a:lvl3pPr>
            <a:lvl4pPr>
              <a:defRPr/>
            </a:lvl4pPr>
            <a:lvl5pPr>
              <a:defRPr/>
            </a:lvl5pPr>
            <a:lvl6pPr>
              <a:defRPr/>
            </a:lvl6pPr>
            <a:lvl7pPr>
              <a:defRPr/>
            </a:lvl7pPr>
            <a:lvl8pPr>
              <a:defRPr/>
            </a:lvl8pPr>
            <a:lvl9pPr>
              <a:defRPr/>
            </a:lvl9pPr>
          </a:lstStyle>
          <a:p>
            <a:pPr lvl="0"/>
            <a:r>
              <a:rPr lang="nl-NL"/>
              <a:t>Versienummer</a:t>
            </a:r>
          </a:p>
        </p:txBody>
      </p:sp>
      <p:sp>
        <p:nvSpPr>
          <p:cNvPr id="18" name="Tijdelijke aanduiding voor verticale tekst 2">
            <a:extLst>
              <a:ext uri="{FF2B5EF4-FFF2-40B4-BE49-F238E27FC236}">
                <a16:creationId xmlns:a16="http://schemas.microsoft.com/office/drawing/2014/main" id="{8CA38CE5-5435-44A0-9397-34F2FC5DD782}"/>
              </a:ext>
            </a:extLst>
          </p:cNvPr>
          <p:cNvSpPr>
            <a:spLocks noGrp="1"/>
          </p:cNvSpPr>
          <p:nvPr>
            <p:ph type="body" orient="vert" idx="21" hasCustomPrompt="1"/>
          </p:nvPr>
        </p:nvSpPr>
        <p:spPr>
          <a:xfrm>
            <a:off x="814915" y="4735414"/>
            <a:ext cx="7474036" cy="270388"/>
          </a:xfrm>
        </p:spPr>
        <p:txBody>
          <a:bodyPr vert="horz" lIns="360000" rIns="1080000"/>
          <a:lstStyle>
            <a:lvl1pPr marL="0" indent="0">
              <a:spcBef>
                <a:spcPts val="0"/>
              </a:spcBef>
              <a:spcAft>
                <a:spcPts val="400"/>
              </a:spcAft>
              <a:buNone/>
              <a:defRPr sz="1399">
                <a:solidFill>
                  <a:schemeClr val="tx2"/>
                </a:solidFill>
              </a:defRPr>
            </a:lvl1pPr>
            <a:lvl2pPr marL="268181" indent="0">
              <a:buNone/>
              <a:defRPr/>
            </a:lvl2pPr>
            <a:lvl3pPr>
              <a:defRPr/>
            </a:lvl3pPr>
            <a:lvl4pPr>
              <a:defRPr/>
            </a:lvl4pPr>
            <a:lvl5pPr>
              <a:defRPr/>
            </a:lvl5pPr>
            <a:lvl6pPr>
              <a:defRPr/>
            </a:lvl6pPr>
            <a:lvl7pPr>
              <a:defRPr/>
            </a:lvl7pPr>
            <a:lvl8pPr>
              <a:defRPr/>
            </a:lvl8pPr>
            <a:lvl9pPr>
              <a:defRPr/>
            </a:lvl9pPr>
          </a:lstStyle>
          <a:p>
            <a:pPr lvl="0"/>
            <a:r>
              <a:rPr lang="nl-NL"/>
              <a:t>Datum</a:t>
            </a:r>
          </a:p>
        </p:txBody>
      </p:sp>
      <p:sp>
        <p:nvSpPr>
          <p:cNvPr id="19" name="Tijdelijke aanduiding voor verticale tekst 2">
            <a:extLst>
              <a:ext uri="{FF2B5EF4-FFF2-40B4-BE49-F238E27FC236}">
                <a16:creationId xmlns:a16="http://schemas.microsoft.com/office/drawing/2014/main" id="{A5FFED12-F92C-41A4-80DE-BD355D824158}"/>
              </a:ext>
            </a:extLst>
          </p:cNvPr>
          <p:cNvSpPr>
            <a:spLocks noGrp="1"/>
          </p:cNvSpPr>
          <p:nvPr>
            <p:ph type="body" orient="vert" idx="22" hasCustomPrompt="1"/>
          </p:nvPr>
        </p:nvSpPr>
        <p:spPr>
          <a:xfrm>
            <a:off x="814915" y="5041530"/>
            <a:ext cx="7474036" cy="270388"/>
          </a:xfrm>
        </p:spPr>
        <p:txBody>
          <a:bodyPr vert="horz" lIns="360000" rIns="1080000"/>
          <a:lstStyle>
            <a:lvl1pPr marL="0" indent="0">
              <a:spcBef>
                <a:spcPts val="0"/>
              </a:spcBef>
              <a:spcAft>
                <a:spcPts val="400"/>
              </a:spcAft>
              <a:buNone/>
              <a:defRPr sz="1399">
                <a:solidFill>
                  <a:schemeClr val="tx2"/>
                </a:solidFill>
              </a:defRPr>
            </a:lvl1pPr>
            <a:lvl2pPr marL="268181" indent="0">
              <a:buNone/>
              <a:defRPr/>
            </a:lvl2pPr>
            <a:lvl3pPr>
              <a:defRPr/>
            </a:lvl3pPr>
            <a:lvl4pPr>
              <a:defRPr/>
            </a:lvl4pPr>
            <a:lvl5pPr>
              <a:defRPr/>
            </a:lvl5pPr>
            <a:lvl6pPr>
              <a:defRPr/>
            </a:lvl6pPr>
            <a:lvl7pPr>
              <a:defRPr/>
            </a:lvl7pPr>
            <a:lvl8pPr>
              <a:defRPr/>
            </a:lvl8pPr>
            <a:lvl9pPr>
              <a:defRPr/>
            </a:lvl9pPr>
          </a:lstStyle>
          <a:p>
            <a:pPr lvl="0"/>
            <a:r>
              <a:rPr lang="nl-NL"/>
              <a:t>Naam </a:t>
            </a:r>
          </a:p>
        </p:txBody>
      </p:sp>
      <p:sp>
        <p:nvSpPr>
          <p:cNvPr id="20" name="Tijdelijke aanduiding voor voettekst 4">
            <a:extLst>
              <a:ext uri="{FF2B5EF4-FFF2-40B4-BE49-F238E27FC236}">
                <a16:creationId xmlns:a16="http://schemas.microsoft.com/office/drawing/2014/main" id="{B9CCDB77-4A21-4A9E-AA73-B61039544C88}"/>
              </a:ext>
            </a:extLst>
          </p:cNvPr>
          <p:cNvSpPr>
            <a:spLocks noGrp="1"/>
          </p:cNvSpPr>
          <p:nvPr>
            <p:ph type="ftr" sz="quarter" idx="11"/>
          </p:nvPr>
        </p:nvSpPr>
        <p:spPr>
          <a:xfrm>
            <a:off x="6464950" y="6954665"/>
            <a:ext cx="4502385" cy="367824"/>
          </a:xfrm>
        </p:spPr>
        <p:txBody>
          <a:bodyPr/>
          <a:lstStyle/>
          <a:p>
            <a:r>
              <a:rPr lang="nl-NL"/>
              <a:t>Concept – versie 1.0</a:t>
            </a:r>
          </a:p>
        </p:txBody>
      </p:sp>
      <p:sp>
        <p:nvSpPr>
          <p:cNvPr id="21" name="Tijdelijke aanduiding voor dianummer 5">
            <a:extLst>
              <a:ext uri="{FF2B5EF4-FFF2-40B4-BE49-F238E27FC236}">
                <a16:creationId xmlns:a16="http://schemas.microsoft.com/office/drawing/2014/main" id="{3237CF56-874F-4DA2-B567-C1828A43F5B2}"/>
              </a:ext>
            </a:extLst>
          </p:cNvPr>
          <p:cNvSpPr>
            <a:spLocks noGrp="1"/>
          </p:cNvSpPr>
          <p:nvPr>
            <p:ph type="sldNum" sz="quarter" idx="12"/>
          </p:nvPr>
        </p:nvSpPr>
        <p:spPr>
          <a:xfrm>
            <a:off x="10967334" y="6954665"/>
            <a:ext cx="409750" cy="367824"/>
          </a:xfrm>
        </p:spPr>
        <p:txBody>
          <a:bodyPr/>
          <a:lstStyle/>
          <a:p>
            <a:fld id="{4E9B7CCD-266F-43F9-81AC-61644C6EA253}" type="slidenum">
              <a:rPr lang="nl-NL" smtClean="0"/>
              <a:t>‹nr.›</a:t>
            </a:fld>
            <a:endParaRPr lang="nl-NL"/>
          </a:p>
        </p:txBody>
      </p:sp>
      <p:sp>
        <p:nvSpPr>
          <p:cNvPr id="17" name="LOGO">
            <a:extLst>
              <a:ext uri="{FF2B5EF4-FFF2-40B4-BE49-F238E27FC236}">
                <a16:creationId xmlns:a16="http://schemas.microsoft.com/office/drawing/2014/main" id="{3725DB0A-C617-444B-B507-89F1A6D3E237}"/>
              </a:ext>
            </a:extLst>
          </p:cNvPr>
          <p:cNvSpPr>
            <a:spLocks noGrp="1"/>
          </p:cNvSpPr>
          <p:nvPr>
            <p:ph type="body" sz="quarter" idx="20" hasCustomPrompt="1"/>
          </p:nvPr>
        </p:nvSpPr>
        <p:spPr>
          <a:xfrm>
            <a:off x="814915" y="550864"/>
            <a:ext cx="720850" cy="790575"/>
          </a:xfrm>
          <a:blipFill>
            <a:blip r:embed="rId3">
              <a:extLst>
                <a:ext uri="{96DAC541-7B7A-43D3-8B79-37D633B846F1}">
                  <asvg:svgBlip xmlns:asvg="http://schemas.microsoft.com/office/drawing/2016/SVG/main" r:embed="rId4"/>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400008939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7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00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25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00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1000" fill="hold"/>
                                        <p:tgtEl>
                                          <p:spTgt spid="4"/>
                                        </p:tgtEl>
                                        <p:attrNameLst>
                                          <p:attrName>ppt_x</p:attrName>
                                        </p:attrNameLst>
                                      </p:cBhvr>
                                      <p:tavLst>
                                        <p:tav tm="0">
                                          <p:val>
                                            <p:strVal val="0-#ppt_w/2"/>
                                          </p:val>
                                        </p:tav>
                                        <p:tav tm="100000">
                                          <p:val>
                                            <p:strVal val="#ppt_x"/>
                                          </p:val>
                                        </p:tav>
                                      </p:tavLst>
                                    </p:anim>
                                    <p:anim calcmode="lin" valueType="num">
                                      <p:cBhvr additive="base">
                                        <p:cTn id="32" dur="1000" fill="hold"/>
                                        <p:tgtEl>
                                          <p:spTgt spid="4"/>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0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1000" fill="hold"/>
                                        <p:tgtEl>
                                          <p:spTgt spid="15"/>
                                        </p:tgtEl>
                                        <p:attrNameLst>
                                          <p:attrName>ppt_x</p:attrName>
                                        </p:attrNameLst>
                                      </p:cBhvr>
                                      <p:tavLst>
                                        <p:tav tm="0">
                                          <p:val>
                                            <p:strVal val="0-#ppt_w/2"/>
                                          </p:val>
                                        </p:tav>
                                        <p:tav tm="100000">
                                          <p:val>
                                            <p:strVal val="#ppt_x"/>
                                          </p:val>
                                        </p:tav>
                                      </p:tavLst>
                                    </p:anim>
                                    <p:anim calcmode="lin" valueType="num">
                                      <p:cBhvr additive="base">
                                        <p:cTn id="36" dur="1000" fill="hold"/>
                                        <p:tgtEl>
                                          <p:spTgt spid="15"/>
                                        </p:tgtEl>
                                        <p:attrNameLst>
                                          <p:attrName>ppt_y</p:attrName>
                                        </p:attrNameLst>
                                      </p:cBhvr>
                                      <p:tavLst>
                                        <p:tav tm="0">
                                          <p:val>
                                            <p:strVal val="#ppt_y"/>
                                          </p:val>
                                        </p:tav>
                                        <p:tav tm="100000">
                                          <p:val>
                                            <p:strVal val="#ppt_y"/>
                                          </p:val>
                                        </p:tav>
                                      </p:tavLst>
                                    </p:anim>
                                  </p:childTnLst>
                                </p:cTn>
                              </p:par>
                              <p:par>
                                <p:cTn id="37" presetID="2" presetClass="entr" presetSubtype="8" decel="100000" fill="hold" grpId="0" nodeType="withEffect">
                                  <p:stCondLst>
                                    <p:cond delay="100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1000" fill="hold"/>
                                        <p:tgtEl>
                                          <p:spTgt spid="18"/>
                                        </p:tgtEl>
                                        <p:attrNameLst>
                                          <p:attrName>ppt_x</p:attrName>
                                        </p:attrNameLst>
                                      </p:cBhvr>
                                      <p:tavLst>
                                        <p:tav tm="0">
                                          <p:val>
                                            <p:strVal val="0-#ppt_w/2"/>
                                          </p:val>
                                        </p:tav>
                                        <p:tav tm="100000">
                                          <p:val>
                                            <p:strVal val="#ppt_x"/>
                                          </p:val>
                                        </p:tav>
                                      </p:tavLst>
                                    </p:anim>
                                    <p:anim calcmode="lin" valueType="num">
                                      <p:cBhvr additive="base">
                                        <p:cTn id="40" dur="1000" fill="hold"/>
                                        <p:tgtEl>
                                          <p:spTgt spid="18"/>
                                        </p:tgtEl>
                                        <p:attrNameLst>
                                          <p:attrName>ppt_y</p:attrName>
                                        </p:attrNameLst>
                                      </p:cBhvr>
                                      <p:tavLst>
                                        <p:tav tm="0">
                                          <p:val>
                                            <p:strVal val="#ppt_y"/>
                                          </p:val>
                                        </p:tav>
                                        <p:tav tm="100000">
                                          <p:val>
                                            <p:strVal val="#ppt_y"/>
                                          </p:val>
                                        </p:tav>
                                      </p:tavLst>
                                    </p:anim>
                                  </p:childTnLst>
                                </p:cTn>
                              </p:par>
                              <p:par>
                                <p:cTn id="41" presetID="2" presetClass="entr" presetSubtype="8" decel="100000" fill="hold" grpId="0" nodeType="withEffect">
                                  <p:stCondLst>
                                    <p:cond delay="100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1000" fill="hold"/>
                                        <p:tgtEl>
                                          <p:spTgt spid="19"/>
                                        </p:tgtEl>
                                        <p:attrNameLst>
                                          <p:attrName>ppt_x</p:attrName>
                                        </p:attrNameLst>
                                      </p:cBhvr>
                                      <p:tavLst>
                                        <p:tav tm="0">
                                          <p:val>
                                            <p:strVal val="0-#ppt_w/2"/>
                                          </p:val>
                                        </p:tav>
                                        <p:tav tm="100000">
                                          <p:val>
                                            <p:strVal val="#ppt_x"/>
                                          </p:val>
                                        </p:tav>
                                      </p:tavLst>
                                    </p:anim>
                                    <p:anim calcmode="lin" valueType="num">
                                      <p:cBhvr additive="base">
                                        <p:cTn id="44"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tmplLst>
          <p:tmpl>
            <p:tnLst>
              <p:par>
                <p:cTn presetID="2" presetClass="entr" presetSubtype="8"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0-#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8" grpId="0" animBg="1">
        <p:tmplLst>
          <p:tmpl>
            <p:tnLst>
              <p:par>
                <p:cTn presetID="2" presetClass="entr" presetSubtype="8"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0-#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9" grpId="0" animBg="1">
        <p:tmplLst>
          <p:tmpl>
            <p:tnLst>
              <p:par>
                <p:cTn presetID="2" presetClass="entr" presetSubtype="8" decel="100000"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10" grpId="0" animBg="1">
        <p:tmplLst>
          <p:tmpl>
            <p:tnLst>
              <p:par>
                <p:cTn presetID="2" presetClass="entr" presetSubtype="8" decel="100000" fill="hold" nodeType="withEffect">
                  <p:stCondLst>
                    <p:cond delay="7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8" decel="100000" fill="hold" nodeType="withEffect">
                  <p:stCondLst>
                    <p:cond delay="10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0-#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22" grpId="0" animBg="1">
        <p:tmplLst>
          <p:tmpl>
            <p:tnLst>
              <p:par>
                <p:cTn presetID="2" presetClass="entr" presetSubtype="8" decel="100000" fill="hold" nodeType="withEffect">
                  <p:stCondLst>
                    <p:cond delay="1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P spid="4" grpId="0" animBg="1"/>
      <p:bldP spid="15" grpId="0">
        <p:tmplLst>
          <p:tmpl>
            <p:tnLst>
              <p:par>
                <p:cTn presetID="2" presetClass="entr" presetSubtype="8" decel="100000" fill="hold" nodeType="withEffect">
                  <p:stCondLst>
                    <p:cond delay="10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1000" fill="hold"/>
                        <p:tgtEl>
                          <p:spTgt spid="15"/>
                        </p:tgtEl>
                        <p:attrNameLst>
                          <p:attrName>ppt_x</p:attrName>
                        </p:attrNameLst>
                      </p:cBhvr>
                      <p:tavLst>
                        <p:tav tm="0">
                          <p:val>
                            <p:strVal val="0-#ppt_w/2"/>
                          </p:val>
                        </p:tav>
                        <p:tav tm="100000">
                          <p:val>
                            <p:strVal val="#ppt_x"/>
                          </p:val>
                        </p:tav>
                      </p:tavLst>
                    </p:anim>
                    <p:anim calcmode="lin" valueType="num">
                      <p:cBhvr additive="base">
                        <p:cTn dur="1000" fill="hold"/>
                        <p:tgtEl>
                          <p:spTgt spid="15"/>
                        </p:tgtEl>
                        <p:attrNameLst>
                          <p:attrName>ppt_y</p:attrName>
                        </p:attrNameLst>
                      </p:cBhvr>
                      <p:tavLst>
                        <p:tav tm="0">
                          <p:val>
                            <p:strVal val="#ppt_y"/>
                          </p:val>
                        </p:tav>
                        <p:tav tm="100000">
                          <p:val>
                            <p:strVal val="#ppt_y"/>
                          </p:val>
                        </p:tav>
                      </p:tavLst>
                    </p:anim>
                  </p:childTnLst>
                </p:cTn>
              </p:par>
            </p:tnLst>
          </p:tmpl>
        </p:tmplLst>
      </p:bldP>
      <p:bldP spid="18" grpId="0">
        <p:tmplLst>
          <p:tmpl>
            <p:tnLst>
              <p:par>
                <p:cTn presetID="2" presetClass="entr" presetSubtype="8" decel="100000" fill="hold" nodeType="withEffect">
                  <p:stCondLst>
                    <p:cond delay="10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1000" fill="hold"/>
                        <p:tgtEl>
                          <p:spTgt spid="18"/>
                        </p:tgtEl>
                        <p:attrNameLst>
                          <p:attrName>ppt_x</p:attrName>
                        </p:attrNameLst>
                      </p:cBhvr>
                      <p:tavLst>
                        <p:tav tm="0">
                          <p:val>
                            <p:strVal val="0-#ppt_w/2"/>
                          </p:val>
                        </p:tav>
                        <p:tav tm="100000">
                          <p:val>
                            <p:strVal val="#ppt_x"/>
                          </p:val>
                        </p:tav>
                      </p:tavLst>
                    </p:anim>
                    <p:anim calcmode="lin" valueType="num">
                      <p:cBhvr additive="base">
                        <p:cTn dur="1000" fill="hold"/>
                        <p:tgtEl>
                          <p:spTgt spid="18"/>
                        </p:tgtEl>
                        <p:attrNameLst>
                          <p:attrName>ppt_y</p:attrName>
                        </p:attrNameLst>
                      </p:cBhvr>
                      <p:tavLst>
                        <p:tav tm="0">
                          <p:val>
                            <p:strVal val="#ppt_y"/>
                          </p:val>
                        </p:tav>
                        <p:tav tm="100000">
                          <p:val>
                            <p:strVal val="#ppt_y"/>
                          </p:val>
                        </p:tav>
                      </p:tavLst>
                    </p:anim>
                  </p:childTnLst>
                </p:cTn>
              </p:par>
            </p:tnLst>
          </p:tmpl>
        </p:tmplLst>
      </p:bldP>
      <p:bldP spid="19" grpId="0">
        <p:tmplLst>
          <p:tmpl>
            <p:tnLst>
              <p:par>
                <p:cTn presetID="2" presetClass="entr" presetSubtype="8" decel="100000" fill="hold" nodeType="withEffect">
                  <p:stCondLst>
                    <p:cond delay="10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1000" fill="hold"/>
                        <p:tgtEl>
                          <p:spTgt spid="19"/>
                        </p:tgtEl>
                        <p:attrNameLst>
                          <p:attrName>ppt_x</p:attrName>
                        </p:attrNameLst>
                      </p:cBhvr>
                      <p:tavLst>
                        <p:tav tm="0">
                          <p:val>
                            <p:strVal val="0-#ppt_w/2"/>
                          </p:val>
                        </p:tav>
                        <p:tav tm="100000">
                          <p:val>
                            <p:strVal val="#ppt_x"/>
                          </p:val>
                        </p:tav>
                      </p:tavLst>
                    </p:anim>
                    <p:anim calcmode="lin" valueType="num">
                      <p:cBhvr additive="base">
                        <p:cTn dur="1000" fill="hold"/>
                        <p:tgtEl>
                          <p:spTgt spid="19"/>
                        </p:tgtEl>
                        <p:attrNameLst>
                          <p:attrName>ppt_y</p:attrName>
                        </p:attrNameLst>
                      </p:cBhvr>
                      <p:tavLst>
                        <p:tav tm="0">
                          <p:val>
                            <p:strVal val="#ppt_y"/>
                          </p:val>
                        </p:tav>
                        <p:tav tm="100000">
                          <p:val>
                            <p:strVal val="#ppt_y"/>
                          </p:val>
                        </p:tav>
                      </p:tavLst>
                    </p:anim>
                  </p:childTnLst>
                </p:cTn>
              </p:par>
            </p:tnLst>
          </p:tmpl>
        </p:tmplLst>
      </p:bldP>
    </p:bld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met aflopende afbeelding">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0" hasCustomPrompt="1"/>
          </p:nvPr>
        </p:nvSpPr>
        <p:spPr>
          <a:xfrm>
            <a:off x="-1" y="1498600"/>
            <a:ext cx="12192001" cy="5359400"/>
          </a:xfrm>
          <a:solidFill>
            <a:schemeClr val="bg1">
              <a:lumMod val="85000"/>
            </a:schemeClr>
          </a:solidFill>
        </p:spPr>
        <p:txBody>
          <a:bodyPr tIns="720000" anchor="ctr"/>
          <a:lstStyle>
            <a:lvl1pPr marL="0" indent="0" algn="ctr">
              <a:buNone/>
              <a:defRPr sz="1399"/>
            </a:lvl1pPr>
          </a:lstStyle>
          <a:p>
            <a:r>
              <a:rPr lang="nl-NL"/>
              <a:t>Nieuwe afbeelding inladen via icoon</a:t>
            </a:r>
          </a:p>
        </p:txBody>
      </p:sp>
      <p:sp>
        <p:nvSpPr>
          <p:cNvPr id="8" name="Title 7"/>
          <p:cNvSpPr>
            <a:spLocks noGrp="1"/>
          </p:cNvSpPr>
          <p:nvPr>
            <p:ph type="title"/>
          </p:nvPr>
        </p:nvSpPr>
        <p:spPr/>
        <p:txBody>
          <a:bodyPr/>
          <a:lstStyle>
            <a:lvl1pPr>
              <a:defRPr>
                <a:solidFill>
                  <a:srgbClr val="2A68B4"/>
                </a:solidFill>
              </a:defRPr>
            </a:lvl1pPr>
          </a:lstStyle>
          <a:p>
            <a:r>
              <a:rPr lang="nl-NL"/>
              <a:t>Klik om de stijl te bewerken</a:t>
            </a:r>
            <a:endParaRPr lang="en-US"/>
          </a:p>
        </p:txBody>
      </p:sp>
      <p:sp>
        <p:nvSpPr>
          <p:cNvPr id="14" name="Tijdelijke aanduiding voor datum 3">
            <a:extLst>
              <a:ext uri="{FF2B5EF4-FFF2-40B4-BE49-F238E27FC236}">
                <a16:creationId xmlns:a16="http://schemas.microsoft.com/office/drawing/2014/main" id="{9DCCCEC1-2C04-4CA2-83A8-269941CE8C47}"/>
              </a:ext>
            </a:extLst>
          </p:cNvPr>
          <p:cNvSpPr>
            <a:spLocks noGrp="1"/>
          </p:cNvSpPr>
          <p:nvPr>
            <p:ph type="dt" sz="half" idx="11"/>
          </p:nvPr>
        </p:nvSpPr>
        <p:spPr>
          <a:xfrm>
            <a:off x="814918" y="6327020"/>
            <a:ext cx="2051352" cy="367824"/>
          </a:xfrm>
        </p:spPr>
        <p:txBody>
          <a:bodyPr/>
          <a:lstStyle/>
          <a:p>
            <a:fld id="{0E1E6D03-C5A7-453D-9661-D824CA4CB861}" type="datetime1">
              <a:rPr lang="nl-NL" smtClean="0"/>
              <a:t>13-12-2024</a:t>
            </a:fld>
            <a:endParaRPr lang="nl-NL"/>
          </a:p>
        </p:txBody>
      </p:sp>
      <p:sp>
        <p:nvSpPr>
          <p:cNvPr id="15" name="Tijdelijke aanduiding voor voettekst 4">
            <a:extLst>
              <a:ext uri="{FF2B5EF4-FFF2-40B4-BE49-F238E27FC236}">
                <a16:creationId xmlns:a16="http://schemas.microsoft.com/office/drawing/2014/main" id="{18867B35-7E62-42BC-8334-96F92F4B2079}"/>
              </a:ext>
            </a:extLst>
          </p:cNvPr>
          <p:cNvSpPr>
            <a:spLocks noGrp="1"/>
          </p:cNvSpPr>
          <p:nvPr>
            <p:ph type="ftr" sz="quarter" idx="12"/>
          </p:nvPr>
        </p:nvSpPr>
        <p:spPr>
          <a:xfrm>
            <a:off x="6464950" y="6327020"/>
            <a:ext cx="4502385" cy="367824"/>
          </a:xfrm>
        </p:spPr>
        <p:txBody>
          <a:bodyPr/>
          <a:lstStyle/>
          <a:p>
            <a:r>
              <a:rPr lang="nl-NL"/>
              <a:t>Concept – versie 1.0</a:t>
            </a:r>
          </a:p>
        </p:txBody>
      </p:sp>
      <p:sp>
        <p:nvSpPr>
          <p:cNvPr id="16" name="Tijdelijke aanduiding voor dianummer 5">
            <a:extLst>
              <a:ext uri="{FF2B5EF4-FFF2-40B4-BE49-F238E27FC236}">
                <a16:creationId xmlns:a16="http://schemas.microsoft.com/office/drawing/2014/main" id="{27072CE5-21B9-4130-A152-00DCF8A1CD97}"/>
              </a:ext>
            </a:extLst>
          </p:cNvPr>
          <p:cNvSpPr>
            <a:spLocks noGrp="1"/>
          </p:cNvSpPr>
          <p:nvPr>
            <p:ph type="sldNum" sz="quarter" idx="13"/>
          </p:nvPr>
        </p:nvSpPr>
        <p:spPr>
          <a:xfrm>
            <a:off x="10967334" y="6327020"/>
            <a:ext cx="409750" cy="367824"/>
          </a:xfrm>
        </p:spPr>
        <p:txBody>
          <a:bodyPr/>
          <a:lstStyle/>
          <a:p>
            <a:fld id="{4E9B7CCD-266F-43F9-81AC-61644C6EA253}" type="slidenum">
              <a:rPr lang="nl-NL" smtClean="0"/>
              <a:t>‹nr.›</a:t>
            </a:fld>
            <a:endParaRPr lang="nl-NL"/>
          </a:p>
        </p:txBody>
      </p:sp>
      <p:sp>
        <p:nvSpPr>
          <p:cNvPr id="18" name="Tijdelijke aanduiding voor tekst 7">
            <a:extLst>
              <a:ext uri="{FF2B5EF4-FFF2-40B4-BE49-F238E27FC236}">
                <a16:creationId xmlns:a16="http://schemas.microsoft.com/office/drawing/2014/main" id="{8549DD21-ED76-4DF6-AF9B-C01CD0F5E469}"/>
              </a:ext>
            </a:extLst>
          </p:cNvPr>
          <p:cNvSpPr>
            <a:spLocks noGrp="1"/>
          </p:cNvSpPr>
          <p:nvPr>
            <p:ph type="body" sz="quarter" idx="15"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78D28500-5337-49B1-AA92-5565856C3BAF}"/>
              </a:ext>
            </a:extLst>
          </p:cNvPr>
          <p:cNvSpPr>
            <a:spLocks noGrp="1"/>
          </p:cNvSpPr>
          <p:nvPr>
            <p:ph type="body" sz="quarter" idx="16"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8D37F944-0BA0-45A0-A8D4-5E3AC95387E0}"/>
              </a:ext>
            </a:extLst>
          </p:cNvPr>
          <p:cNvSpPr>
            <a:spLocks noGrp="1"/>
          </p:cNvSpPr>
          <p:nvPr>
            <p:ph type="body" sz="quarter" idx="17"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EFC537C4-81D9-4EF4-A415-D131D3E6FB8F}"/>
              </a:ext>
            </a:extLst>
          </p:cNvPr>
          <p:cNvSpPr>
            <a:spLocks noGrp="1"/>
          </p:cNvSpPr>
          <p:nvPr>
            <p:ph type="body" sz="quarter" idx="18"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D3D03B26-FD38-47CF-B4BD-4106DA84716D}"/>
              </a:ext>
            </a:extLst>
          </p:cNvPr>
          <p:cNvSpPr>
            <a:spLocks noGrp="1"/>
          </p:cNvSpPr>
          <p:nvPr>
            <p:ph type="body" sz="quarter" idx="19"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3" name="Tijdelijke aanduiding voor tekst 7">
            <a:extLst>
              <a:ext uri="{FF2B5EF4-FFF2-40B4-BE49-F238E27FC236}">
                <a16:creationId xmlns:a16="http://schemas.microsoft.com/office/drawing/2014/main" id="{C96A9AF1-139C-4AC1-A189-E89661A2E376}"/>
              </a:ext>
            </a:extLst>
          </p:cNvPr>
          <p:cNvSpPr>
            <a:spLocks noGrp="1"/>
          </p:cNvSpPr>
          <p:nvPr>
            <p:ph type="body" sz="quarter" idx="20"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69" name="Instructie">
            <a:extLst>
              <a:ext uri="{FF2B5EF4-FFF2-40B4-BE49-F238E27FC236}">
                <a16:creationId xmlns:a16="http://schemas.microsoft.com/office/drawing/2014/main" id="{BE8D1439-6389-4794-9CDE-D41FB6AE37BB}"/>
              </a:ext>
            </a:extLst>
          </p:cNvPr>
          <p:cNvGrpSpPr/>
          <p:nvPr userDrawn="1"/>
        </p:nvGrpSpPr>
        <p:grpSpPr>
          <a:xfrm>
            <a:off x="-3424208" y="1"/>
            <a:ext cx="3182435" cy="5340257"/>
            <a:chOff x="12391601" y="0"/>
            <a:chExt cx="3183678" cy="5340257"/>
          </a:xfrm>
        </p:grpSpPr>
        <p:grpSp>
          <p:nvGrpSpPr>
            <p:cNvPr id="70" name="Meer informatie">
              <a:extLst>
                <a:ext uri="{FF2B5EF4-FFF2-40B4-BE49-F238E27FC236}">
                  <a16:creationId xmlns:a16="http://schemas.microsoft.com/office/drawing/2014/main" id="{91EDA2D3-3DF9-4F87-B224-38CEC770BFBF}"/>
                </a:ext>
              </a:extLst>
            </p:cNvPr>
            <p:cNvGrpSpPr/>
            <p:nvPr userDrawn="1"/>
          </p:nvGrpSpPr>
          <p:grpSpPr>
            <a:xfrm>
              <a:off x="12396764" y="4556984"/>
              <a:ext cx="3178515" cy="783273"/>
              <a:chOff x="-3741486" y="3386444"/>
              <a:chExt cx="3178515" cy="783273"/>
            </a:xfrm>
          </p:grpSpPr>
          <p:sp>
            <p:nvSpPr>
              <p:cNvPr id="110" name="Freeform 101">
                <a:extLst>
                  <a:ext uri="{FF2B5EF4-FFF2-40B4-BE49-F238E27FC236}">
                    <a16:creationId xmlns:a16="http://schemas.microsoft.com/office/drawing/2014/main" id="{F41FD572-6F08-47BF-9E1C-23EDA25EF331}"/>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111" name="Rechthoek 110">
                <a:extLst>
                  <a:ext uri="{FF2B5EF4-FFF2-40B4-BE49-F238E27FC236}">
                    <a16:creationId xmlns:a16="http://schemas.microsoft.com/office/drawing/2014/main" id="{8FFC6194-F702-4928-887D-08D110406CEF}"/>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12" name="Rechte verbindingslijn 111">
                <a:extLst>
                  <a:ext uri="{FF2B5EF4-FFF2-40B4-BE49-F238E27FC236}">
                    <a16:creationId xmlns:a16="http://schemas.microsoft.com/office/drawing/2014/main" id="{516A6275-D35E-4C3C-80D1-F72AFC62E742}"/>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71" name="Rechthoek 70">
              <a:extLst>
                <a:ext uri="{FF2B5EF4-FFF2-40B4-BE49-F238E27FC236}">
                  <a16:creationId xmlns:a16="http://schemas.microsoft.com/office/drawing/2014/main" id="{1DDFF81E-1DCD-451F-8386-F22E813D4EC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72" name="Ovaal 71">
              <a:extLst>
                <a:ext uri="{FF2B5EF4-FFF2-40B4-BE49-F238E27FC236}">
                  <a16:creationId xmlns:a16="http://schemas.microsoft.com/office/drawing/2014/main" id="{7F9C89A5-DB20-44D3-8811-7A55007F89A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73" name="Rechte verbindingslijn 72">
              <a:extLst>
                <a:ext uri="{FF2B5EF4-FFF2-40B4-BE49-F238E27FC236}">
                  <a16:creationId xmlns:a16="http://schemas.microsoft.com/office/drawing/2014/main" id="{C5DE5E92-CA26-4403-970B-8AC1E03AEA7D}"/>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74" name="Rechte verbindingslijn 73">
              <a:extLst>
                <a:ext uri="{FF2B5EF4-FFF2-40B4-BE49-F238E27FC236}">
                  <a16:creationId xmlns:a16="http://schemas.microsoft.com/office/drawing/2014/main" id="{5F7F4C0C-E67E-48EC-BBC7-618B686A3B6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75" name="Rechthoek 74">
              <a:extLst>
                <a:ext uri="{FF2B5EF4-FFF2-40B4-BE49-F238E27FC236}">
                  <a16:creationId xmlns:a16="http://schemas.microsoft.com/office/drawing/2014/main" id="{66579F6F-F116-4CCA-9DFC-F45BB73C1CAC}"/>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76" name="Rechte verbindingslijn 75">
              <a:extLst>
                <a:ext uri="{FF2B5EF4-FFF2-40B4-BE49-F238E27FC236}">
                  <a16:creationId xmlns:a16="http://schemas.microsoft.com/office/drawing/2014/main" id="{68037268-2FAB-4012-96D6-773B9C10D35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77" name="Ovaal 76">
              <a:extLst>
                <a:ext uri="{FF2B5EF4-FFF2-40B4-BE49-F238E27FC236}">
                  <a16:creationId xmlns:a16="http://schemas.microsoft.com/office/drawing/2014/main" id="{5C5E39B6-26F1-443B-86EE-05E5CAF9EE97}"/>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8" name="Rechthoek 77">
              <a:extLst>
                <a:ext uri="{FF2B5EF4-FFF2-40B4-BE49-F238E27FC236}">
                  <a16:creationId xmlns:a16="http://schemas.microsoft.com/office/drawing/2014/main" id="{E0742E7B-2A04-417A-B511-B1E18BFE24C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79" name="Groep 78">
              <a:extLst>
                <a:ext uri="{FF2B5EF4-FFF2-40B4-BE49-F238E27FC236}">
                  <a16:creationId xmlns:a16="http://schemas.microsoft.com/office/drawing/2014/main" id="{AAF8AF0B-9573-4565-A959-FEBC062E7565}"/>
                </a:ext>
              </a:extLst>
            </p:cNvPr>
            <p:cNvGrpSpPr/>
            <p:nvPr userDrawn="1"/>
          </p:nvGrpSpPr>
          <p:grpSpPr>
            <a:xfrm>
              <a:off x="12757282" y="2184550"/>
              <a:ext cx="825500" cy="209550"/>
              <a:chOff x="13504624" y="2482850"/>
              <a:chExt cx="825500" cy="209550"/>
            </a:xfrm>
          </p:grpSpPr>
          <p:sp>
            <p:nvSpPr>
              <p:cNvPr id="107" name="Rechthoek 106">
                <a:extLst>
                  <a:ext uri="{FF2B5EF4-FFF2-40B4-BE49-F238E27FC236}">
                    <a16:creationId xmlns:a16="http://schemas.microsoft.com/office/drawing/2014/main" id="{202C5DD7-F14E-4F6A-8AC5-0B1EFADC243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108" name="Rechte verbindingslijn 107">
                <a:extLst>
                  <a:ext uri="{FF2B5EF4-FFF2-40B4-BE49-F238E27FC236}">
                    <a16:creationId xmlns:a16="http://schemas.microsoft.com/office/drawing/2014/main" id="{3B56683A-78D6-45C2-A08B-C3A56F3567A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9" name="Gelijkbenige driehoek 108">
                <a:extLst>
                  <a:ext uri="{FF2B5EF4-FFF2-40B4-BE49-F238E27FC236}">
                    <a16:creationId xmlns:a16="http://schemas.microsoft.com/office/drawing/2014/main" id="{14EC480A-BEAC-4BF4-B61A-3A7FB003126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80" name="Groep 79">
              <a:extLst>
                <a:ext uri="{FF2B5EF4-FFF2-40B4-BE49-F238E27FC236}">
                  <a16:creationId xmlns:a16="http://schemas.microsoft.com/office/drawing/2014/main" id="{5485EAB6-7DDC-40C5-9D39-47527670C85E}"/>
                </a:ext>
              </a:extLst>
            </p:cNvPr>
            <p:cNvGrpSpPr/>
            <p:nvPr userDrawn="1"/>
          </p:nvGrpSpPr>
          <p:grpSpPr>
            <a:xfrm>
              <a:off x="12757282" y="1141626"/>
              <a:ext cx="294789" cy="318834"/>
              <a:chOff x="14466489" y="1001522"/>
              <a:chExt cx="290627" cy="314333"/>
            </a:xfrm>
          </p:grpSpPr>
          <p:sp>
            <p:nvSpPr>
              <p:cNvPr id="101" name="Rechthoek 100">
                <a:extLst>
                  <a:ext uri="{FF2B5EF4-FFF2-40B4-BE49-F238E27FC236}">
                    <a16:creationId xmlns:a16="http://schemas.microsoft.com/office/drawing/2014/main" id="{2B3530F2-8D0B-4095-9483-D5CDA760BB84}"/>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2" name="Ovaal 101">
                <a:extLst>
                  <a:ext uri="{FF2B5EF4-FFF2-40B4-BE49-F238E27FC236}">
                    <a16:creationId xmlns:a16="http://schemas.microsoft.com/office/drawing/2014/main" id="{564D22CB-B713-4020-8A95-8239DC2CCF8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3" name="Vrije vorm: vorm 102">
                <a:extLst>
                  <a:ext uri="{FF2B5EF4-FFF2-40B4-BE49-F238E27FC236}">
                    <a16:creationId xmlns:a16="http://schemas.microsoft.com/office/drawing/2014/main" id="{9EF02BA9-4B06-486C-A4F4-4C94F01B7F0C}"/>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4" name="Rechthoek: afgeronde hoeken 103">
                <a:extLst>
                  <a:ext uri="{FF2B5EF4-FFF2-40B4-BE49-F238E27FC236}">
                    <a16:creationId xmlns:a16="http://schemas.microsoft.com/office/drawing/2014/main" id="{F8EBCFE3-09F3-4A4D-9494-EFF9501CA9E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105" name="Rechte verbindingslijn 104">
                <a:extLst>
                  <a:ext uri="{FF2B5EF4-FFF2-40B4-BE49-F238E27FC236}">
                    <a16:creationId xmlns:a16="http://schemas.microsoft.com/office/drawing/2014/main" id="{69827901-0C77-47BC-AC30-F1E32857C53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6" name="Rechte verbindingslijn 105">
                <a:extLst>
                  <a:ext uri="{FF2B5EF4-FFF2-40B4-BE49-F238E27FC236}">
                    <a16:creationId xmlns:a16="http://schemas.microsoft.com/office/drawing/2014/main" id="{4D840141-7D49-45FB-B7AD-30044CA34CCF}"/>
                  </a:ext>
                </a:extLst>
              </p:cNvPr>
              <p:cNvCxnSpPr>
                <a:cxnSpLocks/>
                <a:stCxn id="10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1" name="Ovaal 80">
              <a:extLst>
                <a:ext uri="{FF2B5EF4-FFF2-40B4-BE49-F238E27FC236}">
                  <a16:creationId xmlns:a16="http://schemas.microsoft.com/office/drawing/2014/main" id="{8E7F4594-826E-44AE-A94F-B101B124581E}"/>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82" name="Rechthoek 81">
              <a:extLst>
                <a:ext uri="{FF2B5EF4-FFF2-40B4-BE49-F238E27FC236}">
                  <a16:creationId xmlns:a16="http://schemas.microsoft.com/office/drawing/2014/main" id="{5ABEA096-4336-421E-8D60-2BF957F3A160}"/>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83" name="Rechte verbindingslijn 82">
              <a:extLst>
                <a:ext uri="{FF2B5EF4-FFF2-40B4-BE49-F238E27FC236}">
                  <a16:creationId xmlns:a16="http://schemas.microsoft.com/office/drawing/2014/main" id="{1EEED98A-4678-4389-937C-354FF59B5325}"/>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84" name="Groep 83">
              <a:extLst>
                <a:ext uri="{FF2B5EF4-FFF2-40B4-BE49-F238E27FC236}">
                  <a16:creationId xmlns:a16="http://schemas.microsoft.com/office/drawing/2014/main" id="{CE6851D1-66D9-4AAB-B375-37AE55CCDD12}"/>
                </a:ext>
              </a:extLst>
            </p:cNvPr>
            <p:cNvGrpSpPr/>
            <p:nvPr userDrawn="1"/>
          </p:nvGrpSpPr>
          <p:grpSpPr>
            <a:xfrm>
              <a:off x="12696514" y="3701158"/>
              <a:ext cx="514284" cy="612918"/>
              <a:chOff x="12682980" y="3403241"/>
              <a:chExt cx="622284" cy="741632"/>
            </a:xfrm>
          </p:grpSpPr>
          <p:grpSp>
            <p:nvGrpSpPr>
              <p:cNvPr id="85" name="Groep 84">
                <a:extLst>
                  <a:ext uri="{FF2B5EF4-FFF2-40B4-BE49-F238E27FC236}">
                    <a16:creationId xmlns:a16="http://schemas.microsoft.com/office/drawing/2014/main" id="{9EEBD04D-69B8-48F6-81DB-892BEE3085B3}"/>
                  </a:ext>
                </a:extLst>
              </p:cNvPr>
              <p:cNvGrpSpPr/>
              <p:nvPr userDrawn="1"/>
            </p:nvGrpSpPr>
            <p:grpSpPr>
              <a:xfrm>
                <a:off x="12771568" y="3403241"/>
                <a:ext cx="467138" cy="448489"/>
                <a:chOff x="12782195" y="3403241"/>
                <a:chExt cx="467138" cy="448489"/>
              </a:xfrm>
            </p:grpSpPr>
            <p:grpSp>
              <p:nvGrpSpPr>
                <p:cNvPr id="88" name="Groep 87">
                  <a:extLst>
                    <a:ext uri="{FF2B5EF4-FFF2-40B4-BE49-F238E27FC236}">
                      <a16:creationId xmlns:a16="http://schemas.microsoft.com/office/drawing/2014/main" id="{2483C896-8F7E-4355-B065-3AC6D58B5BB7}"/>
                    </a:ext>
                  </a:extLst>
                </p:cNvPr>
                <p:cNvGrpSpPr/>
                <p:nvPr userDrawn="1"/>
              </p:nvGrpSpPr>
              <p:grpSpPr>
                <a:xfrm>
                  <a:off x="12782195" y="3403241"/>
                  <a:ext cx="412967" cy="393907"/>
                  <a:chOff x="13554906" y="3320109"/>
                  <a:chExt cx="443906" cy="423419"/>
                </a:xfrm>
              </p:grpSpPr>
              <p:grpSp>
                <p:nvGrpSpPr>
                  <p:cNvPr id="95" name="Groep 94">
                    <a:extLst>
                      <a:ext uri="{FF2B5EF4-FFF2-40B4-BE49-F238E27FC236}">
                        <a16:creationId xmlns:a16="http://schemas.microsoft.com/office/drawing/2014/main" id="{5329C7E1-5071-4A3D-AA54-F3106915F73C}"/>
                      </a:ext>
                    </a:extLst>
                  </p:cNvPr>
                  <p:cNvGrpSpPr/>
                  <p:nvPr userDrawn="1"/>
                </p:nvGrpSpPr>
                <p:grpSpPr>
                  <a:xfrm>
                    <a:off x="13554906" y="3320109"/>
                    <a:ext cx="443906" cy="423419"/>
                    <a:chOff x="12909684" y="1276143"/>
                    <a:chExt cx="443906" cy="423419"/>
                  </a:xfrm>
                </p:grpSpPr>
                <p:sp>
                  <p:nvSpPr>
                    <p:cNvPr id="98" name="Rechthoek 97">
                      <a:extLst>
                        <a:ext uri="{FF2B5EF4-FFF2-40B4-BE49-F238E27FC236}">
                          <a16:creationId xmlns:a16="http://schemas.microsoft.com/office/drawing/2014/main" id="{16A3315E-DCCB-4651-95A3-38ED59DCEEF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99" name="Rechthoek 98">
                      <a:extLst>
                        <a:ext uri="{FF2B5EF4-FFF2-40B4-BE49-F238E27FC236}">
                          <a16:creationId xmlns:a16="http://schemas.microsoft.com/office/drawing/2014/main" id="{6B3450C3-3CB5-4A38-8CB2-1E757C70100E}"/>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0" name="Ovaal 99">
                      <a:extLst>
                        <a:ext uri="{FF2B5EF4-FFF2-40B4-BE49-F238E27FC236}">
                          <a16:creationId xmlns:a16="http://schemas.microsoft.com/office/drawing/2014/main" id="{D0D7D1C7-AD04-4155-96DA-757DB1E4963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96" name="Afbeelding 95">
                    <a:extLst>
                      <a:ext uri="{FF2B5EF4-FFF2-40B4-BE49-F238E27FC236}">
                        <a16:creationId xmlns:a16="http://schemas.microsoft.com/office/drawing/2014/main" id="{1160B3CE-2DF7-4C8D-B374-E49C5640F19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97" name="Afbeelding 96">
                    <a:extLst>
                      <a:ext uri="{FF2B5EF4-FFF2-40B4-BE49-F238E27FC236}">
                        <a16:creationId xmlns:a16="http://schemas.microsoft.com/office/drawing/2014/main" id="{8668DA63-5D8B-4633-B920-71AA3CA5A13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89" name="Groep 88">
                  <a:extLst>
                    <a:ext uri="{FF2B5EF4-FFF2-40B4-BE49-F238E27FC236}">
                      <a16:creationId xmlns:a16="http://schemas.microsoft.com/office/drawing/2014/main" id="{BFB971D9-6D4E-4889-9E63-6ECD3FC5B9A0}"/>
                    </a:ext>
                  </a:extLst>
                </p:cNvPr>
                <p:cNvGrpSpPr/>
                <p:nvPr userDrawn="1"/>
              </p:nvGrpSpPr>
              <p:grpSpPr>
                <a:xfrm>
                  <a:off x="13103513" y="3705268"/>
                  <a:ext cx="145820" cy="146462"/>
                  <a:chOff x="13096169" y="3602278"/>
                  <a:chExt cx="145820" cy="146462"/>
                </a:xfrm>
              </p:grpSpPr>
              <p:sp>
                <p:nvSpPr>
                  <p:cNvPr id="93" name="Rechthoek 92">
                    <a:extLst>
                      <a:ext uri="{FF2B5EF4-FFF2-40B4-BE49-F238E27FC236}">
                        <a16:creationId xmlns:a16="http://schemas.microsoft.com/office/drawing/2014/main" id="{B3A8185B-5BD3-4DA3-B17A-C2547BF9934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4" name="Rechthoek 93">
                    <a:extLst>
                      <a:ext uri="{FF2B5EF4-FFF2-40B4-BE49-F238E27FC236}">
                        <a16:creationId xmlns:a16="http://schemas.microsoft.com/office/drawing/2014/main" id="{AB698145-D488-4A95-B909-6E390E5E191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90" name="Groep 89">
                  <a:extLst>
                    <a:ext uri="{FF2B5EF4-FFF2-40B4-BE49-F238E27FC236}">
                      <a16:creationId xmlns:a16="http://schemas.microsoft.com/office/drawing/2014/main" id="{CEB431ED-FDC9-45CE-921B-8D9FEBE5009E}"/>
                    </a:ext>
                  </a:extLst>
                </p:cNvPr>
                <p:cNvGrpSpPr/>
                <p:nvPr userDrawn="1"/>
              </p:nvGrpSpPr>
              <p:grpSpPr>
                <a:xfrm rot="10800000">
                  <a:off x="13061402" y="3665637"/>
                  <a:ext cx="145820" cy="146462"/>
                  <a:chOff x="13096169" y="3602278"/>
                  <a:chExt cx="145820" cy="146462"/>
                </a:xfrm>
              </p:grpSpPr>
              <p:sp>
                <p:nvSpPr>
                  <p:cNvPr id="91" name="Rechthoek 90">
                    <a:extLst>
                      <a:ext uri="{FF2B5EF4-FFF2-40B4-BE49-F238E27FC236}">
                        <a16:creationId xmlns:a16="http://schemas.microsoft.com/office/drawing/2014/main" id="{B4AD483C-5D77-4219-BE68-A31F98369B2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2" name="Rechthoek 91">
                    <a:extLst>
                      <a:ext uri="{FF2B5EF4-FFF2-40B4-BE49-F238E27FC236}">
                        <a16:creationId xmlns:a16="http://schemas.microsoft.com/office/drawing/2014/main" id="{6143B95C-2ECB-4397-BD3D-A1F0EA1A381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86" name="Rechthoek 85">
                <a:extLst>
                  <a:ext uri="{FF2B5EF4-FFF2-40B4-BE49-F238E27FC236}">
                    <a16:creationId xmlns:a16="http://schemas.microsoft.com/office/drawing/2014/main" id="{E53B718E-8B77-4043-B14B-D07A5A8F39DA}"/>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87" name="Gelijkbenige driehoek 86">
                <a:extLst>
                  <a:ext uri="{FF2B5EF4-FFF2-40B4-BE49-F238E27FC236}">
                    <a16:creationId xmlns:a16="http://schemas.microsoft.com/office/drawing/2014/main" id="{A58D721F-61BB-4735-BAB5-6D8B4174AC75}"/>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58" name="LOGO">
            <a:extLst>
              <a:ext uri="{FF2B5EF4-FFF2-40B4-BE49-F238E27FC236}">
                <a16:creationId xmlns:a16="http://schemas.microsoft.com/office/drawing/2014/main" id="{35C98766-9E9E-4E4C-B54B-CD7E385CC12B}"/>
              </a:ext>
            </a:extLst>
          </p:cNvPr>
          <p:cNvSpPr>
            <a:spLocks noGrp="1"/>
          </p:cNvSpPr>
          <p:nvPr>
            <p:ph type="body" sz="quarter" idx="21" hasCustomPrompt="1"/>
          </p:nvPr>
        </p:nvSpPr>
        <p:spPr>
          <a:xfrm>
            <a:off x="5848181" y="6151265"/>
            <a:ext cx="495638"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68678851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met aflopende video">
    <p:spTree>
      <p:nvGrpSpPr>
        <p:cNvPr id="1" name=""/>
        <p:cNvGrpSpPr/>
        <p:nvPr/>
      </p:nvGrpSpPr>
      <p:grpSpPr>
        <a:xfrm>
          <a:off x="0" y="0"/>
          <a:ext cx="0" cy="0"/>
          <a:chOff x="0" y="0"/>
          <a:chExt cx="0" cy="0"/>
        </a:xfrm>
      </p:grpSpPr>
      <p:sp>
        <p:nvSpPr>
          <p:cNvPr id="3" name="Tijdelijke aanduiding voor media 2">
            <a:extLst>
              <a:ext uri="{FF2B5EF4-FFF2-40B4-BE49-F238E27FC236}">
                <a16:creationId xmlns:a16="http://schemas.microsoft.com/office/drawing/2014/main" id="{7D8BBF62-9355-4772-A8DD-40CD55BB43E3}"/>
              </a:ext>
            </a:extLst>
          </p:cNvPr>
          <p:cNvSpPr>
            <a:spLocks noGrp="1"/>
          </p:cNvSpPr>
          <p:nvPr>
            <p:ph type="media" sz="quarter" idx="23" hasCustomPrompt="1"/>
          </p:nvPr>
        </p:nvSpPr>
        <p:spPr>
          <a:xfrm>
            <a:off x="-18047" y="1498600"/>
            <a:ext cx="12210047" cy="5359400"/>
          </a:xfrm>
          <a:solidFill>
            <a:srgbClr val="D9D9D9"/>
          </a:solidFill>
        </p:spPr>
        <p:txBody>
          <a:bodyPr bIns="1116000" anchor="ctr" anchorCtr="0"/>
          <a:lstStyle>
            <a:lvl1pPr marL="0" indent="0" algn="ctr">
              <a:buNone/>
              <a:defRPr/>
            </a:lvl1pPr>
          </a:lstStyle>
          <a:p>
            <a:r>
              <a:rPr lang="nl-NL"/>
              <a:t>Plaats hier een video</a:t>
            </a:r>
          </a:p>
        </p:txBody>
      </p:sp>
      <p:sp>
        <p:nvSpPr>
          <p:cNvPr id="8" name="Title 7"/>
          <p:cNvSpPr>
            <a:spLocks noGrp="1"/>
          </p:cNvSpPr>
          <p:nvPr>
            <p:ph type="title"/>
          </p:nvPr>
        </p:nvSpPr>
        <p:spPr/>
        <p:txBody>
          <a:bodyPr/>
          <a:lstStyle>
            <a:lvl1pPr>
              <a:defRPr>
                <a:solidFill>
                  <a:srgbClr val="2A68B4"/>
                </a:solidFill>
              </a:defRPr>
            </a:lvl1pPr>
          </a:lstStyle>
          <a:p>
            <a:r>
              <a:rPr lang="nl-NL"/>
              <a:t>Klik om de stijl te bewerken</a:t>
            </a:r>
            <a:endParaRPr lang="en-US"/>
          </a:p>
        </p:txBody>
      </p:sp>
      <p:sp>
        <p:nvSpPr>
          <p:cNvPr id="14" name="Tijdelijke aanduiding voor datum 3">
            <a:extLst>
              <a:ext uri="{FF2B5EF4-FFF2-40B4-BE49-F238E27FC236}">
                <a16:creationId xmlns:a16="http://schemas.microsoft.com/office/drawing/2014/main" id="{9DCCCEC1-2C04-4CA2-83A8-269941CE8C47}"/>
              </a:ext>
            </a:extLst>
          </p:cNvPr>
          <p:cNvSpPr>
            <a:spLocks noGrp="1"/>
          </p:cNvSpPr>
          <p:nvPr>
            <p:ph type="dt" sz="half" idx="11"/>
          </p:nvPr>
        </p:nvSpPr>
        <p:spPr>
          <a:xfrm>
            <a:off x="814918" y="6327020"/>
            <a:ext cx="2051352" cy="367824"/>
          </a:xfrm>
        </p:spPr>
        <p:txBody>
          <a:bodyPr/>
          <a:lstStyle/>
          <a:p>
            <a:fld id="{0E1E6D03-C5A7-453D-9661-D824CA4CB861}" type="datetime1">
              <a:rPr lang="nl-NL" smtClean="0"/>
              <a:t>13-12-2024</a:t>
            </a:fld>
            <a:endParaRPr lang="nl-NL"/>
          </a:p>
        </p:txBody>
      </p:sp>
      <p:sp>
        <p:nvSpPr>
          <p:cNvPr id="15" name="Tijdelijke aanduiding voor voettekst 4">
            <a:extLst>
              <a:ext uri="{FF2B5EF4-FFF2-40B4-BE49-F238E27FC236}">
                <a16:creationId xmlns:a16="http://schemas.microsoft.com/office/drawing/2014/main" id="{18867B35-7E62-42BC-8334-96F92F4B2079}"/>
              </a:ext>
            </a:extLst>
          </p:cNvPr>
          <p:cNvSpPr>
            <a:spLocks noGrp="1"/>
          </p:cNvSpPr>
          <p:nvPr>
            <p:ph type="ftr" sz="quarter" idx="12"/>
          </p:nvPr>
        </p:nvSpPr>
        <p:spPr>
          <a:xfrm>
            <a:off x="6464950" y="6327020"/>
            <a:ext cx="4502385" cy="367824"/>
          </a:xfrm>
        </p:spPr>
        <p:txBody>
          <a:bodyPr/>
          <a:lstStyle/>
          <a:p>
            <a:r>
              <a:rPr lang="nl-NL"/>
              <a:t>Concept – versie 1.0</a:t>
            </a:r>
          </a:p>
        </p:txBody>
      </p:sp>
      <p:sp>
        <p:nvSpPr>
          <p:cNvPr id="16" name="Tijdelijke aanduiding voor dianummer 5">
            <a:extLst>
              <a:ext uri="{FF2B5EF4-FFF2-40B4-BE49-F238E27FC236}">
                <a16:creationId xmlns:a16="http://schemas.microsoft.com/office/drawing/2014/main" id="{27072CE5-21B9-4130-A152-00DCF8A1CD97}"/>
              </a:ext>
            </a:extLst>
          </p:cNvPr>
          <p:cNvSpPr>
            <a:spLocks noGrp="1"/>
          </p:cNvSpPr>
          <p:nvPr>
            <p:ph type="sldNum" sz="quarter" idx="13"/>
          </p:nvPr>
        </p:nvSpPr>
        <p:spPr>
          <a:xfrm>
            <a:off x="10967334" y="6327020"/>
            <a:ext cx="409750" cy="367824"/>
          </a:xfrm>
        </p:spPr>
        <p:txBody>
          <a:bodyPr/>
          <a:lstStyle/>
          <a:p>
            <a:fld id="{4E9B7CCD-266F-43F9-81AC-61644C6EA253}" type="slidenum">
              <a:rPr lang="nl-NL" smtClean="0"/>
              <a:t>‹nr.›</a:t>
            </a:fld>
            <a:endParaRPr lang="nl-NL"/>
          </a:p>
        </p:txBody>
      </p:sp>
      <p:sp>
        <p:nvSpPr>
          <p:cNvPr id="18" name="Tijdelijke aanduiding voor tekst 7">
            <a:extLst>
              <a:ext uri="{FF2B5EF4-FFF2-40B4-BE49-F238E27FC236}">
                <a16:creationId xmlns:a16="http://schemas.microsoft.com/office/drawing/2014/main" id="{8549DD21-ED76-4DF6-AF9B-C01CD0F5E469}"/>
              </a:ext>
            </a:extLst>
          </p:cNvPr>
          <p:cNvSpPr>
            <a:spLocks noGrp="1"/>
          </p:cNvSpPr>
          <p:nvPr>
            <p:ph type="body" sz="quarter" idx="15"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78D28500-5337-49B1-AA92-5565856C3BAF}"/>
              </a:ext>
            </a:extLst>
          </p:cNvPr>
          <p:cNvSpPr>
            <a:spLocks noGrp="1"/>
          </p:cNvSpPr>
          <p:nvPr>
            <p:ph type="body" sz="quarter" idx="16"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8D37F944-0BA0-45A0-A8D4-5E3AC95387E0}"/>
              </a:ext>
            </a:extLst>
          </p:cNvPr>
          <p:cNvSpPr>
            <a:spLocks noGrp="1"/>
          </p:cNvSpPr>
          <p:nvPr>
            <p:ph type="body" sz="quarter" idx="17"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EFC537C4-81D9-4EF4-A415-D131D3E6FB8F}"/>
              </a:ext>
            </a:extLst>
          </p:cNvPr>
          <p:cNvSpPr>
            <a:spLocks noGrp="1"/>
          </p:cNvSpPr>
          <p:nvPr>
            <p:ph type="body" sz="quarter" idx="18"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D3D03B26-FD38-47CF-B4BD-4106DA84716D}"/>
              </a:ext>
            </a:extLst>
          </p:cNvPr>
          <p:cNvSpPr>
            <a:spLocks noGrp="1"/>
          </p:cNvSpPr>
          <p:nvPr>
            <p:ph type="body" sz="quarter" idx="19"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3" name="Tijdelijke aanduiding voor tekst 7">
            <a:extLst>
              <a:ext uri="{FF2B5EF4-FFF2-40B4-BE49-F238E27FC236}">
                <a16:creationId xmlns:a16="http://schemas.microsoft.com/office/drawing/2014/main" id="{C96A9AF1-139C-4AC1-A189-E89661A2E376}"/>
              </a:ext>
            </a:extLst>
          </p:cNvPr>
          <p:cNvSpPr>
            <a:spLocks noGrp="1"/>
          </p:cNvSpPr>
          <p:nvPr>
            <p:ph type="body" sz="quarter" idx="20"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69" name="Instructie">
            <a:extLst>
              <a:ext uri="{FF2B5EF4-FFF2-40B4-BE49-F238E27FC236}">
                <a16:creationId xmlns:a16="http://schemas.microsoft.com/office/drawing/2014/main" id="{BE8D1439-6389-4794-9CDE-D41FB6AE37BB}"/>
              </a:ext>
            </a:extLst>
          </p:cNvPr>
          <p:cNvGrpSpPr/>
          <p:nvPr userDrawn="1"/>
        </p:nvGrpSpPr>
        <p:grpSpPr>
          <a:xfrm>
            <a:off x="-3424208" y="1"/>
            <a:ext cx="3182435" cy="5340257"/>
            <a:chOff x="12391601" y="0"/>
            <a:chExt cx="3183678" cy="5340257"/>
          </a:xfrm>
        </p:grpSpPr>
        <p:grpSp>
          <p:nvGrpSpPr>
            <p:cNvPr id="70" name="Meer informatie">
              <a:extLst>
                <a:ext uri="{FF2B5EF4-FFF2-40B4-BE49-F238E27FC236}">
                  <a16:creationId xmlns:a16="http://schemas.microsoft.com/office/drawing/2014/main" id="{91EDA2D3-3DF9-4F87-B224-38CEC770BFBF}"/>
                </a:ext>
              </a:extLst>
            </p:cNvPr>
            <p:cNvGrpSpPr/>
            <p:nvPr userDrawn="1"/>
          </p:nvGrpSpPr>
          <p:grpSpPr>
            <a:xfrm>
              <a:off x="12396764" y="4556984"/>
              <a:ext cx="3178515" cy="783273"/>
              <a:chOff x="-3741486" y="3386444"/>
              <a:chExt cx="3178515" cy="783273"/>
            </a:xfrm>
          </p:grpSpPr>
          <p:sp>
            <p:nvSpPr>
              <p:cNvPr id="110" name="Freeform 101">
                <a:extLst>
                  <a:ext uri="{FF2B5EF4-FFF2-40B4-BE49-F238E27FC236}">
                    <a16:creationId xmlns:a16="http://schemas.microsoft.com/office/drawing/2014/main" id="{F41FD572-6F08-47BF-9E1C-23EDA25EF331}"/>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111" name="Rechthoek 110">
                <a:extLst>
                  <a:ext uri="{FF2B5EF4-FFF2-40B4-BE49-F238E27FC236}">
                    <a16:creationId xmlns:a16="http://schemas.microsoft.com/office/drawing/2014/main" id="{8FFC6194-F702-4928-887D-08D110406CEF}"/>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12" name="Rechte verbindingslijn 111">
                <a:extLst>
                  <a:ext uri="{FF2B5EF4-FFF2-40B4-BE49-F238E27FC236}">
                    <a16:creationId xmlns:a16="http://schemas.microsoft.com/office/drawing/2014/main" id="{516A6275-D35E-4C3C-80D1-F72AFC62E742}"/>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71" name="Rechthoek 70">
              <a:extLst>
                <a:ext uri="{FF2B5EF4-FFF2-40B4-BE49-F238E27FC236}">
                  <a16:creationId xmlns:a16="http://schemas.microsoft.com/office/drawing/2014/main" id="{1DDFF81E-1DCD-451F-8386-F22E813D4EC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72" name="Ovaal 71">
              <a:extLst>
                <a:ext uri="{FF2B5EF4-FFF2-40B4-BE49-F238E27FC236}">
                  <a16:creationId xmlns:a16="http://schemas.microsoft.com/office/drawing/2014/main" id="{7F9C89A5-DB20-44D3-8811-7A55007F89A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73" name="Rechte verbindingslijn 72">
              <a:extLst>
                <a:ext uri="{FF2B5EF4-FFF2-40B4-BE49-F238E27FC236}">
                  <a16:creationId xmlns:a16="http://schemas.microsoft.com/office/drawing/2014/main" id="{C5DE5E92-CA26-4403-970B-8AC1E03AEA7D}"/>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74" name="Rechte verbindingslijn 73">
              <a:extLst>
                <a:ext uri="{FF2B5EF4-FFF2-40B4-BE49-F238E27FC236}">
                  <a16:creationId xmlns:a16="http://schemas.microsoft.com/office/drawing/2014/main" id="{5F7F4C0C-E67E-48EC-BBC7-618B686A3B6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75" name="Rechthoek 74">
              <a:extLst>
                <a:ext uri="{FF2B5EF4-FFF2-40B4-BE49-F238E27FC236}">
                  <a16:creationId xmlns:a16="http://schemas.microsoft.com/office/drawing/2014/main" id="{66579F6F-F116-4CCA-9DFC-F45BB73C1CAC}"/>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76" name="Rechte verbindingslijn 75">
              <a:extLst>
                <a:ext uri="{FF2B5EF4-FFF2-40B4-BE49-F238E27FC236}">
                  <a16:creationId xmlns:a16="http://schemas.microsoft.com/office/drawing/2014/main" id="{68037268-2FAB-4012-96D6-773B9C10D35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77" name="Ovaal 76">
              <a:extLst>
                <a:ext uri="{FF2B5EF4-FFF2-40B4-BE49-F238E27FC236}">
                  <a16:creationId xmlns:a16="http://schemas.microsoft.com/office/drawing/2014/main" id="{5C5E39B6-26F1-443B-86EE-05E5CAF9EE97}"/>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8" name="Rechthoek 77">
              <a:extLst>
                <a:ext uri="{FF2B5EF4-FFF2-40B4-BE49-F238E27FC236}">
                  <a16:creationId xmlns:a16="http://schemas.microsoft.com/office/drawing/2014/main" id="{E0742E7B-2A04-417A-B511-B1E18BFE24C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79" name="Groep 78">
              <a:extLst>
                <a:ext uri="{FF2B5EF4-FFF2-40B4-BE49-F238E27FC236}">
                  <a16:creationId xmlns:a16="http://schemas.microsoft.com/office/drawing/2014/main" id="{AAF8AF0B-9573-4565-A959-FEBC062E7565}"/>
                </a:ext>
              </a:extLst>
            </p:cNvPr>
            <p:cNvGrpSpPr/>
            <p:nvPr userDrawn="1"/>
          </p:nvGrpSpPr>
          <p:grpSpPr>
            <a:xfrm>
              <a:off x="12757282" y="2184550"/>
              <a:ext cx="825500" cy="209550"/>
              <a:chOff x="13504624" y="2482850"/>
              <a:chExt cx="825500" cy="209550"/>
            </a:xfrm>
          </p:grpSpPr>
          <p:sp>
            <p:nvSpPr>
              <p:cNvPr id="107" name="Rechthoek 106">
                <a:extLst>
                  <a:ext uri="{FF2B5EF4-FFF2-40B4-BE49-F238E27FC236}">
                    <a16:creationId xmlns:a16="http://schemas.microsoft.com/office/drawing/2014/main" id="{202C5DD7-F14E-4F6A-8AC5-0B1EFADC243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108" name="Rechte verbindingslijn 107">
                <a:extLst>
                  <a:ext uri="{FF2B5EF4-FFF2-40B4-BE49-F238E27FC236}">
                    <a16:creationId xmlns:a16="http://schemas.microsoft.com/office/drawing/2014/main" id="{3B56683A-78D6-45C2-A08B-C3A56F3567A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9" name="Gelijkbenige driehoek 108">
                <a:extLst>
                  <a:ext uri="{FF2B5EF4-FFF2-40B4-BE49-F238E27FC236}">
                    <a16:creationId xmlns:a16="http://schemas.microsoft.com/office/drawing/2014/main" id="{14EC480A-BEAC-4BF4-B61A-3A7FB003126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80" name="Groep 79">
              <a:extLst>
                <a:ext uri="{FF2B5EF4-FFF2-40B4-BE49-F238E27FC236}">
                  <a16:creationId xmlns:a16="http://schemas.microsoft.com/office/drawing/2014/main" id="{5485EAB6-7DDC-40C5-9D39-47527670C85E}"/>
                </a:ext>
              </a:extLst>
            </p:cNvPr>
            <p:cNvGrpSpPr/>
            <p:nvPr userDrawn="1"/>
          </p:nvGrpSpPr>
          <p:grpSpPr>
            <a:xfrm>
              <a:off x="12757282" y="1141626"/>
              <a:ext cx="294789" cy="318834"/>
              <a:chOff x="14466489" y="1001522"/>
              <a:chExt cx="290627" cy="314333"/>
            </a:xfrm>
          </p:grpSpPr>
          <p:sp>
            <p:nvSpPr>
              <p:cNvPr id="101" name="Rechthoek 100">
                <a:extLst>
                  <a:ext uri="{FF2B5EF4-FFF2-40B4-BE49-F238E27FC236}">
                    <a16:creationId xmlns:a16="http://schemas.microsoft.com/office/drawing/2014/main" id="{2B3530F2-8D0B-4095-9483-D5CDA760BB84}"/>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2" name="Ovaal 101">
                <a:extLst>
                  <a:ext uri="{FF2B5EF4-FFF2-40B4-BE49-F238E27FC236}">
                    <a16:creationId xmlns:a16="http://schemas.microsoft.com/office/drawing/2014/main" id="{564D22CB-B713-4020-8A95-8239DC2CCF8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3" name="Vrije vorm: vorm 102">
                <a:extLst>
                  <a:ext uri="{FF2B5EF4-FFF2-40B4-BE49-F238E27FC236}">
                    <a16:creationId xmlns:a16="http://schemas.microsoft.com/office/drawing/2014/main" id="{9EF02BA9-4B06-486C-A4F4-4C94F01B7F0C}"/>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04" name="Rechthoek: afgeronde hoeken 103">
                <a:extLst>
                  <a:ext uri="{FF2B5EF4-FFF2-40B4-BE49-F238E27FC236}">
                    <a16:creationId xmlns:a16="http://schemas.microsoft.com/office/drawing/2014/main" id="{F8EBCFE3-09F3-4A4D-9494-EFF9501CA9E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105" name="Rechte verbindingslijn 104">
                <a:extLst>
                  <a:ext uri="{FF2B5EF4-FFF2-40B4-BE49-F238E27FC236}">
                    <a16:creationId xmlns:a16="http://schemas.microsoft.com/office/drawing/2014/main" id="{69827901-0C77-47BC-AC30-F1E32857C53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06" name="Rechte verbindingslijn 105">
                <a:extLst>
                  <a:ext uri="{FF2B5EF4-FFF2-40B4-BE49-F238E27FC236}">
                    <a16:creationId xmlns:a16="http://schemas.microsoft.com/office/drawing/2014/main" id="{4D840141-7D49-45FB-B7AD-30044CA34CCF}"/>
                  </a:ext>
                </a:extLst>
              </p:cNvPr>
              <p:cNvCxnSpPr>
                <a:cxnSpLocks/>
                <a:stCxn id="10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1" name="Ovaal 80">
              <a:extLst>
                <a:ext uri="{FF2B5EF4-FFF2-40B4-BE49-F238E27FC236}">
                  <a16:creationId xmlns:a16="http://schemas.microsoft.com/office/drawing/2014/main" id="{8E7F4594-826E-44AE-A94F-B101B124581E}"/>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82" name="Rechthoek 81">
              <a:extLst>
                <a:ext uri="{FF2B5EF4-FFF2-40B4-BE49-F238E27FC236}">
                  <a16:creationId xmlns:a16="http://schemas.microsoft.com/office/drawing/2014/main" id="{5ABEA096-4336-421E-8D60-2BF957F3A160}"/>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83" name="Rechte verbindingslijn 82">
              <a:extLst>
                <a:ext uri="{FF2B5EF4-FFF2-40B4-BE49-F238E27FC236}">
                  <a16:creationId xmlns:a16="http://schemas.microsoft.com/office/drawing/2014/main" id="{1EEED98A-4678-4389-937C-354FF59B5325}"/>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84" name="Groep 83">
              <a:extLst>
                <a:ext uri="{FF2B5EF4-FFF2-40B4-BE49-F238E27FC236}">
                  <a16:creationId xmlns:a16="http://schemas.microsoft.com/office/drawing/2014/main" id="{CE6851D1-66D9-4AAB-B375-37AE55CCDD12}"/>
                </a:ext>
              </a:extLst>
            </p:cNvPr>
            <p:cNvGrpSpPr/>
            <p:nvPr userDrawn="1"/>
          </p:nvGrpSpPr>
          <p:grpSpPr>
            <a:xfrm>
              <a:off x="12696514" y="3701158"/>
              <a:ext cx="514284" cy="612918"/>
              <a:chOff x="12682980" y="3403241"/>
              <a:chExt cx="622284" cy="741632"/>
            </a:xfrm>
          </p:grpSpPr>
          <p:grpSp>
            <p:nvGrpSpPr>
              <p:cNvPr id="85" name="Groep 84">
                <a:extLst>
                  <a:ext uri="{FF2B5EF4-FFF2-40B4-BE49-F238E27FC236}">
                    <a16:creationId xmlns:a16="http://schemas.microsoft.com/office/drawing/2014/main" id="{9EEBD04D-69B8-48F6-81DB-892BEE3085B3}"/>
                  </a:ext>
                </a:extLst>
              </p:cNvPr>
              <p:cNvGrpSpPr/>
              <p:nvPr userDrawn="1"/>
            </p:nvGrpSpPr>
            <p:grpSpPr>
              <a:xfrm>
                <a:off x="12771568" y="3403241"/>
                <a:ext cx="467138" cy="448489"/>
                <a:chOff x="12782195" y="3403241"/>
                <a:chExt cx="467138" cy="448489"/>
              </a:xfrm>
            </p:grpSpPr>
            <p:grpSp>
              <p:nvGrpSpPr>
                <p:cNvPr id="88" name="Groep 87">
                  <a:extLst>
                    <a:ext uri="{FF2B5EF4-FFF2-40B4-BE49-F238E27FC236}">
                      <a16:creationId xmlns:a16="http://schemas.microsoft.com/office/drawing/2014/main" id="{2483C896-8F7E-4355-B065-3AC6D58B5BB7}"/>
                    </a:ext>
                  </a:extLst>
                </p:cNvPr>
                <p:cNvGrpSpPr/>
                <p:nvPr userDrawn="1"/>
              </p:nvGrpSpPr>
              <p:grpSpPr>
                <a:xfrm>
                  <a:off x="12782195" y="3403241"/>
                  <a:ext cx="412967" cy="393907"/>
                  <a:chOff x="13554906" y="3320109"/>
                  <a:chExt cx="443906" cy="423419"/>
                </a:xfrm>
              </p:grpSpPr>
              <p:grpSp>
                <p:nvGrpSpPr>
                  <p:cNvPr id="95" name="Groep 94">
                    <a:extLst>
                      <a:ext uri="{FF2B5EF4-FFF2-40B4-BE49-F238E27FC236}">
                        <a16:creationId xmlns:a16="http://schemas.microsoft.com/office/drawing/2014/main" id="{5329C7E1-5071-4A3D-AA54-F3106915F73C}"/>
                      </a:ext>
                    </a:extLst>
                  </p:cNvPr>
                  <p:cNvGrpSpPr/>
                  <p:nvPr userDrawn="1"/>
                </p:nvGrpSpPr>
                <p:grpSpPr>
                  <a:xfrm>
                    <a:off x="13554906" y="3320109"/>
                    <a:ext cx="443906" cy="423419"/>
                    <a:chOff x="12909684" y="1276143"/>
                    <a:chExt cx="443906" cy="423419"/>
                  </a:xfrm>
                </p:grpSpPr>
                <p:sp>
                  <p:nvSpPr>
                    <p:cNvPr id="98" name="Rechthoek 97">
                      <a:extLst>
                        <a:ext uri="{FF2B5EF4-FFF2-40B4-BE49-F238E27FC236}">
                          <a16:creationId xmlns:a16="http://schemas.microsoft.com/office/drawing/2014/main" id="{16A3315E-DCCB-4651-95A3-38ED59DCEEF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99" name="Rechthoek 98">
                      <a:extLst>
                        <a:ext uri="{FF2B5EF4-FFF2-40B4-BE49-F238E27FC236}">
                          <a16:creationId xmlns:a16="http://schemas.microsoft.com/office/drawing/2014/main" id="{6B3450C3-3CB5-4A38-8CB2-1E757C70100E}"/>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100" name="Ovaal 99">
                      <a:extLst>
                        <a:ext uri="{FF2B5EF4-FFF2-40B4-BE49-F238E27FC236}">
                          <a16:creationId xmlns:a16="http://schemas.microsoft.com/office/drawing/2014/main" id="{D0D7D1C7-AD04-4155-96DA-757DB1E4963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96" name="Afbeelding 95">
                    <a:extLst>
                      <a:ext uri="{FF2B5EF4-FFF2-40B4-BE49-F238E27FC236}">
                        <a16:creationId xmlns:a16="http://schemas.microsoft.com/office/drawing/2014/main" id="{1160B3CE-2DF7-4C8D-B374-E49C5640F19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97" name="Afbeelding 96">
                    <a:extLst>
                      <a:ext uri="{FF2B5EF4-FFF2-40B4-BE49-F238E27FC236}">
                        <a16:creationId xmlns:a16="http://schemas.microsoft.com/office/drawing/2014/main" id="{8668DA63-5D8B-4633-B920-71AA3CA5A13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89" name="Groep 88">
                  <a:extLst>
                    <a:ext uri="{FF2B5EF4-FFF2-40B4-BE49-F238E27FC236}">
                      <a16:creationId xmlns:a16="http://schemas.microsoft.com/office/drawing/2014/main" id="{BFB971D9-6D4E-4889-9E63-6ECD3FC5B9A0}"/>
                    </a:ext>
                  </a:extLst>
                </p:cNvPr>
                <p:cNvGrpSpPr/>
                <p:nvPr userDrawn="1"/>
              </p:nvGrpSpPr>
              <p:grpSpPr>
                <a:xfrm>
                  <a:off x="13103513" y="3705268"/>
                  <a:ext cx="145820" cy="146462"/>
                  <a:chOff x="13096169" y="3602278"/>
                  <a:chExt cx="145820" cy="146462"/>
                </a:xfrm>
              </p:grpSpPr>
              <p:sp>
                <p:nvSpPr>
                  <p:cNvPr id="93" name="Rechthoek 92">
                    <a:extLst>
                      <a:ext uri="{FF2B5EF4-FFF2-40B4-BE49-F238E27FC236}">
                        <a16:creationId xmlns:a16="http://schemas.microsoft.com/office/drawing/2014/main" id="{B3A8185B-5BD3-4DA3-B17A-C2547BF9934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4" name="Rechthoek 93">
                    <a:extLst>
                      <a:ext uri="{FF2B5EF4-FFF2-40B4-BE49-F238E27FC236}">
                        <a16:creationId xmlns:a16="http://schemas.microsoft.com/office/drawing/2014/main" id="{AB698145-D488-4A95-B909-6E390E5E191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90" name="Groep 89">
                  <a:extLst>
                    <a:ext uri="{FF2B5EF4-FFF2-40B4-BE49-F238E27FC236}">
                      <a16:creationId xmlns:a16="http://schemas.microsoft.com/office/drawing/2014/main" id="{CEB431ED-FDC9-45CE-921B-8D9FEBE5009E}"/>
                    </a:ext>
                  </a:extLst>
                </p:cNvPr>
                <p:cNvGrpSpPr/>
                <p:nvPr userDrawn="1"/>
              </p:nvGrpSpPr>
              <p:grpSpPr>
                <a:xfrm rot="10800000">
                  <a:off x="13061402" y="3665637"/>
                  <a:ext cx="145820" cy="146462"/>
                  <a:chOff x="13096169" y="3602278"/>
                  <a:chExt cx="145820" cy="146462"/>
                </a:xfrm>
              </p:grpSpPr>
              <p:sp>
                <p:nvSpPr>
                  <p:cNvPr id="91" name="Rechthoek 90">
                    <a:extLst>
                      <a:ext uri="{FF2B5EF4-FFF2-40B4-BE49-F238E27FC236}">
                        <a16:creationId xmlns:a16="http://schemas.microsoft.com/office/drawing/2014/main" id="{B4AD483C-5D77-4219-BE68-A31F98369B2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92" name="Rechthoek 91">
                    <a:extLst>
                      <a:ext uri="{FF2B5EF4-FFF2-40B4-BE49-F238E27FC236}">
                        <a16:creationId xmlns:a16="http://schemas.microsoft.com/office/drawing/2014/main" id="{6143B95C-2ECB-4397-BD3D-A1F0EA1A381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86" name="Rechthoek 85">
                <a:extLst>
                  <a:ext uri="{FF2B5EF4-FFF2-40B4-BE49-F238E27FC236}">
                    <a16:creationId xmlns:a16="http://schemas.microsoft.com/office/drawing/2014/main" id="{E53B718E-8B77-4043-B14B-D07A5A8F39DA}"/>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87" name="Gelijkbenige driehoek 86">
                <a:extLst>
                  <a:ext uri="{FF2B5EF4-FFF2-40B4-BE49-F238E27FC236}">
                    <a16:creationId xmlns:a16="http://schemas.microsoft.com/office/drawing/2014/main" id="{A58D721F-61BB-4735-BAB5-6D8B4174AC75}"/>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60" name="Groep 59">
            <a:extLst>
              <a:ext uri="{FF2B5EF4-FFF2-40B4-BE49-F238E27FC236}">
                <a16:creationId xmlns:a16="http://schemas.microsoft.com/office/drawing/2014/main" id="{EFE076D8-AF8B-4BAD-87D4-E7E33D69E73D}"/>
              </a:ext>
            </a:extLst>
          </p:cNvPr>
          <p:cNvGrpSpPr/>
          <p:nvPr userDrawn="1"/>
        </p:nvGrpSpPr>
        <p:grpSpPr>
          <a:xfrm>
            <a:off x="12386762" y="1"/>
            <a:ext cx="3182435" cy="5320923"/>
            <a:chOff x="12391601" y="0"/>
            <a:chExt cx="3183678" cy="5320923"/>
          </a:xfrm>
        </p:grpSpPr>
        <p:grpSp>
          <p:nvGrpSpPr>
            <p:cNvPr id="61" name="Video icoon">
              <a:extLst>
                <a:ext uri="{FF2B5EF4-FFF2-40B4-BE49-F238E27FC236}">
                  <a16:creationId xmlns:a16="http://schemas.microsoft.com/office/drawing/2014/main" id="{2C16B50B-CD25-43F5-9612-BC7B46EA3109}"/>
                </a:ext>
              </a:extLst>
            </p:cNvPr>
            <p:cNvGrpSpPr/>
            <p:nvPr userDrawn="1"/>
          </p:nvGrpSpPr>
          <p:grpSpPr>
            <a:xfrm>
              <a:off x="12757282" y="1266839"/>
              <a:ext cx="326087" cy="328143"/>
              <a:chOff x="8066315" y="1676399"/>
              <a:chExt cx="1371600" cy="1380253"/>
            </a:xfrm>
          </p:grpSpPr>
          <p:sp>
            <p:nvSpPr>
              <p:cNvPr id="143" name="Rechthoek 142">
                <a:extLst>
                  <a:ext uri="{FF2B5EF4-FFF2-40B4-BE49-F238E27FC236}">
                    <a16:creationId xmlns:a16="http://schemas.microsoft.com/office/drawing/2014/main" id="{77A1B49D-5D64-4CC3-92F4-391BEE5F069D}"/>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144" name="Vrije vorm 112">
                <a:extLst>
                  <a:ext uri="{FF2B5EF4-FFF2-40B4-BE49-F238E27FC236}">
                    <a16:creationId xmlns:a16="http://schemas.microsoft.com/office/drawing/2014/main" id="{C6465946-D7EA-425F-899E-EA32BA9AB402}"/>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145" name="Vrije vorm 113">
                <a:extLst>
                  <a:ext uri="{FF2B5EF4-FFF2-40B4-BE49-F238E27FC236}">
                    <a16:creationId xmlns:a16="http://schemas.microsoft.com/office/drawing/2014/main" id="{8BAEA3DB-8CA1-40FB-AA8F-3FC92569CC97}"/>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sp>
          <p:nvSpPr>
            <p:cNvPr id="62" name="Rechthoek 61">
              <a:extLst>
                <a:ext uri="{FF2B5EF4-FFF2-40B4-BE49-F238E27FC236}">
                  <a16:creationId xmlns:a16="http://schemas.microsoft.com/office/drawing/2014/main" id="{946DF866-4DCA-41CC-B275-753CEC525297}"/>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Video invoegen/veranderen</a:t>
              </a:r>
            </a:p>
          </p:txBody>
        </p:sp>
        <p:sp>
          <p:nvSpPr>
            <p:cNvPr id="63" name="Ovaal 62">
              <a:extLst>
                <a:ext uri="{FF2B5EF4-FFF2-40B4-BE49-F238E27FC236}">
                  <a16:creationId xmlns:a16="http://schemas.microsoft.com/office/drawing/2014/main" id="{26F0BE43-8C98-40E9-9460-9673392BD0E6}"/>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4" name="Rechte verbindingslijn 63">
              <a:extLst>
                <a:ext uri="{FF2B5EF4-FFF2-40B4-BE49-F238E27FC236}">
                  <a16:creationId xmlns:a16="http://schemas.microsoft.com/office/drawing/2014/main" id="{9603DFC4-7E82-4837-BFE3-75DF32DDF901}"/>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65" name="Rechte verbindingslijn 64">
              <a:extLst>
                <a:ext uri="{FF2B5EF4-FFF2-40B4-BE49-F238E27FC236}">
                  <a16:creationId xmlns:a16="http://schemas.microsoft.com/office/drawing/2014/main" id="{3CCD5563-AB71-43D1-BBEC-1D8EFA4D4553}"/>
                </a:ext>
              </a:extLst>
            </p:cNvPr>
            <p:cNvCxnSpPr>
              <a:cxnSpLocks/>
            </p:cNvCxnSpPr>
            <p:nvPr userDrawn="1"/>
          </p:nvCxnSpPr>
          <p:spPr>
            <a:xfrm>
              <a:off x="12397261" y="1722312"/>
              <a:ext cx="3178017" cy="0"/>
            </a:xfrm>
            <a:prstGeom prst="line">
              <a:avLst/>
            </a:prstGeom>
            <a:noFill/>
            <a:ln w="3175" cap="flat" cmpd="sng" algn="ctr">
              <a:solidFill>
                <a:schemeClr val="accent1"/>
              </a:solidFill>
              <a:prstDash val="solid"/>
            </a:ln>
            <a:effectLst/>
          </p:spPr>
        </p:cxnSp>
        <p:sp>
          <p:nvSpPr>
            <p:cNvPr id="66" name="Rechthoek 65">
              <a:extLst>
                <a:ext uri="{FF2B5EF4-FFF2-40B4-BE49-F238E27FC236}">
                  <a16:creationId xmlns:a16="http://schemas.microsoft.com/office/drawing/2014/main" id="{BC6BA942-DCDC-4CA9-8546-FACE2ACB996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afbeelding/video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video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67" name="Groep 66">
              <a:extLst>
                <a:ext uri="{FF2B5EF4-FFF2-40B4-BE49-F238E27FC236}">
                  <a16:creationId xmlns:a16="http://schemas.microsoft.com/office/drawing/2014/main" id="{09614B93-A636-4AC0-989A-2E0FF34E1EF7}"/>
                </a:ext>
              </a:extLst>
            </p:cNvPr>
            <p:cNvGrpSpPr/>
            <p:nvPr userDrawn="1"/>
          </p:nvGrpSpPr>
          <p:grpSpPr>
            <a:xfrm>
              <a:off x="12396764" y="4419767"/>
              <a:ext cx="3178515" cy="901156"/>
              <a:chOff x="12396764" y="4439101"/>
              <a:chExt cx="3178515" cy="901156"/>
            </a:xfrm>
          </p:grpSpPr>
          <p:grpSp>
            <p:nvGrpSpPr>
              <p:cNvPr id="138" name="Meer informatie">
                <a:extLst>
                  <a:ext uri="{FF2B5EF4-FFF2-40B4-BE49-F238E27FC236}">
                    <a16:creationId xmlns:a16="http://schemas.microsoft.com/office/drawing/2014/main" id="{0148DBAD-A77A-4059-AEB6-BC978015AD0C}"/>
                  </a:ext>
                </a:extLst>
              </p:cNvPr>
              <p:cNvGrpSpPr/>
              <p:nvPr userDrawn="1"/>
            </p:nvGrpSpPr>
            <p:grpSpPr>
              <a:xfrm>
                <a:off x="12396764" y="4556984"/>
                <a:ext cx="3178515" cy="783273"/>
                <a:chOff x="-3741486" y="3386444"/>
                <a:chExt cx="3178515" cy="783273"/>
              </a:xfrm>
            </p:grpSpPr>
            <p:sp>
              <p:nvSpPr>
                <p:cNvPr id="140" name="Freeform 101">
                  <a:extLst>
                    <a:ext uri="{FF2B5EF4-FFF2-40B4-BE49-F238E27FC236}">
                      <a16:creationId xmlns:a16="http://schemas.microsoft.com/office/drawing/2014/main" id="{CD4D944F-B297-43BC-AD4B-047565B4C225}"/>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41" name="Rechthoek 140">
                  <a:extLst>
                    <a:ext uri="{FF2B5EF4-FFF2-40B4-BE49-F238E27FC236}">
                      <a16:creationId xmlns:a16="http://schemas.microsoft.com/office/drawing/2014/main" id="{89CC952E-74BB-4042-B29D-F0EC5FEF9312}"/>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42" name="Rechte verbindingslijn 141">
                  <a:extLst>
                    <a:ext uri="{FF2B5EF4-FFF2-40B4-BE49-F238E27FC236}">
                      <a16:creationId xmlns:a16="http://schemas.microsoft.com/office/drawing/2014/main" id="{2F7B835C-097F-41B9-AB98-0E456D262824}"/>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cxnSp>
            <p:nvCxnSpPr>
              <p:cNvPr id="139" name="Rechte verbindingslijn 138">
                <a:extLst>
                  <a:ext uri="{FF2B5EF4-FFF2-40B4-BE49-F238E27FC236}">
                    <a16:creationId xmlns:a16="http://schemas.microsoft.com/office/drawing/2014/main" id="{1DFC48E5-DD67-4218-B28A-2E51B9B9A68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grpSp>
        <p:sp>
          <p:nvSpPr>
            <p:cNvPr id="68" name="Ovaal 67">
              <a:extLst>
                <a:ext uri="{FF2B5EF4-FFF2-40B4-BE49-F238E27FC236}">
                  <a16:creationId xmlns:a16="http://schemas.microsoft.com/office/drawing/2014/main" id="{78818576-2F4D-4291-8470-A349A7E9E16B}"/>
                </a:ext>
              </a:extLst>
            </p:cNvPr>
            <p:cNvSpPr/>
            <p:nvPr userDrawn="1"/>
          </p:nvSpPr>
          <p:spPr>
            <a:xfrm>
              <a:off x="12391601" y="185077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3" name="Rechthoek 112">
              <a:extLst>
                <a:ext uri="{FF2B5EF4-FFF2-40B4-BE49-F238E27FC236}">
                  <a16:creationId xmlns:a16="http://schemas.microsoft.com/office/drawing/2014/main" id="{4694245E-4B1F-45B8-98DB-74B477A9E36B}"/>
                </a:ext>
              </a:extLst>
            </p:cNvPr>
            <p:cNvSpPr/>
            <p:nvPr userDrawn="1"/>
          </p:nvSpPr>
          <p:spPr>
            <a:xfrm>
              <a:off x="12757282" y="1916840"/>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video</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14" name="Groep 113">
              <a:extLst>
                <a:ext uri="{FF2B5EF4-FFF2-40B4-BE49-F238E27FC236}">
                  <a16:creationId xmlns:a16="http://schemas.microsoft.com/office/drawing/2014/main" id="{8DF2F246-67FA-410A-89F9-5735EE99CE90}"/>
                </a:ext>
              </a:extLst>
            </p:cNvPr>
            <p:cNvGrpSpPr/>
            <p:nvPr userDrawn="1"/>
          </p:nvGrpSpPr>
          <p:grpSpPr>
            <a:xfrm>
              <a:off x="12757282" y="2328929"/>
              <a:ext cx="825500" cy="209550"/>
              <a:chOff x="13504624" y="2482850"/>
              <a:chExt cx="825500" cy="209550"/>
            </a:xfrm>
          </p:grpSpPr>
          <p:sp>
            <p:nvSpPr>
              <p:cNvPr id="135" name="Rechthoek 134">
                <a:extLst>
                  <a:ext uri="{FF2B5EF4-FFF2-40B4-BE49-F238E27FC236}">
                    <a16:creationId xmlns:a16="http://schemas.microsoft.com/office/drawing/2014/main" id="{932D569A-2E71-4C6A-B82F-2DB6844231D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36" name="Rechte verbindingslijn 135">
                <a:extLst>
                  <a:ext uri="{FF2B5EF4-FFF2-40B4-BE49-F238E27FC236}">
                    <a16:creationId xmlns:a16="http://schemas.microsoft.com/office/drawing/2014/main" id="{D0E93235-1915-4841-A551-3DAB9366FDB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37" name="Gelijkbenige driehoek 136">
                <a:extLst>
                  <a:ext uri="{FF2B5EF4-FFF2-40B4-BE49-F238E27FC236}">
                    <a16:creationId xmlns:a16="http://schemas.microsoft.com/office/drawing/2014/main" id="{DF4C749F-0627-4FC1-95EC-8AAFD483DC7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15" name="Ovaal 114">
              <a:extLst>
                <a:ext uri="{FF2B5EF4-FFF2-40B4-BE49-F238E27FC236}">
                  <a16:creationId xmlns:a16="http://schemas.microsoft.com/office/drawing/2014/main" id="{FB8BC0B0-76AF-4A5C-8ED1-0AFDFD773CE2}"/>
                </a:ext>
              </a:extLst>
            </p:cNvPr>
            <p:cNvSpPr/>
            <p:nvPr userDrawn="1"/>
          </p:nvSpPr>
          <p:spPr>
            <a:xfrm>
              <a:off x="12391601" y="276233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16" name="Rechthoek 115">
              <a:extLst>
                <a:ext uri="{FF2B5EF4-FFF2-40B4-BE49-F238E27FC236}">
                  <a16:creationId xmlns:a16="http://schemas.microsoft.com/office/drawing/2014/main" id="{ED8F8C04-D8B5-4A78-BE98-3E479F7BC5CB}"/>
                </a:ext>
              </a:extLst>
            </p:cNvPr>
            <p:cNvSpPr/>
            <p:nvPr userDrawn="1"/>
          </p:nvSpPr>
          <p:spPr>
            <a:xfrm>
              <a:off x="12757283" y="2828393"/>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video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video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video en met de hoekjes het videokader.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17" name="Rechte verbindingslijn 116">
              <a:extLst>
                <a:ext uri="{FF2B5EF4-FFF2-40B4-BE49-F238E27FC236}">
                  <a16:creationId xmlns:a16="http://schemas.microsoft.com/office/drawing/2014/main" id="{982E3EE0-C632-4624-A84A-1452AF69D254}"/>
                </a:ext>
              </a:extLst>
            </p:cNvPr>
            <p:cNvCxnSpPr>
              <a:cxnSpLocks/>
            </p:cNvCxnSpPr>
            <p:nvPr userDrawn="1"/>
          </p:nvCxnSpPr>
          <p:spPr>
            <a:xfrm>
              <a:off x="12397261" y="2644168"/>
              <a:ext cx="3178017" cy="0"/>
            </a:xfrm>
            <a:prstGeom prst="line">
              <a:avLst/>
            </a:prstGeom>
            <a:noFill/>
            <a:ln w="3175" cap="flat" cmpd="sng" algn="ctr">
              <a:solidFill>
                <a:schemeClr val="accent1"/>
              </a:solidFill>
              <a:prstDash val="solid"/>
            </a:ln>
            <a:effectLst/>
          </p:spPr>
        </p:cxnSp>
        <p:grpSp>
          <p:nvGrpSpPr>
            <p:cNvPr id="118" name="Groep 117">
              <a:extLst>
                <a:ext uri="{FF2B5EF4-FFF2-40B4-BE49-F238E27FC236}">
                  <a16:creationId xmlns:a16="http://schemas.microsoft.com/office/drawing/2014/main" id="{DF9F4CF1-AA23-4BAE-BAA9-A967128DC7D3}"/>
                </a:ext>
              </a:extLst>
            </p:cNvPr>
            <p:cNvGrpSpPr/>
            <p:nvPr userDrawn="1"/>
          </p:nvGrpSpPr>
          <p:grpSpPr>
            <a:xfrm>
              <a:off x="12696514" y="3701158"/>
              <a:ext cx="514284" cy="612918"/>
              <a:chOff x="12682980" y="3403241"/>
              <a:chExt cx="622284" cy="741632"/>
            </a:xfrm>
          </p:grpSpPr>
          <p:grpSp>
            <p:nvGrpSpPr>
              <p:cNvPr id="119" name="Groep 118">
                <a:extLst>
                  <a:ext uri="{FF2B5EF4-FFF2-40B4-BE49-F238E27FC236}">
                    <a16:creationId xmlns:a16="http://schemas.microsoft.com/office/drawing/2014/main" id="{825598A2-98DC-4173-811B-01BF7D8C5C9E}"/>
                  </a:ext>
                </a:extLst>
              </p:cNvPr>
              <p:cNvGrpSpPr/>
              <p:nvPr userDrawn="1"/>
            </p:nvGrpSpPr>
            <p:grpSpPr>
              <a:xfrm>
                <a:off x="12771568" y="3403241"/>
                <a:ext cx="467138" cy="448489"/>
                <a:chOff x="12782195" y="3403241"/>
                <a:chExt cx="467138" cy="448489"/>
              </a:xfrm>
            </p:grpSpPr>
            <p:grpSp>
              <p:nvGrpSpPr>
                <p:cNvPr id="122" name="Groep 121">
                  <a:extLst>
                    <a:ext uri="{FF2B5EF4-FFF2-40B4-BE49-F238E27FC236}">
                      <a16:creationId xmlns:a16="http://schemas.microsoft.com/office/drawing/2014/main" id="{A80EDF62-1CC5-4E62-A335-E7BF74B47779}"/>
                    </a:ext>
                  </a:extLst>
                </p:cNvPr>
                <p:cNvGrpSpPr/>
                <p:nvPr userDrawn="1"/>
              </p:nvGrpSpPr>
              <p:grpSpPr>
                <a:xfrm>
                  <a:off x="12782195" y="3403241"/>
                  <a:ext cx="412967" cy="393907"/>
                  <a:chOff x="13554906" y="3320109"/>
                  <a:chExt cx="443906" cy="423419"/>
                </a:xfrm>
              </p:grpSpPr>
              <p:grpSp>
                <p:nvGrpSpPr>
                  <p:cNvPr id="129" name="Groep 128">
                    <a:extLst>
                      <a:ext uri="{FF2B5EF4-FFF2-40B4-BE49-F238E27FC236}">
                        <a16:creationId xmlns:a16="http://schemas.microsoft.com/office/drawing/2014/main" id="{083602A5-BFC4-4133-A8A2-53A8FD5DC723}"/>
                      </a:ext>
                    </a:extLst>
                  </p:cNvPr>
                  <p:cNvGrpSpPr/>
                  <p:nvPr userDrawn="1"/>
                </p:nvGrpSpPr>
                <p:grpSpPr>
                  <a:xfrm>
                    <a:off x="13554906" y="3320109"/>
                    <a:ext cx="443906" cy="423419"/>
                    <a:chOff x="12909684" y="1276143"/>
                    <a:chExt cx="443906" cy="423419"/>
                  </a:xfrm>
                </p:grpSpPr>
                <p:sp>
                  <p:nvSpPr>
                    <p:cNvPr id="132" name="Rechthoek 131">
                      <a:extLst>
                        <a:ext uri="{FF2B5EF4-FFF2-40B4-BE49-F238E27FC236}">
                          <a16:creationId xmlns:a16="http://schemas.microsoft.com/office/drawing/2014/main" id="{C52E261C-FE2E-47FA-A3AA-EAE3ECAFE44B}"/>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3" name="Rechthoek 132">
                      <a:extLst>
                        <a:ext uri="{FF2B5EF4-FFF2-40B4-BE49-F238E27FC236}">
                          <a16:creationId xmlns:a16="http://schemas.microsoft.com/office/drawing/2014/main" id="{1D38650A-F9C9-4F8E-8BDD-C00EEEC08215}"/>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4" name="Ovaal 133">
                      <a:extLst>
                        <a:ext uri="{FF2B5EF4-FFF2-40B4-BE49-F238E27FC236}">
                          <a16:creationId xmlns:a16="http://schemas.microsoft.com/office/drawing/2014/main" id="{3234634A-B18D-4F7C-BA6D-CCB162B7EE87}"/>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130" name="Afbeelding 129">
                    <a:extLst>
                      <a:ext uri="{FF2B5EF4-FFF2-40B4-BE49-F238E27FC236}">
                        <a16:creationId xmlns:a16="http://schemas.microsoft.com/office/drawing/2014/main" id="{992AC727-10D8-4781-B6E5-BC1D82E9481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31" name="Afbeelding 130">
                    <a:extLst>
                      <a:ext uri="{FF2B5EF4-FFF2-40B4-BE49-F238E27FC236}">
                        <a16:creationId xmlns:a16="http://schemas.microsoft.com/office/drawing/2014/main" id="{7A1096CF-5616-4C51-997C-D8AD39424E09}"/>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123" name="Groep 122">
                  <a:extLst>
                    <a:ext uri="{FF2B5EF4-FFF2-40B4-BE49-F238E27FC236}">
                      <a16:creationId xmlns:a16="http://schemas.microsoft.com/office/drawing/2014/main" id="{B6F7E9B1-029A-42A7-BDC6-FCD284FBDFD0}"/>
                    </a:ext>
                  </a:extLst>
                </p:cNvPr>
                <p:cNvGrpSpPr/>
                <p:nvPr userDrawn="1"/>
              </p:nvGrpSpPr>
              <p:grpSpPr>
                <a:xfrm>
                  <a:off x="13103513" y="3705268"/>
                  <a:ext cx="145820" cy="146462"/>
                  <a:chOff x="13096169" y="3602278"/>
                  <a:chExt cx="145820" cy="146462"/>
                </a:xfrm>
              </p:grpSpPr>
              <p:sp>
                <p:nvSpPr>
                  <p:cNvPr id="127" name="Rechthoek 126">
                    <a:extLst>
                      <a:ext uri="{FF2B5EF4-FFF2-40B4-BE49-F238E27FC236}">
                        <a16:creationId xmlns:a16="http://schemas.microsoft.com/office/drawing/2014/main" id="{64F3E093-ACA5-4C9C-917D-29E435D8743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8" name="Rechthoek 127">
                    <a:extLst>
                      <a:ext uri="{FF2B5EF4-FFF2-40B4-BE49-F238E27FC236}">
                        <a16:creationId xmlns:a16="http://schemas.microsoft.com/office/drawing/2014/main" id="{99B2FC72-816E-418C-BEED-560083C60AC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24" name="Groep 123">
                  <a:extLst>
                    <a:ext uri="{FF2B5EF4-FFF2-40B4-BE49-F238E27FC236}">
                      <a16:creationId xmlns:a16="http://schemas.microsoft.com/office/drawing/2014/main" id="{664551A9-F069-4325-9DCC-BF314FD4B5A7}"/>
                    </a:ext>
                  </a:extLst>
                </p:cNvPr>
                <p:cNvGrpSpPr/>
                <p:nvPr userDrawn="1"/>
              </p:nvGrpSpPr>
              <p:grpSpPr>
                <a:xfrm rot="10800000">
                  <a:off x="13061402" y="3665637"/>
                  <a:ext cx="145820" cy="146462"/>
                  <a:chOff x="13096169" y="3602278"/>
                  <a:chExt cx="145820" cy="146462"/>
                </a:xfrm>
              </p:grpSpPr>
              <p:sp>
                <p:nvSpPr>
                  <p:cNvPr id="125" name="Rechthoek 124">
                    <a:extLst>
                      <a:ext uri="{FF2B5EF4-FFF2-40B4-BE49-F238E27FC236}">
                        <a16:creationId xmlns:a16="http://schemas.microsoft.com/office/drawing/2014/main" id="{7E177B16-1908-4CB9-B748-E3B74B01238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6" name="Rechthoek 125">
                    <a:extLst>
                      <a:ext uri="{FF2B5EF4-FFF2-40B4-BE49-F238E27FC236}">
                        <a16:creationId xmlns:a16="http://schemas.microsoft.com/office/drawing/2014/main" id="{F28880AB-1E63-40DB-AA98-B4746CCA77F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20" name="Rechthoek 119">
                <a:extLst>
                  <a:ext uri="{FF2B5EF4-FFF2-40B4-BE49-F238E27FC236}">
                    <a16:creationId xmlns:a16="http://schemas.microsoft.com/office/drawing/2014/main" id="{990D8210-4860-4B55-A527-79CE52FF9117}"/>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Arial" panose="020B0604020202020204" pitchFamily="34" charset="0"/>
                    <a:cs typeface="Arial" panose="020B0604020202020204" pitchFamily="34" charset="0"/>
                  </a:rPr>
                  <a:t>Bijsnijden</a:t>
                </a:r>
              </a:p>
            </p:txBody>
          </p:sp>
          <p:sp>
            <p:nvSpPr>
              <p:cNvPr id="121" name="Gelijkbenige driehoek 120">
                <a:extLst>
                  <a:ext uri="{FF2B5EF4-FFF2-40B4-BE49-F238E27FC236}">
                    <a16:creationId xmlns:a16="http://schemas.microsoft.com/office/drawing/2014/main" id="{BC5F8158-A6B8-4314-9D7D-AD20A3D591D8}"/>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46" name="LOGO">
            <a:extLst>
              <a:ext uri="{FF2B5EF4-FFF2-40B4-BE49-F238E27FC236}">
                <a16:creationId xmlns:a16="http://schemas.microsoft.com/office/drawing/2014/main" id="{FC9136A8-559F-4442-AA0A-746B1533E3C5}"/>
              </a:ext>
            </a:extLst>
          </p:cNvPr>
          <p:cNvSpPr>
            <a:spLocks noGrp="1"/>
          </p:cNvSpPr>
          <p:nvPr>
            <p:ph type="body" sz="quarter" idx="24" hasCustomPrompt="1"/>
          </p:nvPr>
        </p:nvSpPr>
        <p:spPr>
          <a:xfrm>
            <a:off x="5848181" y="6151265"/>
            <a:ext cx="495638"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5054953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en Grafiek ">
    <p:spTree>
      <p:nvGrpSpPr>
        <p:cNvPr id="1" name=""/>
        <p:cNvGrpSpPr/>
        <p:nvPr/>
      </p:nvGrpSpPr>
      <p:grpSpPr>
        <a:xfrm>
          <a:off x="0" y="0"/>
          <a:ext cx="0" cy="0"/>
          <a:chOff x="0" y="0"/>
          <a:chExt cx="0" cy="0"/>
        </a:xfrm>
      </p:grpSpPr>
      <p:sp>
        <p:nvSpPr>
          <p:cNvPr id="8" name="Tijdelijke aanduiding voor grafiek 7">
            <a:extLst>
              <a:ext uri="{FF2B5EF4-FFF2-40B4-BE49-F238E27FC236}">
                <a16:creationId xmlns:a16="http://schemas.microsoft.com/office/drawing/2014/main" id="{73670F2E-0A0A-4927-AD63-023C42B8728C}"/>
              </a:ext>
            </a:extLst>
          </p:cNvPr>
          <p:cNvSpPr>
            <a:spLocks noGrp="1"/>
          </p:cNvSpPr>
          <p:nvPr>
            <p:ph type="chart" sz="quarter" idx="22" hasCustomPrompt="1"/>
          </p:nvPr>
        </p:nvSpPr>
        <p:spPr>
          <a:xfrm>
            <a:off x="6088729" y="1498600"/>
            <a:ext cx="5287614" cy="4442400"/>
          </a:xfrm>
          <a:solidFill>
            <a:schemeClr val="bg1">
              <a:lumMod val="85000"/>
            </a:schemeClr>
          </a:solidFill>
        </p:spPr>
        <p:txBody>
          <a:bodyPr tIns="720000" anchor="ctr" anchorCtr="0"/>
          <a:lstStyle>
            <a:lvl1pPr marL="0" indent="0" algn="ctr">
              <a:buNone/>
              <a:defRPr sz="1399"/>
            </a:lvl1pPr>
          </a:lstStyle>
          <a:p>
            <a:r>
              <a:rPr lang="nl-NL"/>
              <a:t>Nieuwe grafiek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4919" y="1498600"/>
            <a:ext cx="4957217"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err="1"/>
              <a:t>Bullets</a:t>
            </a:r>
            <a:endParaRPr lang="nl-NL"/>
          </a:p>
          <a:p>
            <a:pPr lvl="1"/>
            <a:r>
              <a:rPr lang="nl-NL"/>
              <a:t>Sub-</a:t>
            </a:r>
            <a:r>
              <a:rPr lang="nl-NL" err="1"/>
              <a:t>Bullets</a:t>
            </a:r>
            <a:endParaRPr lang="nl-NL"/>
          </a:p>
          <a:p>
            <a:pPr lvl="2"/>
            <a:r>
              <a:rPr lang="nl-NL"/>
              <a:t>Platte tekst</a:t>
            </a:r>
          </a:p>
          <a:p>
            <a:pPr lvl="3"/>
            <a:r>
              <a:rPr lang="nl-NL"/>
              <a:t>Subtitel</a:t>
            </a:r>
          </a:p>
          <a:p>
            <a:pPr lvl="4"/>
            <a:r>
              <a:rPr lang="nl-NL"/>
              <a:t>Opsomming</a:t>
            </a:r>
          </a:p>
          <a:p>
            <a:pPr lvl="5"/>
            <a:r>
              <a:rPr lang="nl-NL"/>
              <a:t># </a:t>
            </a:r>
            <a:r>
              <a:rPr lang="nl-NL" err="1"/>
              <a:t>Bullets</a:t>
            </a:r>
            <a:endParaRPr lang="nl-NL"/>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F50A1544-A2E3-4FCC-8BB4-26A65063F741}" type="datetime1">
              <a:rPr lang="nl-NL" smtClean="0"/>
              <a:t>13-12-2024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4" name="Instructie">
            <a:extLst>
              <a:ext uri="{FF2B5EF4-FFF2-40B4-BE49-F238E27FC236}">
                <a16:creationId xmlns:a16="http://schemas.microsoft.com/office/drawing/2014/main" id="{C1076185-249F-46FF-97ED-0E81F87AAEDD}"/>
              </a:ext>
            </a:extLst>
          </p:cNvPr>
          <p:cNvGrpSpPr/>
          <p:nvPr userDrawn="1"/>
        </p:nvGrpSpPr>
        <p:grpSpPr>
          <a:xfrm>
            <a:off x="12384876" y="3046307"/>
            <a:ext cx="3182434" cy="2546619"/>
            <a:chOff x="12389714" y="4327164"/>
            <a:chExt cx="3183677" cy="2546619"/>
          </a:xfrm>
        </p:grpSpPr>
        <p:grpSp>
          <p:nvGrpSpPr>
            <p:cNvPr id="265" name="Meer informatie">
              <a:extLst>
                <a:ext uri="{FF2B5EF4-FFF2-40B4-BE49-F238E27FC236}">
                  <a16:creationId xmlns:a16="http://schemas.microsoft.com/office/drawing/2014/main" id="{0313B666-E418-497A-BFF3-8CAC712ED283}"/>
                </a:ext>
              </a:extLst>
            </p:cNvPr>
            <p:cNvGrpSpPr/>
            <p:nvPr userDrawn="1"/>
          </p:nvGrpSpPr>
          <p:grpSpPr>
            <a:xfrm>
              <a:off x="12394875" y="6090510"/>
              <a:ext cx="3178515" cy="783273"/>
              <a:chOff x="-3741486" y="3359148"/>
              <a:chExt cx="3178515" cy="783273"/>
            </a:xfrm>
          </p:grpSpPr>
          <p:sp>
            <p:nvSpPr>
              <p:cNvPr id="303" name="Freeform 101">
                <a:extLst>
                  <a:ext uri="{FF2B5EF4-FFF2-40B4-BE49-F238E27FC236}">
                    <a16:creationId xmlns:a16="http://schemas.microsoft.com/office/drawing/2014/main" id="{6A8E60D6-CC17-4C4F-8352-AA183D8F1657}"/>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04" name="Rechthoek 303">
                <a:extLst>
                  <a:ext uri="{FF2B5EF4-FFF2-40B4-BE49-F238E27FC236}">
                    <a16:creationId xmlns:a16="http://schemas.microsoft.com/office/drawing/2014/main" id="{FE14C406-9BC4-4479-848B-3DD4184B9BEA}"/>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05" name="Rechte verbindingslijn 304">
                <a:extLst>
                  <a:ext uri="{FF2B5EF4-FFF2-40B4-BE49-F238E27FC236}">
                    <a16:creationId xmlns:a16="http://schemas.microsoft.com/office/drawing/2014/main" id="{4CCBEA36-85FD-48D3-A649-0FB0D9977B06}"/>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66" name="Rechte verbindingslijn 265">
              <a:extLst>
                <a:ext uri="{FF2B5EF4-FFF2-40B4-BE49-F238E27FC236}">
                  <a16:creationId xmlns:a16="http://schemas.microsoft.com/office/drawing/2014/main" id="{934EBEC0-CE44-4873-8453-95C4AC1DC8F5}"/>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67" name="Rechthoek 266">
              <a:extLst>
                <a:ext uri="{FF2B5EF4-FFF2-40B4-BE49-F238E27FC236}">
                  <a16:creationId xmlns:a16="http://schemas.microsoft.com/office/drawing/2014/main" id="{32EB1E5B-C65F-4F58-9FD4-9C6A29862C7F}"/>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68" name="Ovaal 267">
              <a:extLst>
                <a:ext uri="{FF2B5EF4-FFF2-40B4-BE49-F238E27FC236}">
                  <a16:creationId xmlns:a16="http://schemas.microsoft.com/office/drawing/2014/main" id="{BCBEB1B3-095B-423E-B0A1-C3C0007DFF68}"/>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2B0EA390-3F35-4041-AE1F-E1C8CCEF373E}"/>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D787F5C5-8B60-4C28-A638-15EB344939EC}"/>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71" name="Groep 270">
              <a:extLst>
                <a:ext uri="{FF2B5EF4-FFF2-40B4-BE49-F238E27FC236}">
                  <a16:creationId xmlns:a16="http://schemas.microsoft.com/office/drawing/2014/main" id="{38D9BB95-123A-4628-AAB9-95037C9B980B}"/>
                </a:ext>
              </a:extLst>
            </p:cNvPr>
            <p:cNvGrpSpPr/>
            <p:nvPr userDrawn="1"/>
          </p:nvGrpSpPr>
          <p:grpSpPr>
            <a:xfrm>
              <a:off x="12755394" y="5222855"/>
              <a:ext cx="1714530" cy="639425"/>
              <a:chOff x="12757283" y="4365594"/>
              <a:chExt cx="1714530" cy="639425"/>
            </a:xfrm>
          </p:grpSpPr>
          <p:sp>
            <p:nvSpPr>
              <p:cNvPr id="272" name="Rechthoek 271">
                <a:extLst>
                  <a:ext uri="{FF2B5EF4-FFF2-40B4-BE49-F238E27FC236}">
                    <a16:creationId xmlns:a16="http://schemas.microsoft.com/office/drawing/2014/main" id="{C824331A-9EE1-451E-A946-E064E579FEAB}"/>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73" name="Rechthoek 272">
                <a:extLst>
                  <a:ext uri="{FF2B5EF4-FFF2-40B4-BE49-F238E27FC236}">
                    <a16:creationId xmlns:a16="http://schemas.microsoft.com/office/drawing/2014/main" id="{8DE511EF-F6BE-46CC-9BE6-B1A08C63E75F}"/>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4" name="Tekstvak 273">
                <a:extLst>
                  <a:ext uri="{FF2B5EF4-FFF2-40B4-BE49-F238E27FC236}">
                    <a16:creationId xmlns:a16="http://schemas.microsoft.com/office/drawing/2014/main" id="{386DD181-95EC-498E-A834-0C817EFC6051}"/>
                  </a:ext>
                </a:extLst>
              </p:cNvPr>
              <p:cNvSpPr txBox="1"/>
              <p:nvPr userDrawn="1"/>
            </p:nvSpPr>
            <p:spPr>
              <a:xfrm>
                <a:off x="12997648" y="4404704"/>
                <a:ext cx="1248154" cy="216982"/>
              </a:xfrm>
              <a:prstGeom prst="rect">
                <a:avLst/>
              </a:prstGeom>
              <a:noFill/>
            </p:spPr>
            <p:txBody>
              <a:bodyPr wrap="square" rtlCol="0">
                <a:spAutoFit/>
              </a:bodyPr>
              <a:lstStyle/>
              <a:p>
                <a:pPr marL="0" algn="l" defTabSz="1217025"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75" name="Tekstvak 274">
                <a:extLst>
                  <a:ext uri="{FF2B5EF4-FFF2-40B4-BE49-F238E27FC236}">
                    <a16:creationId xmlns:a16="http://schemas.microsoft.com/office/drawing/2014/main" id="{264E00A8-1C05-4461-8FBB-F260E6CC605C}"/>
                  </a:ext>
                </a:extLst>
              </p:cNvPr>
              <p:cNvSpPr txBox="1"/>
              <p:nvPr userDrawn="1"/>
            </p:nvSpPr>
            <p:spPr>
              <a:xfrm>
                <a:off x="12984219" y="4725830"/>
                <a:ext cx="1274711" cy="216982"/>
              </a:xfrm>
              <a:prstGeom prst="rect">
                <a:avLst/>
              </a:prstGeom>
              <a:noFill/>
            </p:spPr>
            <p:txBody>
              <a:bodyPr wrap="square" rtlCol="0">
                <a:spAutoFit/>
              </a:bodyPr>
              <a:lstStyle/>
              <a:p>
                <a:pPr marL="0" algn="l" defTabSz="1217025"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76" name="Picture 3">
                <a:extLst>
                  <a:ext uri="{FF2B5EF4-FFF2-40B4-BE49-F238E27FC236}">
                    <a16:creationId xmlns:a16="http://schemas.microsoft.com/office/drawing/2014/main" id="{5139DE2A-F217-41D4-A238-F3C14B971B9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7" name="Groep 276">
                <a:extLst>
                  <a:ext uri="{FF2B5EF4-FFF2-40B4-BE49-F238E27FC236}">
                    <a16:creationId xmlns:a16="http://schemas.microsoft.com/office/drawing/2014/main" id="{1B53341B-3E2D-4544-99AC-9419B66DDBBF}"/>
                  </a:ext>
                </a:extLst>
              </p:cNvPr>
              <p:cNvGrpSpPr/>
              <p:nvPr userDrawn="1"/>
            </p:nvGrpSpPr>
            <p:grpSpPr>
              <a:xfrm>
                <a:off x="12831198" y="4432250"/>
                <a:ext cx="139861" cy="152244"/>
                <a:chOff x="12574450" y="6053892"/>
                <a:chExt cx="169232" cy="184215"/>
              </a:xfrm>
            </p:grpSpPr>
            <p:sp>
              <p:nvSpPr>
                <p:cNvPr id="300" name="Rechthoek 299">
                  <a:extLst>
                    <a:ext uri="{FF2B5EF4-FFF2-40B4-BE49-F238E27FC236}">
                      <a16:creationId xmlns:a16="http://schemas.microsoft.com/office/drawing/2014/main" id="{7B7781CF-DD60-485B-8A8D-E0CC9A81395C}"/>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sp>
              <p:nvSpPr>
                <p:cNvPr id="301" name="Rechthoek 300">
                  <a:extLst>
                    <a:ext uri="{FF2B5EF4-FFF2-40B4-BE49-F238E27FC236}">
                      <a16:creationId xmlns:a16="http://schemas.microsoft.com/office/drawing/2014/main" id="{81172B35-79FE-45A8-B990-3919F86AE2CF}"/>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sp>
              <p:nvSpPr>
                <p:cNvPr id="302" name="Rechthoek 301">
                  <a:extLst>
                    <a:ext uri="{FF2B5EF4-FFF2-40B4-BE49-F238E27FC236}">
                      <a16:creationId xmlns:a16="http://schemas.microsoft.com/office/drawing/2014/main" id="{77C4E7B9-0B5C-4CC1-A001-0F789C91D0ED}"/>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grpSp>
          <p:grpSp>
            <p:nvGrpSpPr>
              <p:cNvPr id="278" name="Groep 277">
                <a:extLst>
                  <a:ext uri="{FF2B5EF4-FFF2-40B4-BE49-F238E27FC236}">
                    <a16:creationId xmlns:a16="http://schemas.microsoft.com/office/drawing/2014/main" id="{93ED8848-00C0-4651-91FA-C30696A004FC}"/>
                  </a:ext>
                </a:extLst>
              </p:cNvPr>
              <p:cNvGrpSpPr/>
              <p:nvPr userDrawn="1"/>
            </p:nvGrpSpPr>
            <p:grpSpPr>
              <a:xfrm>
                <a:off x="12831198" y="4748585"/>
                <a:ext cx="184916" cy="120210"/>
                <a:chOff x="8815516" y="1076284"/>
                <a:chExt cx="503174" cy="327105"/>
              </a:xfrm>
            </p:grpSpPr>
            <p:sp>
              <p:nvSpPr>
                <p:cNvPr id="279" name="Rechthoek 278">
                  <a:extLst>
                    <a:ext uri="{FF2B5EF4-FFF2-40B4-BE49-F238E27FC236}">
                      <a16:creationId xmlns:a16="http://schemas.microsoft.com/office/drawing/2014/main" id="{E850563D-63A0-4137-800C-D46381E67121}"/>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nvGrpSpPr>
                <p:cNvPr id="280" name="Groep 279">
                  <a:extLst>
                    <a:ext uri="{FF2B5EF4-FFF2-40B4-BE49-F238E27FC236}">
                      <a16:creationId xmlns:a16="http://schemas.microsoft.com/office/drawing/2014/main" id="{EA20D96F-B50B-4030-8297-81AEB637F34B}"/>
                    </a:ext>
                  </a:extLst>
                </p:cNvPr>
                <p:cNvGrpSpPr/>
                <p:nvPr userDrawn="1"/>
              </p:nvGrpSpPr>
              <p:grpSpPr>
                <a:xfrm>
                  <a:off x="8815517" y="1076284"/>
                  <a:ext cx="503173" cy="327105"/>
                  <a:chOff x="1351248" y="-683635"/>
                  <a:chExt cx="503173" cy="327105"/>
                </a:xfrm>
              </p:grpSpPr>
              <p:grpSp>
                <p:nvGrpSpPr>
                  <p:cNvPr id="281" name="Groep 280">
                    <a:extLst>
                      <a:ext uri="{FF2B5EF4-FFF2-40B4-BE49-F238E27FC236}">
                        <a16:creationId xmlns:a16="http://schemas.microsoft.com/office/drawing/2014/main" id="{C96A81E4-A05D-4618-9D49-329864745EFE}"/>
                      </a:ext>
                    </a:extLst>
                  </p:cNvPr>
                  <p:cNvGrpSpPr/>
                  <p:nvPr userDrawn="1"/>
                </p:nvGrpSpPr>
                <p:grpSpPr>
                  <a:xfrm>
                    <a:off x="1351248" y="-683635"/>
                    <a:ext cx="375186" cy="293652"/>
                    <a:chOff x="1094874" y="-884923"/>
                    <a:chExt cx="884668" cy="692417"/>
                  </a:xfrm>
                </p:grpSpPr>
                <p:sp>
                  <p:nvSpPr>
                    <p:cNvPr id="286" name="Rechthoek 285">
                      <a:extLst>
                        <a:ext uri="{FF2B5EF4-FFF2-40B4-BE49-F238E27FC236}">
                          <a16:creationId xmlns:a16="http://schemas.microsoft.com/office/drawing/2014/main" id="{21E19D67-2A0F-4730-AC1C-AB170CFBF247}"/>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nvGrpSpPr>
                    <p:cNvPr id="287" name="Groep 286">
                      <a:extLst>
                        <a:ext uri="{FF2B5EF4-FFF2-40B4-BE49-F238E27FC236}">
                          <a16:creationId xmlns:a16="http://schemas.microsoft.com/office/drawing/2014/main" id="{38291458-857E-4462-88A6-086697ADD2E6}"/>
                        </a:ext>
                      </a:extLst>
                    </p:cNvPr>
                    <p:cNvGrpSpPr/>
                    <p:nvPr userDrawn="1"/>
                  </p:nvGrpSpPr>
                  <p:grpSpPr>
                    <a:xfrm>
                      <a:off x="1094874" y="-878306"/>
                      <a:ext cx="867364" cy="685800"/>
                      <a:chOff x="1094874" y="-878306"/>
                      <a:chExt cx="867364" cy="613611"/>
                    </a:xfrm>
                  </p:grpSpPr>
                  <p:cxnSp>
                    <p:nvCxnSpPr>
                      <p:cNvPr id="293" name="Rechte verbindingslijn 292">
                        <a:extLst>
                          <a:ext uri="{FF2B5EF4-FFF2-40B4-BE49-F238E27FC236}">
                            <a16:creationId xmlns:a16="http://schemas.microsoft.com/office/drawing/2014/main" id="{0A94B65A-F952-4F11-8485-88C9448A19C4}"/>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6BCFD6BF-BA69-4F72-89CF-E78B4F4B85B7}"/>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95" name="Groep 294">
                        <a:extLst>
                          <a:ext uri="{FF2B5EF4-FFF2-40B4-BE49-F238E27FC236}">
                            <a16:creationId xmlns:a16="http://schemas.microsoft.com/office/drawing/2014/main" id="{3896AAA7-6C99-41D2-868E-D5188DB95895}"/>
                          </a:ext>
                        </a:extLst>
                      </p:cNvPr>
                      <p:cNvGrpSpPr/>
                      <p:nvPr userDrawn="1"/>
                    </p:nvGrpSpPr>
                    <p:grpSpPr>
                      <a:xfrm>
                        <a:off x="1270535" y="-878306"/>
                        <a:ext cx="526983" cy="613611"/>
                        <a:chOff x="1270535" y="-745959"/>
                        <a:chExt cx="526983" cy="481264"/>
                      </a:xfrm>
                    </p:grpSpPr>
                    <p:cxnSp>
                      <p:nvCxnSpPr>
                        <p:cNvPr id="296" name="Rechte verbindingslijn 295">
                          <a:extLst>
                            <a:ext uri="{FF2B5EF4-FFF2-40B4-BE49-F238E27FC236}">
                              <a16:creationId xmlns:a16="http://schemas.microsoft.com/office/drawing/2014/main" id="{1D743BA0-D862-4822-8E13-4E8A71900C62}"/>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7" name="Rechte verbindingslijn 296">
                          <a:extLst>
                            <a:ext uri="{FF2B5EF4-FFF2-40B4-BE49-F238E27FC236}">
                              <a16:creationId xmlns:a16="http://schemas.microsoft.com/office/drawing/2014/main" id="{D17B788D-6FD5-4B12-BF80-FC9A88D1B644}"/>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8" name="Rechte verbindingslijn 297">
                          <a:extLst>
                            <a:ext uri="{FF2B5EF4-FFF2-40B4-BE49-F238E27FC236}">
                              <a16:creationId xmlns:a16="http://schemas.microsoft.com/office/drawing/2014/main" id="{6C30B7E8-4608-4387-8B3F-0769443FA3A2}"/>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9" name="Rechte verbindingslijn 298">
                          <a:extLst>
                            <a:ext uri="{FF2B5EF4-FFF2-40B4-BE49-F238E27FC236}">
                              <a16:creationId xmlns:a16="http://schemas.microsoft.com/office/drawing/2014/main" id="{A2F8B08C-9D62-4FC7-B9AD-342A62667C9F}"/>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88" name="Rechte verbindingslijn 287">
                      <a:extLst>
                        <a:ext uri="{FF2B5EF4-FFF2-40B4-BE49-F238E27FC236}">
                          <a16:creationId xmlns:a16="http://schemas.microsoft.com/office/drawing/2014/main" id="{A5A12D64-A113-4575-9A8F-410A90B71A27}"/>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89" name="Groep 288">
                      <a:extLst>
                        <a:ext uri="{FF2B5EF4-FFF2-40B4-BE49-F238E27FC236}">
                          <a16:creationId xmlns:a16="http://schemas.microsoft.com/office/drawing/2014/main" id="{58D1000C-D2F7-41FD-B225-6F232CAC8ACD}"/>
                        </a:ext>
                      </a:extLst>
                    </p:cNvPr>
                    <p:cNvGrpSpPr/>
                    <p:nvPr userDrawn="1"/>
                  </p:nvGrpSpPr>
                  <p:grpSpPr>
                    <a:xfrm>
                      <a:off x="1094874" y="-607596"/>
                      <a:ext cx="878306" cy="276726"/>
                      <a:chOff x="1106905" y="-607596"/>
                      <a:chExt cx="878307" cy="276726"/>
                    </a:xfrm>
                  </p:grpSpPr>
                  <p:cxnSp>
                    <p:nvCxnSpPr>
                      <p:cNvPr id="290" name="Rechte verbindingslijn 289">
                        <a:extLst>
                          <a:ext uri="{FF2B5EF4-FFF2-40B4-BE49-F238E27FC236}">
                            <a16:creationId xmlns:a16="http://schemas.microsoft.com/office/drawing/2014/main" id="{BA245519-DF97-4AD2-B1F0-F8D60E2B40EB}"/>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1" name="Rechte verbindingslijn 290">
                        <a:extLst>
                          <a:ext uri="{FF2B5EF4-FFF2-40B4-BE49-F238E27FC236}">
                            <a16:creationId xmlns:a16="http://schemas.microsoft.com/office/drawing/2014/main" id="{D09FDECC-9E0F-4C4E-85A7-90DDF04C64D9}"/>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0BE56406-E0B4-494D-8A1C-BB22CDFA9880}"/>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82" name="Groep 281">
                    <a:extLst>
                      <a:ext uri="{FF2B5EF4-FFF2-40B4-BE49-F238E27FC236}">
                        <a16:creationId xmlns:a16="http://schemas.microsoft.com/office/drawing/2014/main" id="{EEFF840B-B188-4B09-BB75-A9FBB62E30CF}"/>
                      </a:ext>
                    </a:extLst>
                  </p:cNvPr>
                  <p:cNvGrpSpPr/>
                  <p:nvPr userDrawn="1"/>
                </p:nvGrpSpPr>
                <p:grpSpPr>
                  <a:xfrm rot="2700000">
                    <a:off x="1605871" y="-605080"/>
                    <a:ext cx="90079" cy="407021"/>
                    <a:chOff x="3130062" y="-817193"/>
                    <a:chExt cx="131884" cy="595920"/>
                  </a:xfrm>
                  <a:solidFill>
                    <a:srgbClr val="3399FF"/>
                  </a:solidFill>
                </p:grpSpPr>
                <p:sp>
                  <p:nvSpPr>
                    <p:cNvPr id="283" name="Rechthoek 282">
                      <a:extLst>
                        <a:ext uri="{FF2B5EF4-FFF2-40B4-BE49-F238E27FC236}">
                          <a16:creationId xmlns:a16="http://schemas.microsoft.com/office/drawing/2014/main" id="{D4683257-08D8-4FD8-A2A8-7577B65FAC6F}"/>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84" name="Rechthoek: afgeronde bovenhoeken 283">
                      <a:extLst>
                        <a:ext uri="{FF2B5EF4-FFF2-40B4-BE49-F238E27FC236}">
                          <a16:creationId xmlns:a16="http://schemas.microsoft.com/office/drawing/2014/main" id="{790F4B10-A125-4554-B24B-642267FB21BF}"/>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85" name="Gelijkbenige driehoek 284">
                      <a:extLst>
                        <a:ext uri="{FF2B5EF4-FFF2-40B4-BE49-F238E27FC236}">
                          <a16:creationId xmlns:a16="http://schemas.microsoft.com/office/drawing/2014/main" id="{847586B8-F922-415C-9EDB-7B8C8F017E04}"/>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grpSp>
        </p:grpSp>
      </p:grpSp>
      <p:grpSp>
        <p:nvGrpSpPr>
          <p:cNvPr id="306" name="Instructie">
            <a:extLst>
              <a:ext uri="{FF2B5EF4-FFF2-40B4-BE49-F238E27FC236}">
                <a16:creationId xmlns:a16="http://schemas.microsoft.com/office/drawing/2014/main" id="{41CD3665-86A2-414D-A59A-8943535C7F6E}"/>
              </a:ext>
            </a:extLst>
          </p:cNvPr>
          <p:cNvGrpSpPr/>
          <p:nvPr userDrawn="1"/>
        </p:nvGrpSpPr>
        <p:grpSpPr>
          <a:xfrm>
            <a:off x="12386762" y="1"/>
            <a:ext cx="3182434" cy="2499789"/>
            <a:chOff x="12391601" y="0"/>
            <a:chExt cx="3183677" cy="2499789"/>
          </a:xfrm>
        </p:grpSpPr>
        <p:sp>
          <p:nvSpPr>
            <p:cNvPr id="307" name="Rechthoek 306">
              <a:extLst>
                <a:ext uri="{FF2B5EF4-FFF2-40B4-BE49-F238E27FC236}">
                  <a16:creationId xmlns:a16="http://schemas.microsoft.com/office/drawing/2014/main" id="{9A32F40A-4C11-4610-81C1-199E5F09B7B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308" name="Ovaal 307">
              <a:extLst>
                <a:ext uri="{FF2B5EF4-FFF2-40B4-BE49-F238E27FC236}">
                  <a16:creationId xmlns:a16="http://schemas.microsoft.com/office/drawing/2014/main" id="{6370B547-8666-463D-95A2-A3D48D7F7CFE}"/>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9" name="Rechte verbindingslijn 308">
              <a:extLst>
                <a:ext uri="{FF2B5EF4-FFF2-40B4-BE49-F238E27FC236}">
                  <a16:creationId xmlns:a16="http://schemas.microsoft.com/office/drawing/2014/main" id="{AA172FB5-AF84-4AA7-824F-A4FFEEC81C7B}"/>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310" name="Rechte verbindingslijn 309">
              <a:extLst>
                <a:ext uri="{FF2B5EF4-FFF2-40B4-BE49-F238E27FC236}">
                  <a16:creationId xmlns:a16="http://schemas.microsoft.com/office/drawing/2014/main" id="{09A76822-3C78-4817-A736-0F4E903613C7}"/>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11" name="Rechthoek 310">
              <a:extLst>
                <a:ext uri="{FF2B5EF4-FFF2-40B4-BE49-F238E27FC236}">
                  <a16:creationId xmlns:a16="http://schemas.microsoft.com/office/drawing/2014/main" id="{A8B9418B-55A3-4347-B013-76EA5F639F0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2" name="Ovaal 311">
              <a:extLst>
                <a:ext uri="{FF2B5EF4-FFF2-40B4-BE49-F238E27FC236}">
                  <a16:creationId xmlns:a16="http://schemas.microsoft.com/office/drawing/2014/main" id="{54E51DD9-259C-4B83-BD26-6263C1C1F3CC}"/>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13" name="Rechthoek 312">
              <a:extLst>
                <a:ext uri="{FF2B5EF4-FFF2-40B4-BE49-F238E27FC236}">
                  <a16:creationId xmlns:a16="http://schemas.microsoft.com/office/drawing/2014/main" id="{024A3AC7-147C-4DFC-BADC-111EC0C684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14" name="Groep 313">
              <a:extLst>
                <a:ext uri="{FF2B5EF4-FFF2-40B4-BE49-F238E27FC236}">
                  <a16:creationId xmlns:a16="http://schemas.microsoft.com/office/drawing/2014/main" id="{FFAFE8C1-0246-4F29-B5A9-52C18ED06F5B}"/>
                </a:ext>
              </a:extLst>
            </p:cNvPr>
            <p:cNvGrpSpPr/>
            <p:nvPr userDrawn="1"/>
          </p:nvGrpSpPr>
          <p:grpSpPr>
            <a:xfrm>
              <a:off x="12757282" y="2184550"/>
              <a:ext cx="825500" cy="209550"/>
              <a:chOff x="13504624" y="2482850"/>
              <a:chExt cx="825500" cy="209550"/>
            </a:xfrm>
          </p:grpSpPr>
          <p:sp>
            <p:nvSpPr>
              <p:cNvPr id="320" name="Rechthoek 319">
                <a:extLst>
                  <a:ext uri="{FF2B5EF4-FFF2-40B4-BE49-F238E27FC236}">
                    <a16:creationId xmlns:a16="http://schemas.microsoft.com/office/drawing/2014/main" id="{047AE026-CDD6-402E-A0A3-1CA9BFE653E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321" name="Rechte verbindingslijn 320">
                <a:extLst>
                  <a:ext uri="{FF2B5EF4-FFF2-40B4-BE49-F238E27FC236}">
                    <a16:creationId xmlns:a16="http://schemas.microsoft.com/office/drawing/2014/main" id="{9DBD39BE-5894-413A-81A1-2D93B15E223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22" name="Gelijkbenige driehoek 321">
                <a:extLst>
                  <a:ext uri="{FF2B5EF4-FFF2-40B4-BE49-F238E27FC236}">
                    <a16:creationId xmlns:a16="http://schemas.microsoft.com/office/drawing/2014/main" id="{C897DC9D-ACC5-4247-B625-0FF34402B7A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315" name="Rechte verbindingslijn 314">
              <a:extLst>
                <a:ext uri="{FF2B5EF4-FFF2-40B4-BE49-F238E27FC236}">
                  <a16:creationId xmlns:a16="http://schemas.microsoft.com/office/drawing/2014/main" id="{F435629D-EB5A-4F69-96B5-0709EFC9EDFC}"/>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16" name="Groep 315">
              <a:extLst>
                <a:ext uri="{FF2B5EF4-FFF2-40B4-BE49-F238E27FC236}">
                  <a16:creationId xmlns:a16="http://schemas.microsoft.com/office/drawing/2014/main" id="{0AC12C54-941B-461F-B50D-BBC0E67F6512}"/>
                </a:ext>
              </a:extLst>
            </p:cNvPr>
            <p:cNvGrpSpPr/>
            <p:nvPr userDrawn="1"/>
          </p:nvGrpSpPr>
          <p:grpSpPr>
            <a:xfrm>
              <a:off x="12751697" y="1147804"/>
              <a:ext cx="289372" cy="314992"/>
              <a:chOff x="7322769" y="-310267"/>
              <a:chExt cx="289372" cy="314992"/>
            </a:xfrm>
          </p:grpSpPr>
          <p:sp>
            <p:nvSpPr>
              <p:cNvPr id="317" name="Rechthoek 316">
                <a:extLst>
                  <a:ext uri="{FF2B5EF4-FFF2-40B4-BE49-F238E27FC236}">
                    <a16:creationId xmlns:a16="http://schemas.microsoft.com/office/drawing/2014/main" id="{6619608B-FDE1-4139-8B52-FBDA629FEB5A}"/>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318" name="Rechthoek 317">
                <a:extLst>
                  <a:ext uri="{FF2B5EF4-FFF2-40B4-BE49-F238E27FC236}">
                    <a16:creationId xmlns:a16="http://schemas.microsoft.com/office/drawing/2014/main" id="{BBA75094-E66A-45E6-B229-4FB9F5968174}"/>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319" name="Rechthoek 318">
                <a:extLst>
                  <a:ext uri="{FF2B5EF4-FFF2-40B4-BE49-F238E27FC236}">
                    <a16:creationId xmlns:a16="http://schemas.microsoft.com/office/drawing/2014/main" id="{2BD97741-AD20-4196-A0EE-5BC4F56A5C9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grpSp>
        <p:nvGrpSpPr>
          <p:cNvPr id="157" name="Instructie">
            <a:extLst>
              <a:ext uri="{FF2B5EF4-FFF2-40B4-BE49-F238E27FC236}">
                <a16:creationId xmlns:a16="http://schemas.microsoft.com/office/drawing/2014/main" id="{3202FFEE-3BAE-4573-8E79-584609AD08E6}"/>
              </a:ext>
            </a:extLst>
          </p:cNvPr>
          <p:cNvGrpSpPr/>
          <p:nvPr userDrawn="1"/>
        </p:nvGrpSpPr>
        <p:grpSpPr>
          <a:xfrm>
            <a:off x="-3436204" y="1434"/>
            <a:ext cx="3200077" cy="6001164"/>
            <a:chOff x="-3437547" y="1434"/>
            <a:chExt cx="3201327" cy="6001164"/>
          </a:xfrm>
        </p:grpSpPr>
        <p:cxnSp>
          <p:nvCxnSpPr>
            <p:cNvPr id="158" name="Rechte verbindingslijn 157">
              <a:extLst>
                <a:ext uri="{FF2B5EF4-FFF2-40B4-BE49-F238E27FC236}">
                  <a16:creationId xmlns:a16="http://schemas.microsoft.com/office/drawing/2014/main" id="{CB76DCFF-1456-43B0-A635-CD04B4777117}"/>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9" name="Ovaal 158">
              <a:extLst>
                <a:ext uri="{FF2B5EF4-FFF2-40B4-BE49-F238E27FC236}">
                  <a16:creationId xmlns:a16="http://schemas.microsoft.com/office/drawing/2014/main" id="{62EF1B08-52A6-4041-8038-FA62A9C83AAE}"/>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60" name="Rechthoek 159">
              <a:extLst>
                <a:ext uri="{FF2B5EF4-FFF2-40B4-BE49-F238E27FC236}">
                  <a16:creationId xmlns:a16="http://schemas.microsoft.com/office/drawing/2014/main" id="{98BA0345-9344-41D0-9452-18DDA09EDAC9}"/>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161" name="Ovaal 160">
              <a:extLst>
                <a:ext uri="{FF2B5EF4-FFF2-40B4-BE49-F238E27FC236}">
                  <a16:creationId xmlns:a16="http://schemas.microsoft.com/office/drawing/2014/main" id="{1C8F0200-3B9C-4103-9FCF-0D944D56B0DA}"/>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62" name="Rechthoek 161">
              <a:extLst>
                <a:ext uri="{FF2B5EF4-FFF2-40B4-BE49-F238E27FC236}">
                  <a16:creationId xmlns:a16="http://schemas.microsoft.com/office/drawing/2014/main" id="{0F111FDE-D09B-4CDD-A681-99A1A8C6F363}"/>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163" name="Ovaal 162">
              <a:extLst>
                <a:ext uri="{FF2B5EF4-FFF2-40B4-BE49-F238E27FC236}">
                  <a16:creationId xmlns:a16="http://schemas.microsoft.com/office/drawing/2014/main" id="{FC67DA35-7595-4B92-B8FC-AC3769254280}"/>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64" name="Rechthoek 163">
              <a:extLst>
                <a:ext uri="{FF2B5EF4-FFF2-40B4-BE49-F238E27FC236}">
                  <a16:creationId xmlns:a16="http://schemas.microsoft.com/office/drawing/2014/main" id="{0EF4F12D-6D19-4F3D-B649-27F1B56B15D3}"/>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3"/>
                </a:buBlip>
                <a:tabLst/>
                <a:defRPr/>
              </a:pPr>
              <a:r>
                <a:rPr lang="nl-NL" sz="1799" kern="1200" noProof="0">
                  <a:solidFill>
                    <a:schemeClr val="tx1">
                      <a:lumMod val="65000"/>
                      <a:lumOff val="35000"/>
                    </a:schemeClr>
                  </a:solidFill>
                  <a:latin typeface="+mn-lt"/>
                  <a:ea typeface="+mn-ea"/>
                  <a:cs typeface="+mn-cs"/>
                </a:rPr>
                <a:t>Check leeg</a:t>
              </a:r>
            </a:p>
          </p:txBody>
        </p:sp>
        <p:sp>
          <p:nvSpPr>
            <p:cNvPr id="165" name="Ovaal 164">
              <a:extLst>
                <a:ext uri="{FF2B5EF4-FFF2-40B4-BE49-F238E27FC236}">
                  <a16:creationId xmlns:a16="http://schemas.microsoft.com/office/drawing/2014/main" id="{BB01C8EE-DC07-4328-BBF6-FE0C1FD56CE4}"/>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66" name="Rechthoek 165">
              <a:extLst>
                <a:ext uri="{FF2B5EF4-FFF2-40B4-BE49-F238E27FC236}">
                  <a16:creationId xmlns:a16="http://schemas.microsoft.com/office/drawing/2014/main" id="{5021A63E-08F8-47F8-AA75-0458D0664F97}"/>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4"/>
                </a:buBlip>
                <a:tabLst/>
                <a:defRPr/>
              </a:pPr>
              <a:r>
                <a:rPr lang="nl-NL" sz="1799" kern="1200" noProof="0">
                  <a:solidFill>
                    <a:schemeClr val="tx1">
                      <a:lumMod val="65000"/>
                      <a:lumOff val="35000"/>
                    </a:schemeClr>
                  </a:solidFill>
                  <a:latin typeface="+mn-lt"/>
                  <a:ea typeface="+mn-ea"/>
                  <a:cs typeface="+mn-cs"/>
                </a:rPr>
                <a:t>Check vol</a:t>
              </a:r>
            </a:p>
          </p:txBody>
        </p:sp>
        <p:grpSp>
          <p:nvGrpSpPr>
            <p:cNvPr id="167" name="Meer informatie">
              <a:extLst>
                <a:ext uri="{FF2B5EF4-FFF2-40B4-BE49-F238E27FC236}">
                  <a16:creationId xmlns:a16="http://schemas.microsoft.com/office/drawing/2014/main" id="{A806DA39-2F8E-41FE-BD24-3F2328240D01}"/>
                </a:ext>
              </a:extLst>
            </p:cNvPr>
            <p:cNvGrpSpPr/>
            <p:nvPr userDrawn="1"/>
          </p:nvGrpSpPr>
          <p:grpSpPr>
            <a:xfrm>
              <a:off x="-3421298" y="5206936"/>
              <a:ext cx="3178515" cy="795662"/>
              <a:chOff x="-3741486" y="3387723"/>
              <a:chExt cx="3178515" cy="795662"/>
            </a:xfrm>
          </p:grpSpPr>
          <p:sp>
            <p:nvSpPr>
              <p:cNvPr id="235" name="Freeform 101">
                <a:extLst>
                  <a:ext uri="{FF2B5EF4-FFF2-40B4-BE49-F238E27FC236}">
                    <a16:creationId xmlns:a16="http://schemas.microsoft.com/office/drawing/2014/main" id="{7CE67D91-2A24-46FD-B4BF-ACE2DB5018CB}"/>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36" name="Rechthoek 235">
                <a:extLst>
                  <a:ext uri="{FF2B5EF4-FFF2-40B4-BE49-F238E27FC236}">
                    <a16:creationId xmlns:a16="http://schemas.microsoft.com/office/drawing/2014/main" id="{D2F7D211-5D55-4A68-A372-1E94F553916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37" name="Rechte verbindingslijn 236">
                <a:extLst>
                  <a:ext uri="{FF2B5EF4-FFF2-40B4-BE49-F238E27FC236}">
                    <a16:creationId xmlns:a16="http://schemas.microsoft.com/office/drawing/2014/main" id="{83BD39BD-AA1C-4130-A3CA-0865684EA292}"/>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8" name="Rechthoek 167">
              <a:extLst>
                <a:ext uri="{FF2B5EF4-FFF2-40B4-BE49-F238E27FC236}">
                  <a16:creationId xmlns:a16="http://schemas.microsoft.com/office/drawing/2014/main" id="{6B193903-A4AD-47C0-B0EB-13722B5BF23E}"/>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9" name="Ovaal 168">
              <a:extLst>
                <a:ext uri="{FF2B5EF4-FFF2-40B4-BE49-F238E27FC236}">
                  <a16:creationId xmlns:a16="http://schemas.microsoft.com/office/drawing/2014/main" id="{0EECD93D-23CC-475E-BD03-4FB35256AB12}"/>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70" name="Rechte verbindingslijn 169">
              <a:extLst>
                <a:ext uri="{FF2B5EF4-FFF2-40B4-BE49-F238E27FC236}">
                  <a16:creationId xmlns:a16="http://schemas.microsoft.com/office/drawing/2014/main" id="{FB77A4E8-4690-4A17-8C0D-806AE68F57C0}"/>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71" name="Groep 170">
              <a:extLst>
                <a:ext uri="{FF2B5EF4-FFF2-40B4-BE49-F238E27FC236}">
                  <a16:creationId xmlns:a16="http://schemas.microsoft.com/office/drawing/2014/main" id="{00CFBA95-241E-45CC-9E50-FBDC9941A3A4}"/>
                </a:ext>
              </a:extLst>
            </p:cNvPr>
            <p:cNvGrpSpPr/>
            <p:nvPr userDrawn="1"/>
          </p:nvGrpSpPr>
          <p:grpSpPr>
            <a:xfrm>
              <a:off x="-3437547" y="349413"/>
              <a:ext cx="2933825" cy="558875"/>
              <a:chOff x="-3419346" y="368233"/>
              <a:chExt cx="3904920" cy="743862"/>
            </a:xfrm>
          </p:grpSpPr>
          <p:sp>
            <p:nvSpPr>
              <p:cNvPr id="183" name="Rechthoek 182">
                <a:extLst>
                  <a:ext uri="{FF2B5EF4-FFF2-40B4-BE49-F238E27FC236}">
                    <a16:creationId xmlns:a16="http://schemas.microsoft.com/office/drawing/2014/main" id="{7DF32C94-6FEF-4B6D-BB00-99B3EF959103}"/>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84" name="Rechte verbindingslijn 183">
                <a:extLst>
                  <a:ext uri="{FF2B5EF4-FFF2-40B4-BE49-F238E27FC236}">
                    <a16:creationId xmlns:a16="http://schemas.microsoft.com/office/drawing/2014/main" id="{0143A327-ACCB-4690-959C-84E6332060D1}"/>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512D35EA-4307-4174-925D-C2AE124F3ADB}"/>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6" name="Rechthoek 185">
                <a:extLst>
                  <a:ext uri="{FF2B5EF4-FFF2-40B4-BE49-F238E27FC236}">
                    <a16:creationId xmlns:a16="http://schemas.microsoft.com/office/drawing/2014/main" id="{853CCDA1-FF41-4CB7-8D4F-B41647034813}"/>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87" name="Groep 186">
                <a:extLst>
                  <a:ext uri="{FF2B5EF4-FFF2-40B4-BE49-F238E27FC236}">
                    <a16:creationId xmlns:a16="http://schemas.microsoft.com/office/drawing/2014/main" id="{B495ECBA-E5E5-4455-BC5B-9B16F9808201}"/>
                  </a:ext>
                </a:extLst>
              </p:cNvPr>
              <p:cNvGrpSpPr/>
              <p:nvPr userDrawn="1"/>
            </p:nvGrpSpPr>
            <p:grpSpPr>
              <a:xfrm>
                <a:off x="-3002834" y="720303"/>
                <a:ext cx="182598" cy="143759"/>
                <a:chOff x="-3310843" y="700986"/>
                <a:chExt cx="182598" cy="143759"/>
              </a:xfrm>
            </p:grpSpPr>
            <p:grpSp>
              <p:nvGrpSpPr>
                <p:cNvPr id="226" name="Groep 225">
                  <a:extLst>
                    <a:ext uri="{FF2B5EF4-FFF2-40B4-BE49-F238E27FC236}">
                      <a16:creationId xmlns:a16="http://schemas.microsoft.com/office/drawing/2014/main" id="{9059752D-DC5A-4B95-94FA-A5EEDB6BDD3D}"/>
                    </a:ext>
                  </a:extLst>
                </p:cNvPr>
                <p:cNvGrpSpPr/>
                <p:nvPr userDrawn="1"/>
              </p:nvGrpSpPr>
              <p:grpSpPr>
                <a:xfrm>
                  <a:off x="-3310843" y="700986"/>
                  <a:ext cx="182598" cy="143759"/>
                  <a:chOff x="-3310843" y="700986"/>
                  <a:chExt cx="182598" cy="143759"/>
                </a:xfrm>
              </p:grpSpPr>
              <p:cxnSp>
                <p:nvCxnSpPr>
                  <p:cNvPr id="230" name="Rechte verbindingslijn 229">
                    <a:extLst>
                      <a:ext uri="{FF2B5EF4-FFF2-40B4-BE49-F238E27FC236}">
                        <a16:creationId xmlns:a16="http://schemas.microsoft.com/office/drawing/2014/main" id="{D7D5FD68-D8DB-49C1-A419-DE2ED7BB5A82}"/>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31" name="Rechte verbindingslijn 230">
                    <a:extLst>
                      <a:ext uri="{FF2B5EF4-FFF2-40B4-BE49-F238E27FC236}">
                        <a16:creationId xmlns:a16="http://schemas.microsoft.com/office/drawing/2014/main" id="{28AFAF2F-D5FF-45AB-B8EF-F24B96FC4B91}"/>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32" name="Rechte verbindingslijn 231">
                    <a:extLst>
                      <a:ext uri="{FF2B5EF4-FFF2-40B4-BE49-F238E27FC236}">
                        <a16:creationId xmlns:a16="http://schemas.microsoft.com/office/drawing/2014/main" id="{A4F96D4C-A544-4182-9B31-ECCF471E535F}"/>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33" name="Rechte verbindingslijn 232">
                    <a:extLst>
                      <a:ext uri="{FF2B5EF4-FFF2-40B4-BE49-F238E27FC236}">
                        <a16:creationId xmlns:a16="http://schemas.microsoft.com/office/drawing/2014/main" id="{798319A0-9931-42EA-80D2-E338D52FBE9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34" name="Rechte verbindingslijn 233">
                    <a:extLst>
                      <a:ext uri="{FF2B5EF4-FFF2-40B4-BE49-F238E27FC236}">
                        <a16:creationId xmlns:a16="http://schemas.microsoft.com/office/drawing/2014/main" id="{8DFDD7D9-4E07-4307-8913-055C1D5FEF01}"/>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27" name="Groep 226">
                  <a:extLst>
                    <a:ext uri="{FF2B5EF4-FFF2-40B4-BE49-F238E27FC236}">
                      <a16:creationId xmlns:a16="http://schemas.microsoft.com/office/drawing/2014/main" id="{C079FD78-C8C3-4B64-ACD8-7C81E09939A0}"/>
                    </a:ext>
                  </a:extLst>
                </p:cNvPr>
                <p:cNvGrpSpPr/>
                <p:nvPr userDrawn="1"/>
              </p:nvGrpSpPr>
              <p:grpSpPr>
                <a:xfrm flipH="1">
                  <a:off x="-3310774" y="735854"/>
                  <a:ext cx="88801" cy="72568"/>
                  <a:chOff x="-2091059" y="1395403"/>
                  <a:chExt cx="157316" cy="128558"/>
                </a:xfrm>
              </p:grpSpPr>
              <p:sp>
                <p:nvSpPr>
                  <p:cNvPr id="228" name="Rechthoek 227">
                    <a:extLst>
                      <a:ext uri="{FF2B5EF4-FFF2-40B4-BE49-F238E27FC236}">
                        <a16:creationId xmlns:a16="http://schemas.microsoft.com/office/drawing/2014/main" id="{55DCFC55-F27E-4ADF-BE7C-7F35EC305FB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9" name="Pijl: punthaak 228">
                    <a:extLst>
                      <a:ext uri="{FF2B5EF4-FFF2-40B4-BE49-F238E27FC236}">
                        <a16:creationId xmlns:a16="http://schemas.microsoft.com/office/drawing/2014/main" id="{716CEE48-3032-4170-8167-2E2BF3F1CFE7}"/>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8" name="Groep 187">
                <a:extLst>
                  <a:ext uri="{FF2B5EF4-FFF2-40B4-BE49-F238E27FC236}">
                    <a16:creationId xmlns:a16="http://schemas.microsoft.com/office/drawing/2014/main" id="{CADD26A0-92BE-4FFD-B0ED-B31BEA528D04}"/>
                  </a:ext>
                </a:extLst>
              </p:cNvPr>
              <p:cNvGrpSpPr/>
              <p:nvPr userDrawn="1"/>
            </p:nvGrpSpPr>
            <p:grpSpPr>
              <a:xfrm>
                <a:off x="-3326107" y="720303"/>
                <a:ext cx="182598" cy="143759"/>
                <a:chOff x="-3634116" y="700986"/>
                <a:chExt cx="182598" cy="143759"/>
              </a:xfrm>
            </p:grpSpPr>
            <p:grpSp>
              <p:nvGrpSpPr>
                <p:cNvPr id="217" name="Groep 216">
                  <a:extLst>
                    <a:ext uri="{FF2B5EF4-FFF2-40B4-BE49-F238E27FC236}">
                      <a16:creationId xmlns:a16="http://schemas.microsoft.com/office/drawing/2014/main" id="{8D819415-7C4C-45CC-9E6D-BE13EDD9AA1D}"/>
                    </a:ext>
                  </a:extLst>
                </p:cNvPr>
                <p:cNvGrpSpPr/>
                <p:nvPr userDrawn="1"/>
              </p:nvGrpSpPr>
              <p:grpSpPr>
                <a:xfrm>
                  <a:off x="-3634116" y="700986"/>
                  <a:ext cx="182598" cy="143759"/>
                  <a:chOff x="-3634116" y="700986"/>
                  <a:chExt cx="182598" cy="143759"/>
                </a:xfrm>
              </p:grpSpPr>
              <p:cxnSp>
                <p:nvCxnSpPr>
                  <p:cNvPr id="221" name="Rechte verbindingslijn 220">
                    <a:extLst>
                      <a:ext uri="{FF2B5EF4-FFF2-40B4-BE49-F238E27FC236}">
                        <a16:creationId xmlns:a16="http://schemas.microsoft.com/office/drawing/2014/main" id="{80F75B0D-7668-405A-BDC8-F4F2B413A39E}"/>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22" name="Rechte verbindingslijn 221">
                    <a:extLst>
                      <a:ext uri="{FF2B5EF4-FFF2-40B4-BE49-F238E27FC236}">
                        <a16:creationId xmlns:a16="http://schemas.microsoft.com/office/drawing/2014/main" id="{2EFA2F76-34BD-449B-9636-259B277E69B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5FE032B7-D9ED-4411-95E2-C415B320C4CD}"/>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7C4D63F6-DD61-48F8-868A-9FA24AA61CB1}"/>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92CA405D-34F9-4678-9514-90AC61841DEE}"/>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8" name="Groep 217">
                  <a:extLst>
                    <a:ext uri="{FF2B5EF4-FFF2-40B4-BE49-F238E27FC236}">
                      <a16:creationId xmlns:a16="http://schemas.microsoft.com/office/drawing/2014/main" id="{2611DF52-3389-4818-99EE-5F056DE562CA}"/>
                    </a:ext>
                  </a:extLst>
                </p:cNvPr>
                <p:cNvGrpSpPr/>
                <p:nvPr userDrawn="1"/>
              </p:nvGrpSpPr>
              <p:grpSpPr>
                <a:xfrm>
                  <a:off x="-3634047" y="735854"/>
                  <a:ext cx="88801" cy="72568"/>
                  <a:chOff x="-2091059" y="1395403"/>
                  <a:chExt cx="157316" cy="128558"/>
                </a:xfrm>
              </p:grpSpPr>
              <p:sp>
                <p:nvSpPr>
                  <p:cNvPr id="219" name="Rechthoek 218">
                    <a:extLst>
                      <a:ext uri="{FF2B5EF4-FFF2-40B4-BE49-F238E27FC236}">
                        <a16:creationId xmlns:a16="http://schemas.microsoft.com/office/drawing/2014/main" id="{A7425B21-F602-479E-82FD-4CB65938601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0" name="Pijl: punthaak 219">
                    <a:extLst>
                      <a:ext uri="{FF2B5EF4-FFF2-40B4-BE49-F238E27FC236}">
                        <a16:creationId xmlns:a16="http://schemas.microsoft.com/office/drawing/2014/main" id="{BD18E1DE-548A-49A5-A94D-536216047EC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9" name="Rechte verbindingslijn 188">
                <a:extLst>
                  <a:ext uri="{FF2B5EF4-FFF2-40B4-BE49-F238E27FC236}">
                    <a16:creationId xmlns:a16="http://schemas.microsoft.com/office/drawing/2014/main" id="{0EF92C53-5975-4C87-BE74-FBF8D1D39E9A}"/>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90" name="Rechte verbindingslijn 189">
                <a:extLst>
                  <a:ext uri="{FF2B5EF4-FFF2-40B4-BE49-F238E27FC236}">
                    <a16:creationId xmlns:a16="http://schemas.microsoft.com/office/drawing/2014/main" id="{0272C6CD-B786-44A1-81B6-83F7446F68D9}"/>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91" name="Groep 190">
                <a:extLst>
                  <a:ext uri="{FF2B5EF4-FFF2-40B4-BE49-F238E27FC236}">
                    <a16:creationId xmlns:a16="http://schemas.microsoft.com/office/drawing/2014/main" id="{BDA2DEFF-48E1-4D57-9C6C-EAE9A2DE4631}"/>
                  </a:ext>
                </a:extLst>
              </p:cNvPr>
              <p:cNvGrpSpPr/>
              <p:nvPr userDrawn="1"/>
            </p:nvGrpSpPr>
            <p:grpSpPr>
              <a:xfrm>
                <a:off x="-2425037" y="370226"/>
                <a:ext cx="357690" cy="330595"/>
                <a:chOff x="-2721817" y="347336"/>
                <a:chExt cx="432805" cy="400021"/>
              </a:xfrm>
            </p:grpSpPr>
            <p:sp>
              <p:nvSpPr>
                <p:cNvPr id="206" name="Rechthoek 205">
                  <a:extLst>
                    <a:ext uri="{FF2B5EF4-FFF2-40B4-BE49-F238E27FC236}">
                      <a16:creationId xmlns:a16="http://schemas.microsoft.com/office/drawing/2014/main" id="{8E228495-76D9-47E0-9B84-FBECD513C1A4}"/>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207" name="Groep 206">
                  <a:extLst>
                    <a:ext uri="{FF2B5EF4-FFF2-40B4-BE49-F238E27FC236}">
                      <a16:creationId xmlns:a16="http://schemas.microsoft.com/office/drawing/2014/main" id="{E3EA8DD5-4D39-4EB6-A8F7-42181531FFDA}"/>
                    </a:ext>
                  </a:extLst>
                </p:cNvPr>
                <p:cNvGrpSpPr/>
                <p:nvPr userDrawn="1"/>
              </p:nvGrpSpPr>
              <p:grpSpPr>
                <a:xfrm>
                  <a:off x="-2652453" y="431583"/>
                  <a:ext cx="294076" cy="231526"/>
                  <a:chOff x="-3634116" y="700986"/>
                  <a:chExt cx="182598" cy="143759"/>
                </a:xfrm>
              </p:grpSpPr>
              <p:grpSp>
                <p:nvGrpSpPr>
                  <p:cNvPr id="208" name="Groep 207">
                    <a:extLst>
                      <a:ext uri="{FF2B5EF4-FFF2-40B4-BE49-F238E27FC236}">
                        <a16:creationId xmlns:a16="http://schemas.microsoft.com/office/drawing/2014/main" id="{E682C970-D9B7-407D-98C7-0DBF27D9EC77}"/>
                      </a:ext>
                    </a:extLst>
                  </p:cNvPr>
                  <p:cNvGrpSpPr/>
                  <p:nvPr userDrawn="1"/>
                </p:nvGrpSpPr>
                <p:grpSpPr>
                  <a:xfrm>
                    <a:off x="-3634116" y="700986"/>
                    <a:ext cx="182598" cy="143759"/>
                    <a:chOff x="-3634116" y="700986"/>
                    <a:chExt cx="182598" cy="143759"/>
                  </a:xfrm>
                </p:grpSpPr>
                <p:cxnSp>
                  <p:nvCxnSpPr>
                    <p:cNvPr id="212" name="Rechte verbindingslijn 211">
                      <a:extLst>
                        <a:ext uri="{FF2B5EF4-FFF2-40B4-BE49-F238E27FC236}">
                          <a16:creationId xmlns:a16="http://schemas.microsoft.com/office/drawing/2014/main" id="{E02B5C26-D62A-4241-B887-5E87ABEEF7D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13" name="Rechte verbindingslijn 212">
                      <a:extLst>
                        <a:ext uri="{FF2B5EF4-FFF2-40B4-BE49-F238E27FC236}">
                          <a16:creationId xmlns:a16="http://schemas.microsoft.com/office/drawing/2014/main" id="{D2E317ED-AC20-49FB-87D3-F8AE78D59334}"/>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761725EA-E7F5-4904-90FF-30AD154E756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382B46D8-DD40-4046-B87F-95EA176C1E5B}"/>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26E676B2-1600-4466-B092-B9CF10ADB3BE}"/>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9" name="Groep 208">
                    <a:extLst>
                      <a:ext uri="{FF2B5EF4-FFF2-40B4-BE49-F238E27FC236}">
                        <a16:creationId xmlns:a16="http://schemas.microsoft.com/office/drawing/2014/main" id="{0BDB8233-D51D-47C5-911B-4B97AECB8046}"/>
                      </a:ext>
                    </a:extLst>
                  </p:cNvPr>
                  <p:cNvGrpSpPr/>
                  <p:nvPr userDrawn="1"/>
                </p:nvGrpSpPr>
                <p:grpSpPr>
                  <a:xfrm>
                    <a:off x="-3634047" y="735854"/>
                    <a:ext cx="88801" cy="72568"/>
                    <a:chOff x="-2091059" y="1395403"/>
                    <a:chExt cx="157316" cy="128558"/>
                  </a:xfrm>
                </p:grpSpPr>
                <p:sp>
                  <p:nvSpPr>
                    <p:cNvPr id="210" name="Rechthoek 209">
                      <a:extLst>
                        <a:ext uri="{FF2B5EF4-FFF2-40B4-BE49-F238E27FC236}">
                          <a16:creationId xmlns:a16="http://schemas.microsoft.com/office/drawing/2014/main" id="{8D8D2EAD-5BAB-41F0-9B9A-2BED32FFAFE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1" name="Pijl: punthaak 210">
                      <a:extLst>
                        <a:ext uri="{FF2B5EF4-FFF2-40B4-BE49-F238E27FC236}">
                          <a16:creationId xmlns:a16="http://schemas.microsoft.com/office/drawing/2014/main" id="{88C00773-2C76-4046-B695-24BEFDF0F9D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92" name="Groep 191">
                <a:extLst>
                  <a:ext uri="{FF2B5EF4-FFF2-40B4-BE49-F238E27FC236}">
                    <a16:creationId xmlns:a16="http://schemas.microsoft.com/office/drawing/2014/main" id="{5D75D950-F713-4156-8F2D-164C286B2DBF}"/>
                  </a:ext>
                </a:extLst>
              </p:cNvPr>
              <p:cNvGrpSpPr/>
              <p:nvPr userDrawn="1"/>
            </p:nvGrpSpPr>
            <p:grpSpPr>
              <a:xfrm>
                <a:off x="-2425037" y="781500"/>
                <a:ext cx="357690" cy="330595"/>
                <a:chOff x="-2721817" y="782525"/>
                <a:chExt cx="432805" cy="400021"/>
              </a:xfrm>
            </p:grpSpPr>
            <p:sp>
              <p:nvSpPr>
                <p:cNvPr id="195" name="Rechthoek 194">
                  <a:extLst>
                    <a:ext uri="{FF2B5EF4-FFF2-40B4-BE49-F238E27FC236}">
                      <a16:creationId xmlns:a16="http://schemas.microsoft.com/office/drawing/2014/main" id="{6349F9B8-4815-44A0-8B15-3E8FF123A04F}"/>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6" name="Groep 195">
                  <a:extLst>
                    <a:ext uri="{FF2B5EF4-FFF2-40B4-BE49-F238E27FC236}">
                      <a16:creationId xmlns:a16="http://schemas.microsoft.com/office/drawing/2014/main" id="{04FB8F48-0481-4E45-A82B-0849520E6F11}"/>
                    </a:ext>
                  </a:extLst>
                </p:cNvPr>
                <p:cNvGrpSpPr/>
                <p:nvPr userDrawn="1"/>
              </p:nvGrpSpPr>
              <p:grpSpPr>
                <a:xfrm>
                  <a:off x="-2652453" y="866772"/>
                  <a:ext cx="294076" cy="231526"/>
                  <a:chOff x="-3310843" y="700986"/>
                  <a:chExt cx="182598" cy="143759"/>
                </a:xfrm>
              </p:grpSpPr>
              <p:grpSp>
                <p:nvGrpSpPr>
                  <p:cNvPr id="197" name="Groep 196">
                    <a:extLst>
                      <a:ext uri="{FF2B5EF4-FFF2-40B4-BE49-F238E27FC236}">
                        <a16:creationId xmlns:a16="http://schemas.microsoft.com/office/drawing/2014/main" id="{21655DDC-11C8-4C0D-A37D-16768681F583}"/>
                      </a:ext>
                    </a:extLst>
                  </p:cNvPr>
                  <p:cNvGrpSpPr/>
                  <p:nvPr userDrawn="1"/>
                </p:nvGrpSpPr>
                <p:grpSpPr>
                  <a:xfrm>
                    <a:off x="-3310843" y="700986"/>
                    <a:ext cx="182598" cy="143759"/>
                    <a:chOff x="-3310843" y="700986"/>
                    <a:chExt cx="182598" cy="143759"/>
                  </a:xfrm>
                </p:grpSpPr>
                <p:cxnSp>
                  <p:nvCxnSpPr>
                    <p:cNvPr id="201" name="Rechte verbindingslijn 200">
                      <a:extLst>
                        <a:ext uri="{FF2B5EF4-FFF2-40B4-BE49-F238E27FC236}">
                          <a16:creationId xmlns:a16="http://schemas.microsoft.com/office/drawing/2014/main" id="{6FAA4378-E673-493E-9C64-7909B05B36D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id="{8BC2CB36-8016-4581-AEFF-B7E7558B5273}"/>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03" name="Rechte verbindingslijn 202">
                      <a:extLst>
                        <a:ext uri="{FF2B5EF4-FFF2-40B4-BE49-F238E27FC236}">
                          <a16:creationId xmlns:a16="http://schemas.microsoft.com/office/drawing/2014/main" id="{B4797650-B623-415D-87FF-B52F190B6CDB}"/>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04" name="Rechte verbindingslijn 203">
                      <a:extLst>
                        <a:ext uri="{FF2B5EF4-FFF2-40B4-BE49-F238E27FC236}">
                          <a16:creationId xmlns:a16="http://schemas.microsoft.com/office/drawing/2014/main" id="{C47D2D22-EFB2-4DC6-BEB9-F235F853CE59}"/>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7FB64701-6824-4140-A7DF-DF21C0773AAA}"/>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8" name="Groep 197">
                    <a:extLst>
                      <a:ext uri="{FF2B5EF4-FFF2-40B4-BE49-F238E27FC236}">
                        <a16:creationId xmlns:a16="http://schemas.microsoft.com/office/drawing/2014/main" id="{7B8C40EB-00E1-4521-BFAD-C151745AA3C0}"/>
                      </a:ext>
                    </a:extLst>
                  </p:cNvPr>
                  <p:cNvGrpSpPr/>
                  <p:nvPr userDrawn="1"/>
                </p:nvGrpSpPr>
                <p:grpSpPr>
                  <a:xfrm flipH="1">
                    <a:off x="-3310774" y="735854"/>
                    <a:ext cx="88801" cy="72568"/>
                    <a:chOff x="-2091059" y="1395403"/>
                    <a:chExt cx="157316" cy="128558"/>
                  </a:xfrm>
                </p:grpSpPr>
                <p:sp>
                  <p:nvSpPr>
                    <p:cNvPr id="199" name="Rechthoek 198">
                      <a:extLst>
                        <a:ext uri="{FF2B5EF4-FFF2-40B4-BE49-F238E27FC236}">
                          <a16:creationId xmlns:a16="http://schemas.microsoft.com/office/drawing/2014/main" id="{FD1E652B-3092-42A8-B802-50BFF5767AE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0" name="Pijl: punthaak 199">
                      <a:extLst>
                        <a:ext uri="{FF2B5EF4-FFF2-40B4-BE49-F238E27FC236}">
                          <a16:creationId xmlns:a16="http://schemas.microsoft.com/office/drawing/2014/main" id="{AA77AC2E-4A5E-4FFF-9BCA-B979CCD5CE1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93" name="Rechthoek 192">
                <a:extLst>
                  <a:ext uri="{FF2B5EF4-FFF2-40B4-BE49-F238E27FC236}">
                    <a16:creationId xmlns:a16="http://schemas.microsoft.com/office/drawing/2014/main" id="{CD2B1D29-1F99-41E8-8E88-962BFD7BC7E9}"/>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94" name="Rechthoek 193">
                <a:extLst>
                  <a:ext uri="{FF2B5EF4-FFF2-40B4-BE49-F238E27FC236}">
                    <a16:creationId xmlns:a16="http://schemas.microsoft.com/office/drawing/2014/main" id="{FFA6AC53-BEE7-4A7D-9AED-3EA747BAA312}"/>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72" name="Rechte verbindingslijn 171">
              <a:extLst>
                <a:ext uri="{FF2B5EF4-FFF2-40B4-BE49-F238E27FC236}">
                  <a16:creationId xmlns:a16="http://schemas.microsoft.com/office/drawing/2014/main" id="{FFFF91B4-EFE6-496D-930C-DDD4ED8480E8}"/>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73" name="Rechthoek 172">
              <a:extLst>
                <a:ext uri="{FF2B5EF4-FFF2-40B4-BE49-F238E27FC236}">
                  <a16:creationId xmlns:a16="http://schemas.microsoft.com/office/drawing/2014/main" id="{368BEFD7-45D1-4F17-92B3-413A1E90B570}"/>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174" name="Ovaal 173">
              <a:extLst>
                <a:ext uri="{FF2B5EF4-FFF2-40B4-BE49-F238E27FC236}">
                  <a16:creationId xmlns:a16="http://schemas.microsoft.com/office/drawing/2014/main" id="{803879C0-7619-476B-B00C-C5F7C299F4F4}"/>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5" name="Rechthoek 174">
              <a:extLst>
                <a:ext uri="{FF2B5EF4-FFF2-40B4-BE49-F238E27FC236}">
                  <a16:creationId xmlns:a16="http://schemas.microsoft.com/office/drawing/2014/main" id="{E87E349F-D999-4986-8828-DEE87ACC330B}"/>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176" name="Ovaal 175">
              <a:extLst>
                <a:ext uri="{FF2B5EF4-FFF2-40B4-BE49-F238E27FC236}">
                  <a16:creationId xmlns:a16="http://schemas.microsoft.com/office/drawing/2014/main" id="{9CBC48E8-5E2E-4B84-9339-A6C1C3495304}"/>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77" name="Rechthoek 176">
              <a:extLst>
                <a:ext uri="{FF2B5EF4-FFF2-40B4-BE49-F238E27FC236}">
                  <a16:creationId xmlns:a16="http://schemas.microsoft.com/office/drawing/2014/main" id="{213A0809-9587-4515-91F3-A037E87CFA7E}"/>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178" name="Ovaal 177">
              <a:extLst>
                <a:ext uri="{FF2B5EF4-FFF2-40B4-BE49-F238E27FC236}">
                  <a16:creationId xmlns:a16="http://schemas.microsoft.com/office/drawing/2014/main" id="{80CEF3CE-1D88-447B-A8FA-89E21EA8D30C}"/>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9" name="Rechthoek 178">
              <a:extLst>
                <a:ext uri="{FF2B5EF4-FFF2-40B4-BE49-F238E27FC236}">
                  <a16:creationId xmlns:a16="http://schemas.microsoft.com/office/drawing/2014/main" id="{76F04A98-3DF3-462F-B971-F087FA590624}"/>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180" name="Ovaal 179">
              <a:extLst>
                <a:ext uri="{FF2B5EF4-FFF2-40B4-BE49-F238E27FC236}">
                  <a16:creationId xmlns:a16="http://schemas.microsoft.com/office/drawing/2014/main" id="{261A5A4C-9235-427C-AE31-B8AAE69C1331}"/>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81" name="Rechthoek 180">
              <a:extLst>
                <a:ext uri="{FF2B5EF4-FFF2-40B4-BE49-F238E27FC236}">
                  <a16:creationId xmlns:a16="http://schemas.microsoft.com/office/drawing/2014/main" id="{2B4F734F-8149-4281-B244-3B13C1D156AC}"/>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182" name="Rechthoek 181">
              <a:extLst>
                <a:ext uri="{FF2B5EF4-FFF2-40B4-BE49-F238E27FC236}">
                  <a16:creationId xmlns:a16="http://schemas.microsoft.com/office/drawing/2014/main" id="{814284CC-E7A6-46ED-A959-C50257CD7C9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55" name="LOGO">
            <a:extLst>
              <a:ext uri="{FF2B5EF4-FFF2-40B4-BE49-F238E27FC236}">
                <a16:creationId xmlns:a16="http://schemas.microsoft.com/office/drawing/2014/main" id="{6FFE9F2A-4BD5-4871-88C4-D243EFFD4072}"/>
              </a:ext>
            </a:extLst>
          </p:cNvPr>
          <p:cNvSpPr>
            <a:spLocks noGrp="1"/>
          </p:cNvSpPr>
          <p:nvPr>
            <p:ph type="body" sz="quarter" idx="20" hasCustomPrompt="1"/>
          </p:nvPr>
        </p:nvSpPr>
        <p:spPr>
          <a:xfrm>
            <a:off x="5848181" y="6151265"/>
            <a:ext cx="495638" cy="543579"/>
          </a:xfrm>
          <a:blipFill>
            <a:blip r:embed="rId5">
              <a:extLst>
                <a:ext uri="{96DAC541-7B7A-43D3-8B79-37D633B846F1}">
                  <asvg:svgBlip xmlns:asvg="http://schemas.microsoft.com/office/drawing/2016/SVG/main" r:embed="rId6"/>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21005961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en Grafiek 2x">
    <p:spTree>
      <p:nvGrpSpPr>
        <p:cNvPr id="1" name=""/>
        <p:cNvGrpSpPr/>
        <p:nvPr/>
      </p:nvGrpSpPr>
      <p:grpSpPr>
        <a:xfrm>
          <a:off x="0" y="0"/>
          <a:ext cx="0" cy="0"/>
          <a:chOff x="0" y="0"/>
          <a:chExt cx="0" cy="0"/>
        </a:xfrm>
      </p:grpSpPr>
      <p:sp>
        <p:nvSpPr>
          <p:cNvPr id="8" name="Tijdelijke aanduiding voor grafiek 7">
            <a:extLst>
              <a:ext uri="{FF2B5EF4-FFF2-40B4-BE49-F238E27FC236}">
                <a16:creationId xmlns:a16="http://schemas.microsoft.com/office/drawing/2014/main" id="{73670F2E-0A0A-4927-AD63-023C42B8728C}"/>
              </a:ext>
            </a:extLst>
          </p:cNvPr>
          <p:cNvSpPr>
            <a:spLocks noGrp="1"/>
          </p:cNvSpPr>
          <p:nvPr>
            <p:ph type="chart" sz="quarter" idx="22" hasCustomPrompt="1"/>
          </p:nvPr>
        </p:nvSpPr>
        <p:spPr>
          <a:xfrm>
            <a:off x="6343820" y="1498601"/>
            <a:ext cx="5032524" cy="3210304"/>
          </a:xfrm>
          <a:solidFill>
            <a:schemeClr val="bg1">
              <a:lumMod val="85000"/>
            </a:schemeClr>
          </a:solidFill>
        </p:spPr>
        <p:txBody>
          <a:bodyPr tIns="720000" anchor="ctr" anchorCtr="0"/>
          <a:lstStyle>
            <a:lvl1pPr marL="0" indent="0" algn="ctr">
              <a:buNone/>
              <a:defRPr sz="1399"/>
            </a:lvl1pPr>
          </a:lstStyle>
          <a:p>
            <a:r>
              <a:rPr lang="nl-NL"/>
              <a:t>Nieuwe grafiek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4915" y="500836"/>
            <a:ext cx="10564800"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p:nvPr>
        </p:nvSpPr>
        <p:spPr>
          <a:xfrm>
            <a:off x="814919" y="4866069"/>
            <a:ext cx="5032520" cy="1074931"/>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F50A1544-A2E3-4FCC-8BB4-26A65063F741}" type="datetime1">
              <a:rPr lang="nl-NL" smtClean="0"/>
              <a:t>13-12-2024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4" name="Instructie">
            <a:extLst>
              <a:ext uri="{FF2B5EF4-FFF2-40B4-BE49-F238E27FC236}">
                <a16:creationId xmlns:a16="http://schemas.microsoft.com/office/drawing/2014/main" id="{C1076185-249F-46FF-97ED-0E81F87AAEDD}"/>
              </a:ext>
            </a:extLst>
          </p:cNvPr>
          <p:cNvGrpSpPr/>
          <p:nvPr userDrawn="1"/>
        </p:nvGrpSpPr>
        <p:grpSpPr>
          <a:xfrm>
            <a:off x="12384876" y="3046307"/>
            <a:ext cx="3182434" cy="2546619"/>
            <a:chOff x="12389714" y="4327164"/>
            <a:chExt cx="3183677" cy="2546619"/>
          </a:xfrm>
        </p:grpSpPr>
        <p:grpSp>
          <p:nvGrpSpPr>
            <p:cNvPr id="265" name="Meer informatie">
              <a:extLst>
                <a:ext uri="{FF2B5EF4-FFF2-40B4-BE49-F238E27FC236}">
                  <a16:creationId xmlns:a16="http://schemas.microsoft.com/office/drawing/2014/main" id="{0313B666-E418-497A-BFF3-8CAC712ED283}"/>
                </a:ext>
              </a:extLst>
            </p:cNvPr>
            <p:cNvGrpSpPr/>
            <p:nvPr userDrawn="1"/>
          </p:nvGrpSpPr>
          <p:grpSpPr>
            <a:xfrm>
              <a:off x="12394875" y="6090510"/>
              <a:ext cx="3178515" cy="783273"/>
              <a:chOff x="-3741486" y="3359148"/>
              <a:chExt cx="3178515" cy="783273"/>
            </a:xfrm>
          </p:grpSpPr>
          <p:sp>
            <p:nvSpPr>
              <p:cNvPr id="303" name="Freeform 101">
                <a:extLst>
                  <a:ext uri="{FF2B5EF4-FFF2-40B4-BE49-F238E27FC236}">
                    <a16:creationId xmlns:a16="http://schemas.microsoft.com/office/drawing/2014/main" id="{6A8E60D6-CC17-4C4F-8352-AA183D8F1657}"/>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04" name="Rechthoek 303">
                <a:extLst>
                  <a:ext uri="{FF2B5EF4-FFF2-40B4-BE49-F238E27FC236}">
                    <a16:creationId xmlns:a16="http://schemas.microsoft.com/office/drawing/2014/main" id="{FE14C406-9BC4-4479-848B-3DD4184B9BEA}"/>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05" name="Rechte verbindingslijn 304">
                <a:extLst>
                  <a:ext uri="{FF2B5EF4-FFF2-40B4-BE49-F238E27FC236}">
                    <a16:creationId xmlns:a16="http://schemas.microsoft.com/office/drawing/2014/main" id="{4CCBEA36-85FD-48D3-A649-0FB0D9977B06}"/>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66" name="Rechte verbindingslijn 265">
              <a:extLst>
                <a:ext uri="{FF2B5EF4-FFF2-40B4-BE49-F238E27FC236}">
                  <a16:creationId xmlns:a16="http://schemas.microsoft.com/office/drawing/2014/main" id="{934EBEC0-CE44-4873-8453-95C4AC1DC8F5}"/>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67" name="Rechthoek 266">
              <a:extLst>
                <a:ext uri="{FF2B5EF4-FFF2-40B4-BE49-F238E27FC236}">
                  <a16:creationId xmlns:a16="http://schemas.microsoft.com/office/drawing/2014/main" id="{32EB1E5B-C65F-4F58-9FD4-9C6A29862C7F}"/>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68" name="Ovaal 267">
              <a:extLst>
                <a:ext uri="{FF2B5EF4-FFF2-40B4-BE49-F238E27FC236}">
                  <a16:creationId xmlns:a16="http://schemas.microsoft.com/office/drawing/2014/main" id="{BCBEB1B3-095B-423E-B0A1-C3C0007DFF68}"/>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2B0EA390-3F35-4041-AE1F-E1C8CCEF373E}"/>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D787F5C5-8B60-4C28-A638-15EB344939EC}"/>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71" name="Groep 270">
              <a:extLst>
                <a:ext uri="{FF2B5EF4-FFF2-40B4-BE49-F238E27FC236}">
                  <a16:creationId xmlns:a16="http://schemas.microsoft.com/office/drawing/2014/main" id="{38D9BB95-123A-4628-AAB9-95037C9B980B}"/>
                </a:ext>
              </a:extLst>
            </p:cNvPr>
            <p:cNvGrpSpPr/>
            <p:nvPr userDrawn="1"/>
          </p:nvGrpSpPr>
          <p:grpSpPr>
            <a:xfrm>
              <a:off x="12755394" y="5222855"/>
              <a:ext cx="1714530" cy="639425"/>
              <a:chOff x="12757283" y="4365594"/>
              <a:chExt cx="1714530" cy="639425"/>
            </a:xfrm>
          </p:grpSpPr>
          <p:sp>
            <p:nvSpPr>
              <p:cNvPr id="272" name="Rechthoek 271">
                <a:extLst>
                  <a:ext uri="{FF2B5EF4-FFF2-40B4-BE49-F238E27FC236}">
                    <a16:creationId xmlns:a16="http://schemas.microsoft.com/office/drawing/2014/main" id="{C824331A-9EE1-451E-A946-E064E579FEAB}"/>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73" name="Rechthoek 272">
                <a:extLst>
                  <a:ext uri="{FF2B5EF4-FFF2-40B4-BE49-F238E27FC236}">
                    <a16:creationId xmlns:a16="http://schemas.microsoft.com/office/drawing/2014/main" id="{8DE511EF-F6BE-46CC-9BE6-B1A08C63E75F}"/>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4" name="Tekstvak 273">
                <a:extLst>
                  <a:ext uri="{FF2B5EF4-FFF2-40B4-BE49-F238E27FC236}">
                    <a16:creationId xmlns:a16="http://schemas.microsoft.com/office/drawing/2014/main" id="{386DD181-95EC-498E-A834-0C817EFC6051}"/>
                  </a:ext>
                </a:extLst>
              </p:cNvPr>
              <p:cNvSpPr txBox="1"/>
              <p:nvPr userDrawn="1"/>
            </p:nvSpPr>
            <p:spPr>
              <a:xfrm>
                <a:off x="12997648" y="4404704"/>
                <a:ext cx="1248154" cy="216982"/>
              </a:xfrm>
              <a:prstGeom prst="rect">
                <a:avLst/>
              </a:prstGeom>
              <a:noFill/>
            </p:spPr>
            <p:txBody>
              <a:bodyPr wrap="square" rtlCol="0">
                <a:spAutoFit/>
              </a:bodyPr>
              <a:lstStyle/>
              <a:p>
                <a:pPr marL="0" algn="l" defTabSz="1217025"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75" name="Tekstvak 274">
                <a:extLst>
                  <a:ext uri="{FF2B5EF4-FFF2-40B4-BE49-F238E27FC236}">
                    <a16:creationId xmlns:a16="http://schemas.microsoft.com/office/drawing/2014/main" id="{264E00A8-1C05-4461-8FBB-F260E6CC605C}"/>
                  </a:ext>
                </a:extLst>
              </p:cNvPr>
              <p:cNvSpPr txBox="1"/>
              <p:nvPr userDrawn="1"/>
            </p:nvSpPr>
            <p:spPr>
              <a:xfrm>
                <a:off x="12984219" y="4725830"/>
                <a:ext cx="1274711" cy="216982"/>
              </a:xfrm>
              <a:prstGeom prst="rect">
                <a:avLst/>
              </a:prstGeom>
              <a:noFill/>
            </p:spPr>
            <p:txBody>
              <a:bodyPr wrap="square" rtlCol="0">
                <a:spAutoFit/>
              </a:bodyPr>
              <a:lstStyle/>
              <a:p>
                <a:pPr marL="0" algn="l" defTabSz="1217025"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76" name="Picture 3">
                <a:extLst>
                  <a:ext uri="{FF2B5EF4-FFF2-40B4-BE49-F238E27FC236}">
                    <a16:creationId xmlns:a16="http://schemas.microsoft.com/office/drawing/2014/main" id="{5139DE2A-F217-41D4-A238-F3C14B971B95}"/>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7" name="Groep 276">
                <a:extLst>
                  <a:ext uri="{FF2B5EF4-FFF2-40B4-BE49-F238E27FC236}">
                    <a16:creationId xmlns:a16="http://schemas.microsoft.com/office/drawing/2014/main" id="{1B53341B-3E2D-4544-99AC-9419B66DDBBF}"/>
                  </a:ext>
                </a:extLst>
              </p:cNvPr>
              <p:cNvGrpSpPr/>
              <p:nvPr userDrawn="1"/>
            </p:nvGrpSpPr>
            <p:grpSpPr>
              <a:xfrm>
                <a:off x="12831198" y="4432250"/>
                <a:ext cx="139861" cy="152244"/>
                <a:chOff x="12574450" y="6053892"/>
                <a:chExt cx="169232" cy="184215"/>
              </a:xfrm>
            </p:grpSpPr>
            <p:sp>
              <p:nvSpPr>
                <p:cNvPr id="300" name="Rechthoek 299">
                  <a:extLst>
                    <a:ext uri="{FF2B5EF4-FFF2-40B4-BE49-F238E27FC236}">
                      <a16:creationId xmlns:a16="http://schemas.microsoft.com/office/drawing/2014/main" id="{7B7781CF-DD60-485B-8A8D-E0CC9A81395C}"/>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sp>
              <p:nvSpPr>
                <p:cNvPr id="301" name="Rechthoek 300">
                  <a:extLst>
                    <a:ext uri="{FF2B5EF4-FFF2-40B4-BE49-F238E27FC236}">
                      <a16:creationId xmlns:a16="http://schemas.microsoft.com/office/drawing/2014/main" id="{81172B35-79FE-45A8-B990-3919F86AE2CF}"/>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sp>
              <p:nvSpPr>
                <p:cNvPr id="302" name="Rechthoek 301">
                  <a:extLst>
                    <a:ext uri="{FF2B5EF4-FFF2-40B4-BE49-F238E27FC236}">
                      <a16:creationId xmlns:a16="http://schemas.microsoft.com/office/drawing/2014/main" id="{77C4E7B9-0B5C-4CC1-A001-0F789C91D0ED}"/>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grpSp>
          <p:grpSp>
            <p:nvGrpSpPr>
              <p:cNvPr id="278" name="Groep 277">
                <a:extLst>
                  <a:ext uri="{FF2B5EF4-FFF2-40B4-BE49-F238E27FC236}">
                    <a16:creationId xmlns:a16="http://schemas.microsoft.com/office/drawing/2014/main" id="{93ED8848-00C0-4651-91FA-C30696A004FC}"/>
                  </a:ext>
                </a:extLst>
              </p:cNvPr>
              <p:cNvGrpSpPr/>
              <p:nvPr userDrawn="1"/>
            </p:nvGrpSpPr>
            <p:grpSpPr>
              <a:xfrm>
                <a:off x="12831198" y="4748585"/>
                <a:ext cx="184916" cy="120210"/>
                <a:chOff x="8815516" y="1076284"/>
                <a:chExt cx="503174" cy="327105"/>
              </a:xfrm>
            </p:grpSpPr>
            <p:sp>
              <p:nvSpPr>
                <p:cNvPr id="279" name="Rechthoek 278">
                  <a:extLst>
                    <a:ext uri="{FF2B5EF4-FFF2-40B4-BE49-F238E27FC236}">
                      <a16:creationId xmlns:a16="http://schemas.microsoft.com/office/drawing/2014/main" id="{E850563D-63A0-4137-800C-D46381E67121}"/>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nvGrpSpPr>
                <p:cNvPr id="280" name="Groep 279">
                  <a:extLst>
                    <a:ext uri="{FF2B5EF4-FFF2-40B4-BE49-F238E27FC236}">
                      <a16:creationId xmlns:a16="http://schemas.microsoft.com/office/drawing/2014/main" id="{EA20D96F-B50B-4030-8297-81AEB637F34B}"/>
                    </a:ext>
                  </a:extLst>
                </p:cNvPr>
                <p:cNvGrpSpPr/>
                <p:nvPr userDrawn="1"/>
              </p:nvGrpSpPr>
              <p:grpSpPr>
                <a:xfrm>
                  <a:off x="8815517" y="1076284"/>
                  <a:ext cx="503173" cy="327105"/>
                  <a:chOff x="1351248" y="-683635"/>
                  <a:chExt cx="503173" cy="327105"/>
                </a:xfrm>
              </p:grpSpPr>
              <p:grpSp>
                <p:nvGrpSpPr>
                  <p:cNvPr id="281" name="Groep 280">
                    <a:extLst>
                      <a:ext uri="{FF2B5EF4-FFF2-40B4-BE49-F238E27FC236}">
                        <a16:creationId xmlns:a16="http://schemas.microsoft.com/office/drawing/2014/main" id="{C96A81E4-A05D-4618-9D49-329864745EFE}"/>
                      </a:ext>
                    </a:extLst>
                  </p:cNvPr>
                  <p:cNvGrpSpPr/>
                  <p:nvPr userDrawn="1"/>
                </p:nvGrpSpPr>
                <p:grpSpPr>
                  <a:xfrm>
                    <a:off x="1351248" y="-683635"/>
                    <a:ext cx="375186" cy="293652"/>
                    <a:chOff x="1094874" y="-884923"/>
                    <a:chExt cx="884668" cy="692417"/>
                  </a:xfrm>
                </p:grpSpPr>
                <p:sp>
                  <p:nvSpPr>
                    <p:cNvPr id="286" name="Rechthoek 285">
                      <a:extLst>
                        <a:ext uri="{FF2B5EF4-FFF2-40B4-BE49-F238E27FC236}">
                          <a16:creationId xmlns:a16="http://schemas.microsoft.com/office/drawing/2014/main" id="{21E19D67-2A0F-4730-AC1C-AB170CFBF247}"/>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nvGrpSpPr>
                    <p:cNvPr id="287" name="Groep 286">
                      <a:extLst>
                        <a:ext uri="{FF2B5EF4-FFF2-40B4-BE49-F238E27FC236}">
                          <a16:creationId xmlns:a16="http://schemas.microsoft.com/office/drawing/2014/main" id="{38291458-857E-4462-88A6-086697ADD2E6}"/>
                        </a:ext>
                      </a:extLst>
                    </p:cNvPr>
                    <p:cNvGrpSpPr/>
                    <p:nvPr userDrawn="1"/>
                  </p:nvGrpSpPr>
                  <p:grpSpPr>
                    <a:xfrm>
                      <a:off x="1094874" y="-878306"/>
                      <a:ext cx="867364" cy="685800"/>
                      <a:chOff x="1094874" y="-878306"/>
                      <a:chExt cx="867364" cy="613611"/>
                    </a:xfrm>
                  </p:grpSpPr>
                  <p:cxnSp>
                    <p:nvCxnSpPr>
                      <p:cNvPr id="293" name="Rechte verbindingslijn 292">
                        <a:extLst>
                          <a:ext uri="{FF2B5EF4-FFF2-40B4-BE49-F238E27FC236}">
                            <a16:creationId xmlns:a16="http://schemas.microsoft.com/office/drawing/2014/main" id="{0A94B65A-F952-4F11-8485-88C9448A19C4}"/>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6BCFD6BF-BA69-4F72-89CF-E78B4F4B85B7}"/>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95" name="Groep 294">
                        <a:extLst>
                          <a:ext uri="{FF2B5EF4-FFF2-40B4-BE49-F238E27FC236}">
                            <a16:creationId xmlns:a16="http://schemas.microsoft.com/office/drawing/2014/main" id="{3896AAA7-6C99-41D2-868E-D5188DB95895}"/>
                          </a:ext>
                        </a:extLst>
                      </p:cNvPr>
                      <p:cNvGrpSpPr/>
                      <p:nvPr userDrawn="1"/>
                    </p:nvGrpSpPr>
                    <p:grpSpPr>
                      <a:xfrm>
                        <a:off x="1270535" y="-878306"/>
                        <a:ext cx="526983" cy="613611"/>
                        <a:chOff x="1270535" y="-745959"/>
                        <a:chExt cx="526983" cy="481264"/>
                      </a:xfrm>
                    </p:grpSpPr>
                    <p:cxnSp>
                      <p:nvCxnSpPr>
                        <p:cNvPr id="296" name="Rechte verbindingslijn 295">
                          <a:extLst>
                            <a:ext uri="{FF2B5EF4-FFF2-40B4-BE49-F238E27FC236}">
                              <a16:creationId xmlns:a16="http://schemas.microsoft.com/office/drawing/2014/main" id="{1D743BA0-D862-4822-8E13-4E8A71900C62}"/>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7" name="Rechte verbindingslijn 296">
                          <a:extLst>
                            <a:ext uri="{FF2B5EF4-FFF2-40B4-BE49-F238E27FC236}">
                              <a16:creationId xmlns:a16="http://schemas.microsoft.com/office/drawing/2014/main" id="{D17B788D-6FD5-4B12-BF80-FC9A88D1B644}"/>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8" name="Rechte verbindingslijn 297">
                          <a:extLst>
                            <a:ext uri="{FF2B5EF4-FFF2-40B4-BE49-F238E27FC236}">
                              <a16:creationId xmlns:a16="http://schemas.microsoft.com/office/drawing/2014/main" id="{6C30B7E8-4608-4387-8B3F-0769443FA3A2}"/>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9" name="Rechte verbindingslijn 298">
                          <a:extLst>
                            <a:ext uri="{FF2B5EF4-FFF2-40B4-BE49-F238E27FC236}">
                              <a16:creationId xmlns:a16="http://schemas.microsoft.com/office/drawing/2014/main" id="{A2F8B08C-9D62-4FC7-B9AD-342A62667C9F}"/>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88" name="Rechte verbindingslijn 287">
                      <a:extLst>
                        <a:ext uri="{FF2B5EF4-FFF2-40B4-BE49-F238E27FC236}">
                          <a16:creationId xmlns:a16="http://schemas.microsoft.com/office/drawing/2014/main" id="{A5A12D64-A113-4575-9A8F-410A90B71A27}"/>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89" name="Groep 288">
                      <a:extLst>
                        <a:ext uri="{FF2B5EF4-FFF2-40B4-BE49-F238E27FC236}">
                          <a16:creationId xmlns:a16="http://schemas.microsoft.com/office/drawing/2014/main" id="{58D1000C-D2F7-41FD-B225-6F232CAC8ACD}"/>
                        </a:ext>
                      </a:extLst>
                    </p:cNvPr>
                    <p:cNvGrpSpPr/>
                    <p:nvPr userDrawn="1"/>
                  </p:nvGrpSpPr>
                  <p:grpSpPr>
                    <a:xfrm>
                      <a:off x="1094874" y="-607596"/>
                      <a:ext cx="878306" cy="276726"/>
                      <a:chOff x="1106905" y="-607596"/>
                      <a:chExt cx="878307" cy="276726"/>
                    </a:xfrm>
                  </p:grpSpPr>
                  <p:cxnSp>
                    <p:nvCxnSpPr>
                      <p:cNvPr id="290" name="Rechte verbindingslijn 289">
                        <a:extLst>
                          <a:ext uri="{FF2B5EF4-FFF2-40B4-BE49-F238E27FC236}">
                            <a16:creationId xmlns:a16="http://schemas.microsoft.com/office/drawing/2014/main" id="{BA245519-DF97-4AD2-B1F0-F8D60E2B40EB}"/>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1" name="Rechte verbindingslijn 290">
                        <a:extLst>
                          <a:ext uri="{FF2B5EF4-FFF2-40B4-BE49-F238E27FC236}">
                            <a16:creationId xmlns:a16="http://schemas.microsoft.com/office/drawing/2014/main" id="{D09FDECC-9E0F-4C4E-85A7-90DDF04C64D9}"/>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0BE56406-E0B4-494D-8A1C-BB22CDFA9880}"/>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82" name="Groep 281">
                    <a:extLst>
                      <a:ext uri="{FF2B5EF4-FFF2-40B4-BE49-F238E27FC236}">
                        <a16:creationId xmlns:a16="http://schemas.microsoft.com/office/drawing/2014/main" id="{EEFF840B-B188-4B09-BB75-A9FBB62E30CF}"/>
                      </a:ext>
                    </a:extLst>
                  </p:cNvPr>
                  <p:cNvGrpSpPr/>
                  <p:nvPr userDrawn="1"/>
                </p:nvGrpSpPr>
                <p:grpSpPr>
                  <a:xfrm rot="2700000">
                    <a:off x="1605871" y="-605080"/>
                    <a:ext cx="90079" cy="407021"/>
                    <a:chOff x="3130062" y="-817193"/>
                    <a:chExt cx="131884" cy="595920"/>
                  </a:xfrm>
                  <a:solidFill>
                    <a:srgbClr val="3399FF"/>
                  </a:solidFill>
                </p:grpSpPr>
                <p:sp>
                  <p:nvSpPr>
                    <p:cNvPr id="283" name="Rechthoek 282">
                      <a:extLst>
                        <a:ext uri="{FF2B5EF4-FFF2-40B4-BE49-F238E27FC236}">
                          <a16:creationId xmlns:a16="http://schemas.microsoft.com/office/drawing/2014/main" id="{D4683257-08D8-4FD8-A2A8-7577B65FAC6F}"/>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84" name="Rechthoek: afgeronde bovenhoeken 283">
                      <a:extLst>
                        <a:ext uri="{FF2B5EF4-FFF2-40B4-BE49-F238E27FC236}">
                          <a16:creationId xmlns:a16="http://schemas.microsoft.com/office/drawing/2014/main" id="{790F4B10-A125-4554-B24B-642267FB21BF}"/>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85" name="Gelijkbenige driehoek 284">
                      <a:extLst>
                        <a:ext uri="{FF2B5EF4-FFF2-40B4-BE49-F238E27FC236}">
                          <a16:creationId xmlns:a16="http://schemas.microsoft.com/office/drawing/2014/main" id="{847586B8-F922-415C-9EDB-7B8C8F017E04}"/>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grpSp>
        </p:grpSp>
      </p:grpSp>
      <p:grpSp>
        <p:nvGrpSpPr>
          <p:cNvPr id="306" name="Instructie">
            <a:extLst>
              <a:ext uri="{FF2B5EF4-FFF2-40B4-BE49-F238E27FC236}">
                <a16:creationId xmlns:a16="http://schemas.microsoft.com/office/drawing/2014/main" id="{41CD3665-86A2-414D-A59A-8943535C7F6E}"/>
              </a:ext>
            </a:extLst>
          </p:cNvPr>
          <p:cNvGrpSpPr/>
          <p:nvPr userDrawn="1"/>
        </p:nvGrpSpPr>
        <p:grpSpPr>
          <a:xfrm>
            <a:off x="12386762" y="1"/>
            <a:ext cx="3182434" cy="2499789"/>
            <a:chOff x="12391601" y="0"/>
            <a:chExt cx="3183677" cy="2499789"/>
          </a:xfrm>
        </p:grpSpPr>
        <p:sp>
          <p:nvSpPr>
            <p:cNvPr id="307" name="Rechthoek 306">
              <a:extLst>
                <a:ext uri="{FF2B5EF4-FFF2-40B4-BE49-F238E27FC236}">
                  <a16:creationId xmlns:a16="http://schemas.microsoft.com/office/drawing/2014/main" id="{9A32F40A-4C11-4610-81C1-199E5F09B7B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308" name="Ovaal 307">
              <a:extLst>
                <a:ext uri="{FF2B5EF4-FFF2-40B4-BE49-F238E27FC236}">
                  <a16:creationId xmlns:a16="http://schemas.microsoft.com/office/drawing/2014/main" id="{6370B547-8666-463D-95A2-A3D48D7F7CFE}"/>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9" name="Rechte verbindingslijn 308">
              <a:extLst>
                <a:ext uri="{FF2B5EF4-FFF2-40B4-BE49-F238E27FC236}">
                  <a16:creationId xmlns:a16="http://schemas.microsoft.com/office/drawing/2014/main" id="{AA172FB5-AF84-4AA7-824F-A4FFEEC81C7B}"/>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310" name="Rechte verbindingslijn 309">
              <a:extLst>
                <a:ext uri="{FF2B5EF4-FFF2-40B4-BE49-F238E27FC236}">
                  <a16:creationId xmlns:a16="http://schemas.microsoft.com/office/drawing/2014/main" id="{09A76822-3C78-4817-A736-0F4E903613C7}"/>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11" name="Rechthoek 310">
              <a:extLst>
                <a:ext uri="{FF2B5EF4-FFF2-40B4-BE49-F238E27FC236}">
                  <a16:creationId xmlns:a16="http://schemas.microsoft.com/office/drawing/2014/main" id="{A8B9418B-55A3-4347-B013-76EA5F639F0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2" name="Ovaal 311">
              <a:extLst>
                <a:ext uri="{FF2B5EF4-FFF2-40B4-BE49-F238E27FC236}">
                  <a16:creationId xmlns:a16="http://schemas.microsoft.com/office/drawing/2014/main" id="{54E51DD9-259C-4B83-BD26-6263C1C1F3CC}"/>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13" name="Rechthoek 312">
              <a:extLst>
                <a:ext uri="{FF2B5EF4-FFF2-40B4-BE49-F238E27FC236}">
                  <a16:creationId xmlns:a16="http://schemas.microsoft.com/office/drawing/2014/main" id="{024A3AC7-147C-4DFC-BADC-111EC0C684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14" name="Groep 313">
              <a:extLst>
                <a:ext uri="{FF2B5EF4-FFF2-40B4-BE49-F238E27FC236}">
                  <a16:creationId xmlns:a16="http://schemas.microsoft.com/office/drawing/2014/main" id="{FFAFE8C1-0246-4F29-B5A9-52C18ED06F5B}"/>
                </a:ext>
              </a:extLst>
            </p:cNvPr>
            <p:cNvGrpSpPr/>
            <p:nvPr userDrawn="1"/>
          </p:nvGrpSpPr>
          <p:grpSpPr>
            <a:xfrm>
              <a:off x="12757282" y="2184550"/>
              <a:ext cx="825500" cy="209550"/>
              <a:chOff x="13504624" y="2482850"/>
              <a:chExt cx="825500" cy="209550"/>
            </a:xfrm>
          </p:grpSpPr>
          <p:sp>
            <p:nvSpPr>
              <p:cNvPr id="320" name="Rechthoek 319">
                <a:extLst>
                  <a:ext uri="{FF2B5EF4-FFF2-40B4-BE49-F238E27FC236}">
                    <a16:creationId xmlns:a16="http://schemas.microsoft.com/office/drawing/2014/main" id="{047AE026-CDD6-402E-A0A3-1CA9BFE653E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321" name="Rechte verbindingslijn 320">
                <a:extLst>
                  <a:ext uri="{FF2B5EF4-FFF2-40B4-BE49-F238E27FC236}">
                    <a16:creationId xmlns:a16="http://schemas.microsoft.com/office/drawing/2014/main" id="{9DBD39BE-5894-413A-81A1-2D93B15E223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22" name="Gelijkbenige driehoek 321">
                <a:extLst>
                  <a:ext uri="{FF2B5EF4-FFF2-40B4-BE49-F238E27FC236}">
                    <a16:creationId xmlns:a16="http://schemas.microsoft.com/office/drawing/2014/main" id="{C897DC9D-ACC5-4247-B625-0FF34402B7A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315" name="Rechte verbindingslijn 314">
              <a:extLst>
                <a:ext uri="{FF2B5EF4-FFF2-40B4-BE49-F238E27FC236}">
                  <a16:creationId xmlns:a16="http://schemas.microsoft.com/office/drawing/2014/main" id="{F435629D-EB5A-4F69-96B5-0709EFC9EDFC}"/>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16" name="Groep 315">
              <a:extLst>
                <a:ext uri="{FF2B5EF4-FFF2-40B4-BE49-F238E27FC236}">
                  <a16:creationId xmlns:a16="http://schemas.microsoft.com/office/drawing/2014/main" id="{0AC12C54-941B-461F-B50D-BBC0E67F6512}"/>
                </a:ext>
              </a:extLst>
            </p:cNvPr>
            <p:cNvGrpSpPr/>
            <p:nvPr userDrawn="1"/>
          </p:nvGrpSpPr>
          <p:grpSpPr>
            <a:xfrm>
              <a:off x="12751697" y="1147804"/>
              <a:ext cx="289372" cy="314992"/>
              <a:chOff x="7322769" y="-310267"/>
              <a:chExt cx="289372" cy="314992"/>
            </a:xfrm>
          </p:grpSpPr>
          <p:sp>
            <p:nvSpPr>
              <p:cNvPr id="317" name="Rechthoek 316">
                <a:extLst>
                  <a:ext uri="{FF2B5EF4-FFF2-40B4-BE49-F238E27FC236}">
                    <a16:creationId xmlns:a16="http://schemas.microsoft.com/office/drawing/2014/main" id="{6619608B-FDE1-4139-8B52-FBDA629FEB5A}"/>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318" name="Rechthoek 317">
                <a:extLst>
                  <a:ext uri="{FF2B5EF4-FFF2-40B4-BE49-F238E27FC236}">
                    <a16:creationId xmlns:a16="http://schemas.microsoft.com/office/drawing/2014/main" id="{BBA75094-E66A-45E6-B229-4FB9F5968174}"/>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319" name="Rechthoek 318">
                <a:extLst>
                  <a:ext uri="{FF2B5EF4-FFF2-40B4-BE49-F238E27FC236}">
                    <a16:creationId xmlns:a16="http://schemas.microsoft.com/office/drawing/2014/main" id="{2BD97741-AD20-4196-A0EE-5BC4F56A5C9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sp>
        <p:nvSpPr>
          <p:cNvPr id="155" name="Tijdelijke aanduiding voor grafiek 7">
            <a:extLst>
              <a:ext uri="{FF2B5EF4-FFF2-40B4-BE49-F238E27FC236}">
                <a16:creationId xmlns:a16="http://schemas.microsoft.com/office/drawing/2014/main" id="{1B86F8E0-D329-4C4F-B1D9-8FC8C6FE2564}"/>
              </a:ext>
            </a:extLst>
          </p:cNvPr>
          <p:cNvSpPr>
            <a:spLocks noGrp="1"/>
          </p:cNvSpPr>
          <p:nvPr>
            <p:ph type="chart" sz="quarter" idx="23" hasCustomPrompt="1"/>
          </p:nvPr>
        </p:nvSpPr>
        <p:spPr>
          <a:xfrm>
            <a:off x="814915" y="1498601"/>
            <a:ext cx="5032524" cy="3210305"/>
          </a:xfrm>
          <a:solidFill>
            <a:schemeClr val="bg1">
              <a:lumMod val="85000"/>
            </a:schemeClr>
          </a:solidFill>
        </p:spPr>
        <p:txBody>
          <a:bodyPr tIns="720000" anchor="ctr" anchorCtr="0"/>
          <a:lstStyle>
            <a:lvl1pPr marL="0" indent="0" algn="ctr">
              <a:buNone/>
              <a:defRPr sz="1399"/>
            </a:lvl1pPr>
          </a:lstStyle>
          <a:p>
            <a:r>
              <a:rPr lang="nl-NL"/>
              <a:t>Nieuwe grafiek inladen via icoon</a:t>
            </a:r>
          </a:p>
        </p:txBody>
      </p:sp>
      <p:sp>
        <p:nvSpPr>
          <p:cNvPr id="156" name="Tijdelijke aanduiding voor verticale tekst 2">
            <a:extLst>
              <a:ext uri="{FF2B5EF4-FFF2-40B4-BE49-F238E27FC236}">
                <a16:creationId xmlns:a16="http://schemas.microsoft.com/office/drawing/2014/main" id="{74508A74-90B4-4573-930A-CF58F8AFC630}"/>
              </a:ext>
            </a:extLst>
          </p:cNvPr>
          <p:cNvSpPr>
            <a:spLocks noGrp="1"/>
          </p:cNvSpPr>
          <p:nvPr>
            <p:ph type="body" orient="vert" idx="24"/>
          </p:nvPr>
        </p:nvSpPr>
        <p:spPr>
          <a:xfrm>
            <a:off x="6343820" y="4866069"/>
            <a:ext cx="5032520" cy="1074931"/>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endParaRPr lang="en-US"/>
          </a:p>
        </p:txBody>
      </p:sp>
      <p:grpSp>
        <p:nvGrpSpPr>
          <p:cNvPr id="157" name="Instructie">
            <a:extLst>
              <a:ext uri="{FF2B5EF4-FFF2-40B4-BE49-F238E27FC236}">
                <a16:creationId xmlns:a16="http://schemas.microsoft.com/office/drawing/2014/main" id="{BFDFACCA-3493-48F4-8785-B3610C5D5ED0}"/>
              </a:ext>
            </a:extLst>
          </p:cNvPr>
          <p:cNvGrpSpPr/>
          <p:nvPr userDrawn="1"/>
        </p:nvGrpSpPr>
        <p:grpSpPr>
          <a:xfrm>
            <a:off x="-3436204" y="1434"/>
            <a:ext cx="3200077" cy="6001164"/>
            <a:chOff x="-3437547" y="1434"/>
            <a:chExt cx="3201327" cy="6001164"/>
          </a:xfrm>
        </p:grpSpPr>
        <p:cxnSp>
          <p:nvCxnSpPr>
            <p:cNvPr id="158" name="Rechte verbindingslijn 157">
              <a:extLst>
                <a:ext uri="{FF2B5EF4-FFF2-40B4-BE49-F238E27FC236}">
                  <a16:creationId xmlns:a16="http://schemas.microsoft.com/office/drawing/2014/main" id="{6DBFBF3B-39C1-40AB-AE97-9BA3D81B47AA}"/>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9" name="Ovaal 158">
              <a:extLst>
                <a:ext uri="{FF2B5EF4-FFF2-40B4-BE49-F238E27FC236}">
                  <a16:creationId xmlns:a16="http://schemas.microsoft.com/office/drawing/2014/main" id="{BF1B4D03-BF83-426B-A151-FB8D2A5A540D}"/>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60" name="Rechthoek 159">
              <a:extLst>
                <a:ext uri="{FF2B5EF4-FFF2-40B4-BE49-F238E27FC236}">
                  <a16:creationId xmlns:a16="http://schemas.microsoft.com/office/drawing/2014/main" id="{FF0B3991-E49E-4601-9709-96514433E535}"/>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161" name="Ovaal 160">
              <a:extLst>
                <a:ext uri="{FF2B5EF4-FFF2-40B4-BE49-F238E27FC236}">
                  <a16:creationId xmlns:a16="http://schemas.microsoft.com/office/drawing/2014/main" id="{77BDC17C-DB70-47AB-BEAE-E3BEBCCE3234}"/>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62" name="Rechthoek 161">
              <a:extLst>
                <a:ext uri="{FF2B5EF4-FFF2-40B4-BE49-F238E27FC236}">
                  <a16:creationId xmlns:a16="http://schemas.microsoft.com/office/drawing/2014/main" id="{AE189E30-33FB-46A6-B259-F6CE444571AC}"/>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163" name="Ovaal 162">
              <a:extLst>
                <a:ext uri="{FF2B5EF4-FFF2-40B4-BE49-F238E27FC236}">
                  <a16:creationId xmlns:a16="http://schemas.microsoft.com/office/drawing/2014/main" id="{4684103F-0BAA-4F0C-B70F-1CFB53377775}"/>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64" name="Rechthoek 163">
              <a:extLst>
                <a:ext uri="{FF2B5EF4-FFF2-40B4-BE49-F238E27FC236}">
                  <a16:creationId xmlns:a16="http://schemas.microsoft.com/office/drawing/2014/main" id="{59A42542-F682-4CCF-88D9-954AF0154AC4}"/>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3"/>
                </a:buBlip>
                <a:tabLst/>
                <a:defRPr/>
              </a:pPr>
              <a:r>
                <a:rPr lang="nl-NL" sz="1799" kern="1200" noProof="0">
                  <a:solidFill>
                    <a:schemeClr val="tx1">
                      <a:lumMod val="65000"/>
                      <a:lumOff val="35000"/>
                    </a:schemeClr>
                  </a:solidFill>
                  <a:latin typeface="+mn-lt"/>
                  <a:ea typeface="+mn-ea"/>
                  <a:cs typeface="+mn-cs"/>
                </a:rPr>
                <a:t>Check leeg</a:t>
              </a:r>
            </a:p>
          </p:txBody>
        </p:sp>
        <p:sp>
          <p:nvSpPr>
            <p:cNvPr id="165" name="Ovaal 164">
              <a:extLst>
                <a:ext uri="{FF2B5EF4-FFF2-40B4-BE49-F238E27FC236}">
                  <a16:creationId xmlns:a16="http://schemas.microsoft.com/office/drawing/2014/main" id="{20E76B7B-4AFA-49A1-B2D9-3DB2BE7AF3D2}"/>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66" name="Rechthoek 165">
              <a:extLst>
                <a:ext uri="{FF2B5EF4-FFF2-40B4-BE49-F238E27FC236}">
                  <a16:creationId xmlns:a16="http://schemas.microsoft.com/office/drawing/2014/main" id="{39A10ACE-32D5-4B79-BBF3-C90B419B7EC0}"/>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4"/>
                </a:buBlip>
                <a:tabLst/>
                <a:defRPr/>
              </a:pPr>
              <a:r>
                <a:rPr lang="nl-NL" sz="1799" kern="1200" noProof="0">
                  <a:solidFill>
                    <a:schemeClr val="tx1">
                      <a:lumMod val="65000"/>
                      <a:lumOff val="35000"/>
                    </a:schemeClr>
                  </a:solidFill>
                  <a:latin typeface="+mn-lt"/>
                  <a:ea typeface="+mn-ea"/>
                  <a:cs typeface="+mn-cs"/>
                </a:rPr>
                <a:t>Check vol</a:t>
              </a:r>
            </a:p>
          </p:txBody>
        </p:sp>
        <p:grpSp>
          <p:nvGrpSpPr>
            <p:cNvPr id="167" name="Meer informatie">
              <a:extLst>
                <a:ext uri="{FF2B5EF4-FFF2-40B4-BE49-F238E27FC236}">
                  <a16:creationId xmlns:a16="http://schemas.microsoft.com/office/drawing/2014/main" id="{E0375C29-EFF5-4AE4-A9E8-F2937526DFF0}"/>
                </a:ext>
              </a:extLst>
            </p:cNvPr>
            <p:cNvGrpSpPr/>
            <p:nvPr userDrawn="1"/>
          </p:nvGrpSpPr>
          <p:grpSpPr>
            <a:xfrm>
              <a:off x="-3421298" y="5206936"/>
              <a:ext cx="3178515" cy="795662"/>
              <a:chOff x="-3741486" y="3387723"/>
              <a:chExt cx="3178515" cy="795662"/>
            </a:xfrm>
          </p:grpSpPr>
          <p:sp>
            <p:nvSpPr>
              <p:cNvPr id="235" name="Freeform 101">
                <a:extLst>
                  <a:ext uri="{FF2B5EF4-FFF2-40B4-BE49-F238E27FC236}">
                    <a16:creationId xmlns:a16="http://schemas.microsoft.com/office/drawing/2014/main" id="{DC1547E7-DB45-4DC4-852F-E2E6E88A155D}"/>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36" name="Rechthoek 235">
                <a:extLst>
                  <a:ext uri="{FF2B5EF4-FFF2-40B4-BE49-F238E27FC236}">
                    <a16:creationId xmlns:a16="http://schemas.microsoft.com/office/drawing/2014/main" id="{818A8A20-3B4E-49DF-92D8-54065CD69E3C}"/>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37" name="Rechte verbindingslijn 236">
                <a:extLst>
                  <a:ext uri="{FF2B5EF4-FFF2-40B4-BE49-F238E27FC236}">
                    <a16:creationId xmlns:a16="http://schemas.microsoft.com/office/drawing/2014/main" id="{EC49F176-3313-48DF-955F-44D2A2BB6AE7}"/>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8" name="Rechthoek 167">
              <a:extLst>
                <a:ext uri="{FF2B5EF4-FFF2-40B4-BE49-F238E27FC236}">
                  <a16:creationId xmlns:a16="http://schemas.microsoft.com/office/drawing/2014/main" id="{C1E9E32C-F752-4896-8EDE-E86CAB856A69}"/>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9" name="Ovaal 168">
              <a:extLst>
                <a:ext uri="{FF2B5EF4-FFF2-40B4-BE49-F238E27FC236}">
                  <a16:creationId xmlns:a16="http://schemas.microsoft.com/office/drawing/2014/main" id="{F0F3A47D-3B83-42A3-8E16-4FBAA47008A5}"/>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70" name="Rechte verbindingslijn 169">
              <a:extLst>
                <a:ext uri="{FF2B5EF4-FFF2-40B4-BE49-F238E27FC236}">
                  <a16:creationId xmlns:a16="http://schemas.microsoft.com/office/drawing/2014/main" id="{6DEA9A13-6BE8-4938-AA5D-6092E15ADF73}"/>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71" name="Groep 170">
              <a:extLst>
                <a:ext uri="{FF2B5EF4-FFF2-40B4-BE49-F238E27FC236}">
                  <a16:creationId xmlns:a16="http://schemas.microsoft.com/office/drawing/2014/main" id="{3303D0B2-3CD1-4427-9238-F5707CD09CD0}"/>
                </a:ext>
              </a:extLst>
            </p:cNvPr>
            <p:cNvGrpSpPr/>
            <p:nvPr userDrawn="1"/>
          </p:nvGrpSpPr>
          <p:grpSpPr>
            <a:xfrm>
              <a:off x="-3437547" y="349413"/>
              <a:ext cx="2933825" cy="558875"/>
              <a:chOff x="-3419346" y="368233"/>
              <a:chExt cx="3904920" cy="743862"/>
            </a:xfrm>
          </p:grpSpPr>
          <p:sp>
            <p:nvSpPr>
              <p:cNvPr id="183" name="Rechthoek 182">
                <a:extLst>
                  <a:ext uri="{FF2B5EF4-FFF2-40B4-BE49-F238E27FC236}">
                    <a16:creationId xmlns:a16="http://schemas.microsoft.com/office/drawing/2014/main" id="{626C0CCD-0F4D-43C6-9B91-A9A5E1C493DB}"/>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84" name="Rechte verbindingslijn 183">
                <a:extLst>
                  <a:ext uri="{FF2B5EF4-FFF2-40B4-BE49-F238E27FC236}">
                    <a16:creationId xmlns:a16="http://schemas.microsoft.com/office/drawing/2014/main" id="{6B7F4751-0F62-4B7B-8C70-DC24536947CE}"/>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5" name="Rechte verbindingslijn 184">
                <a:extLst>
                  <a:ext uri="{FF2B5EF4-FFF2-40B4-BE49-F238E27FC236}">
                    <a16:creationId xmlns:a16="http://schemas.microsoft.com/office/drawing/2014/main" id="{DD9F4615-720D-4400-9B0F-5BA1A71A4345}"/>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6" name="Rechthoek 185">
                <a:extLst>
                  <a:ext uri="{FF2B5EF4-FFF2-40B4-BE49-F238E27FC236}">
                    <a16:creationId xmlns:a16="http://schemas.microsoft.com/office/drawing/2014/main" id="{C181F58A-FB7F-42D0-8162-A376BD94970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87" name="Groep 186">
                <a:extLst>
                  <a:ext uri="{FF2B5EF4-FFF2-40B4-BE49-F238E27FC236}">
                    <a16:creationId xmlns:a16="http://schemas.microsoft.com/office/drawing/2014/main" id="{71A0D793-22CE-4A2F-BE17-CACA3019620D}"/>
                  </a:ext>
                </a:extLst>
              </p:cNvPr>
              <p:cNvGrpSpPr/>
              <p:nvPr userDrawn="1"/>
            </p:nvGrpSpPr>
            <p:grpSpPr>
              <a:xfrm>
                <a:off x="-3002834" y="720303"/>
                <a:ext cx="182598" cy="143759"/>
                <a:chOff x="-3310843" y="700986"/>
                <a:chExt cx="182598" cy="143759"/>
              </a:xfrm>
            </p:grpSpPr>
            <p:grpSp>
              <p:nvGrpSpPr>
                <p:cNvPr id="226" name="Groep 225">
                  <a:extLst>
                    <a:ext uri="{FF2B5EF4-FFF2-40B4-BE49-F238E27FC236}">
                      <a16:creationId xmlns:a16="http://schemas.microsoft.com/office/drawing/2014/main" id="{D2E3203F-58A0-4468-92BE-B9241BED4B7C}"/>
                    </a:ext>
                  </a:extLst>
                </p:cNvPr>
                <p:cNvGrpSpPr/>
                <p:nvPr userDrawn="1"/>
              </p:nvGrpSpPr>
              <p:grpSpPr>
                <a:xfrm>
                  <a:off x="-3310843" y="700986"/>
                  <a:ext cx="182598" cy="143759"/>
                  <a:chOff x="-3310843" y="700986"/>
                  <a:chExt cx="182598" cy="143759"/>
                </a:xfrm>
              </p:grpSpPr>
              <p:cxnSp>
                <p:nvCxnSpPr>
                  <p:cNvPr id="230" name="Rechte verbindingslijn 229">
                    <a:extLst>
                      <a:ext uri="{FF2B5EF4-FFF2-40B4-BE49-F238E27FC236}">
                        <a16:creationId xmlns:a16="http://schemas.microsoft.com/office/drawing/2014/main" id="{E3C64448-320B-4B5B-855C-3795BA16827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31" name="Rechte verbindingslijn 230">
                    <a:extLst>
                      <a:ext uri="{FF2B5EF4-FFF2-40B4-BE49-F238E27FC236}">
                        <a16:creationId xmlns:a16="http://schemas.microsoft.com/office/drawing/2014/main" id="{F850A888-47F6-4091-A191-D763BD01F67C}"/>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32" name="Rechte verbindingslijn 231">
                    <a:extLst>
                      <a:ext uri="{FF2B5EF4-FFF2-40B4-BE49-F238E27FC236}">
                        <a16:creationId xmlns:a16="http://schemas.microsoft.com/office/drawing/2014/main" id="{1A3FC6DE-8664-430B-BFBB-645FD6BB4BB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33" name="Rechte verbindingslijn 232">
                    <a:extLst>
                      <a:ext uri="{FF2B5EF4-FFF2-40B4-BE49-F238E27FC236}">
                        <a16:creationId xmlns:a16="http://schemas.microsoft.com/office/drawing/2014/main" id="{A7B360D2-5C5F-4C18-A9BD-2549AF0F0BD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34" name="Rechte verbindingslijn 233">
                    <a:extLst>
                      <a:ext uri="{FF2B5EF4-FFF2-40B4-BE49-F238E27FC236}">
                        <a16:creationId xmlns:a16="http://schemas.microsoft.com/office/drawing/2014/main" id="{8DBCD01B-36CB-4F21-A26A-CAC20EC6A894}"/>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27" name="Groep 226">
                  <a:extLst>
                    <a:ext uri="{FF2B5EF4-FFF2-40B4-BE49-F238E27FC236}">
                      <a16:creationId xmlns:a16="http://schemas.microsoft.com/office/drawing/2014/main" id="{041A95D1-ED73-4678-BCEC-A5DEB3BF33DF}"/>
                    </a:ext>
                  </a:extLst>
                </p:cNvPr>
                <p:cNvGrpSpPr/>
                <p:nvPr userDrawn="1"/>
              </p:nvGrpSpPr>
              <p:grpSpPr>
                <a:xfrm flipH="1">
                  <a:off x="-3310774" y="735854"/>
                  <a:ext cx="88801" cy="72568"/>
                  <a:chOff x="-2091059" y="1395403"/>
                  <a:chExt cx="157316" cy="128558"/>
                </a:xfrm>
              </p:grpSpPr>
              <p:sp>
                <p:nvSpPr>
                  <p:cNvPr id="228" name="Rechthoek 227">
                    <a:extLst>
                      <a:ext uri="{FF2B5EF4-FFF2-40B4-BE49-F238E27FC236}">
                        <a16:creationId xmlns:a16="http://schemas.microsoft.com/office/drawing/2014/main" id="{8C24B69C-A3A1-42E4-943E-EE260C99859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9" name="Pijl: punthaak 228">
                    <a:extLst>
                      <a:ext uri="{FF2B5EF4-FFF2-40B4-BE49-F238E27FC236}">
                        <a16:creationId xmlns:a16="http://schemas.microsoft.com/office/drawing/2014/main" id="{A3589687-BE55-4FAE-B45F-9532FAA73D1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8" name="Groep 187">
                <a:extLst>
                  <a:ext uri="{FF2B5EF4-FFF2-40B4-BE49-F238E27FC236}">
                    <a16:creationId xmlns:a16="http://schemas.microsoft.com/office/drawing/2014/main" id="{206CBAE6-A837-4420-BF8B-73332C3A6358}"/>
                  </a:ext>
                </a:extLst>
              </p:cNvPr>
              <p:cNvGrpSpPr/>
              <p:nvPr userDrawn="1"/>
            </p:nvGrpSpPr>
            <p:grpSpPr>
              <a:xfrm>
                <a:off x="-3326107" y="720303"/>
                <a:ext cx="182598" cy="143759"/>
                <a:chOff x="-3634116" y="700986"/>
                <a:chExt cx="182598" cy="143759"/>
              </a:xfrm>
            </p:grpSpPr>
            <p:grpSp>
              <p:nvGrpSpPr>
                <p:cNvPr id="217" name="Groep 216">
                  <a:extLst>
                    <a:ext uri="{FF2B5EF4-FFF2-40B4-BE49-F238E27FC236}">
                      <a16:creationId xmlns:a16="http://schemas.microsoft.com/office/drawing/2014/main" id="{A39B4038-FCBD-4B04-9648-307521670355}"/>
                    </a:ext>
                  </a:extLst>
                </p:cNvPr>
                <p:cNvGrpSpPr/>
                <p:nvPr userDrawn="1"/>
              </p:nvGrpSpPr>
              <p:grpSpPr>
                <a:xfrm>
                  <a:off x="-3634116" y="700986"/>
                  <a:ext cx="182598" cy="143759"/>
                  <a:chOff x="-3634116" y="700986"/>
                  <a:chExt cx="182598" cy="143759"/>
                </a:xfrm>
              </p:grpSpPr>
              <p:cxnSp>
                <p:nvCxnSpPr>
                  <p:cNvPr id="221" name="Rechte verbindingslijn 220">
                    <a:extLst>
                      <a:ext uri="{FF2B5EF4-FFF2-40B4-BE49-F238E27FC236}">
                        <a16:creationId xmlns:a16="http://schemas.microsoft.com/office/drawing/2014/main" id="{A4BD28C2-7659-4F6F-8FE3-3B3278D038A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22" name="Rechte verbindingslijn 221">
                    <a:extLst>
                      <a:ext uri="{FF2B5EF4-FFF2-40B4-BE49-F238E27FC236}">
                        <a16:creationId xmlns:a16="http://schemas.microsoft.com/office/drawing/2014/main" id="{F7C7DCDE-EBD0-44D7-9EBE-0EB080341C46}"/>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91613607-A8F9-45F2-9BFE-E0C3ADE95485}"/>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52DF89C8-02A6-4431-8E94-4BA87D094A9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0ECA8E04-ABC6-4D2B-99C0-63164AB2A24E}"/>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8" name="Groep 217">
                  <a:extLst>
                    <a:ext uri="{FF2B5EF4-FFF2-40B4-BE49-F238E27FC236}">
                      <a16:creationId xmlns:a16="http://schemas.microsoft.com/office/drawing/2014/main" id="{644516D3-9C79-440E-AD6D-D2794723C6B6}"/>
                    </a:ext>
                  </a:extLst>
                </p:cNvPr>
                <p:cNvGrpSpPr/>
                <p:nvPr userDrawn="1"/>
              </p:nvGrpSpPr>
              <p:grpSpPr>
                <a:xfrm>
                  <a:off x="-3634047" y="735854"/>
                  <a:ext cx="88801" cy="72568"/>
                  <a:chOff x="-2091059" y="1395403"/>
                  <a:chExt cx="157316" cy="128558"/>
                </a:xfrm>
              </p:grpSpPr>
              <p:sp>
                <p:nvSpPr>
                  <p:cNvPr id="219" name="Rechthoek 218">
                    <a:extLst>
                      <a:ext uri="{FF2B5EF4-FFF2-40B4-BE49-F238E27FC236}">
                        <a16:creationId xmlns:a16="http://schemas.microsoft.com/office/drawing/2014/main" id="{2E050E63-A60D-4894-8A32-558A9A73E9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0" name="Pijl: punthaak 219">
                    <a:extLst>
                      <a:ext uri="{FF2B5EF4-FFF2-40B4-BE49-F238E27FC236}">
                        <a16:creationId xmlns:a16="http://schemas.microsoft.com/office/drawing/2014/main" id="{73FDAE2E-5155-4FA9-97FF-C6AB1707BFD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9" name="Rechte verbindingslijn 188">
                <a:extLst>
                  <a:ext uri="{FF2B5EF4-FFF2-40B4-BE49-F238E27FC236}">
                    <a16:creationId xmlns:a16="http://schemas.microsoft.com/office/drawing/2014/main" id="{368A4075-C294-419A-B19F-1A557B5D6A40}"/>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90" name="Rechte verbindingslijn 189">
                <a:extLst>
                  <a:ext uri="{FF2B5EF4-FFF2-40B4-BE49-F238E27FC236}">
                    <a16:creationId xmlns:a16="http://schemas.microsoft.com/office/drawing/2014/main" id="{CCA8D454-556E-441D-AD56-208A729B03B9}"/>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91" name="Groep 190">
                <a:extLst>
                  <a:ext uri="{FF2B5EF4-FFF2-40B4-BE49-F238E27FC236}">
                    <a16:creationId xmlns:a16="http://schemas.microsoft.com/office/drawing/2014/main" id="{B78F2CF8-D56C-471B-9565-B470B08A45B7}"/>
                  </a:ext>
                </a:extLst>
              </p:cNvPr>
              <p:cNvGrpSpPr/>
              <p:nvPr userDrawn="1"/>
            </p:nvGrpSpPr>
            <p:grpSpPr>
              <a:xfrm>
                <a:off x="-2425037" y="370226"/>
                <a:ext cx="357690" cy="330595"/>
                <a:chOff x="-2721817" y="347336"/>
                <a:chExt cx="432805" cy="400021"/>
              </a:xfrm>
            </p:grpSpPr>
            <p:sp>
              <p:nvSpPr>
                <p:cNvPr id="206" name="Rechthoek 205">
                  <a:extLst>
                    <a:ext uri="{FF2B5EF4-FFF2-40B4-BE49-F238E27FC236}">
                      <a16:creationId xmlns:a16="http://schemas.microsoft.com/office/drawing/2014/main" id="{AA707707-BAFA-45B7-A789-7B5628AA02BA}"/>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207" name="Groep 206">
                  <a:extLst>
                    <a:ext uri="{FF2B5EF4-FFF2-40B4-BE49-F238E27FC236}">
                      <a16:creationId xmlns:a16="http://schemas.microsoft.com/office/drawing/2014/main" id="{504284C9-BDA4-45FE-BE78-205AE46C3B8E}"/>
                    </a:ext>
                  </a:extLst>
                </p:cNvPr>
                <p:cNvGrpSpPr/>
                <p:nvPr userDrawn="1"/>
              </p:nvGrpSpPr>
              <p:grpSpPr>
                <a:xfrm>
                  <a:off x="-2652453" y="431583"/>
                  <a:ext cx="294076" cy="231526"/>
                  <a:chOff x="-3634116" y="700986"/>
                  <a:chExt cx="182598" cy="143759"/>
                </a:xfrm>
              </p:grpSpPr>
              <p:grpSp>
                <p:nvGrpSpPr>
                  <p:cNvPr id="208" name="Groep 207">
                    <a:extLst>
                      <a:ext uri="{FF2B5EF4-FFF2-40B4-BE49-F238E27FC236}">
                        <a16:creationId xmlns:a16="http://schemas.microsoft.com/office/drawing/2014/main" id="{26334BB1-D3B2-45E5-A150-38FC7CB95B09}"/>
                      </a:ext>
                    </a:extLst>
                  </p:cNvPr>
                  <p:cNvGrpSpPr/>
                  <p:nvPr userDrawn="1"/>
                </p:nvGrpSpPr>
                <p:grpSpPr>
                  <a:xfrm>
                    <a:off x="-3634116" y="700986"/>
                    <a:ext cx="182598" cy="143759"/>
                    <a:chOff x="-3634116" y="700986"/>
                    <a:chExt cx="182598" cy="143759"/>
                  </a:xfrm>
                </p:grpSpPr>
                <p:cxnSp>
                  <p:nvCxnSpPr>
                    <p:cNvPr id="212" name="Rechte verbindingslijn 211">
                      <a:extLst>
                        <a:ext uri="{FF2B5EF4-FFF2-40B4-BE49-F238E27FC236}">
                          <a16:creationId xmlns:a16="http://schemas.microsoft.com/office/drawing/2014/main" id="{62C5F93C-ACFE-4752-A4E4-1E795DAC2923}"/>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13" name="Rechte verbindingslijn 212">
                      <a:extLst>
                        <a:ext uri="{FF2B5EF4-FFF2-40B4-BE49-F238E27FC236}">
                          <a16:creationId xmlns:a16="http://schemas.microsoft.com/office/drawing/2014/main" id="{A1D1B15E-01A0-43A6-8B7F-414A21A85B77}"/>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AD43BBEF-C0F4-495C-850C-EE4A55F55EA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C0572212-F82A-4D76-8749-53F2DB9433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1253500C-04A3-4876-933D-3580A707A238}"/>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9" name="Groep 208">
                    <a:extLst>
                      <a:ext uri="{FF2B5EF4-FFF2-40B4-BE49-F238E27FC236}">
                        <a16:creationId xmlns:a16="http://schemas.microsoft.com/office/drawing/2014/main" id="{0965DD74-EB6B-417A-A24C-952E20D62CAC}"/>
                      </a:ext>
                    </a:extLst>
                  </p:cNvPr>
                  <p:cNvGrpSpPr/>
                  <p:nvPr userDrawn="1"/>
                </p:nvGrpSpPr>
                <p:grpSpPr>
                  <a:xfrm>
                    <a:off x="-3634047" y="735854"/>
                    <a:ext cx="88801" cy="72568"/>
                    <a:chOff x="-2091059" y="1395403"/>
                    <a:chExt cx="157316" cy="128558"/>
                  </a:xfrm>
                </p:grpSpPr>
                <p:sp>
                  <p:nvSpPr>
                    <p:cNvPr id="210" name="Rechthoek 209">
                      <a:extLst>
                        <a:ext uri="{FF2B5EF4-FFF2-40B4-BE49-F238E27FC236}">
                          <a16:creationId xmlns:a16="http://schemas.microsoft.com/office/drawing/2014/main" id="{5007E185-E233-4F0B-967C-B4846C6D72C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1" name="Pijl: punthaak 210">
                      <a:extLst>
                        <a:ext uri="{FF2B5EF4-FFF2-40B4-BE49-F238E27FC236}">
                          <a16:creationId xmlns:a16="http://schemas.microsoft.com/office/drawing/2014/main" id="{D221C925-C3BC-4088-B848-A755CD90AD3D}"/>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92" name="Groep 191">
                <a:extLst>
                  <a:ext uri="{FF2B5EF4-FFF2-40B4-BE49-F238E27FC236}">
                    <a16:creationId xmlns:a16="http://schemas.microsoft.com/office/drawing/2014/main" id="{4699F992-2B55-40ED-A290-28DBF7CB9A77}"/>
                  </a:ext>
                </a:extLst>
              </p:cNvPr>
              <p:cNvGrpSpPr/>
              <p:nvPr userDrawn="1"/>
            </p:nvGrpSpPr>
            <p:grpSpPr>
              <a:xfrm>
                <a:off x="-2425037" y="781500"/>
                <a:ext cx="357690" cy="330595"/>
                <a:chOff x="-2721817" y="782525"/>
                <a:chExt cx="432805" cy="400021"/>
              </a:xfrm>
            </p:grpSpPr>
            <p:sp>
              <p:nvSpPr>
                <p:cNvPr id="195" name="Rechthoek 194">
                  <a:extLst>
                    <a:ext uri="{FF2B5EF4-FFF2-40B4-BE49-F238E27FC236}">
                      <a16:creationId xmlns:a16="http://schemas.microsoft.com/office/drawing/2014/main" id="{BF7C7730-E88B-41BD-9455-89E8A4C28209}"/>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6" name="Groep 195">
                  <a:extLst>
                    <a:ext uri="{FF2B5EF4-FFF2-40B4-BE49-F238E27FC236}">
                      <a16:creationId xmlns:a16="http://schemas.microsoft.com/office/drawing/2014/main" id="{FBB1A5A5-6C83-40F2-9F08-AFED6B5CC4BB}"/>
                    </a:ext>
                  </a:extLst>
                </p:cNvPr>
                <p:cNvGrpSpPr/>
                <p:nvPr userDrawn="1"/>
              </p:nvGrpSpPr>
              <p:grpSpPr>
                <a:xfrm>
                  <a:off x="-2652453" y="866772"/>
                  <a:ext cx="294076" cy="231526"/>
                  <a:chOff x="-3310843" y="700986"/>
                  <a:chExt cx="182598" cy="143759"/>
                </a:xfrm>
              </p:grpSpPr>
              <p:grpSp>
                <p:nvGrpSpPr>
                  <p:cNvPr id="197" name="Groep 196">
                    <a:extLst>
                      <a:ext uri="{FF2B5EF4-FFF2-40B4-BE49-F238E27FC236}">
                        <a16:creationId xmlns:a16="http://schemas.microsoft.com/office/drawing/2014/main" id="{81356CD9-0077-41B1-BF45-AA894FE630C6}"/>
                      </a:ext>
                    </a:extLst>
                  </p:cNvPr>
                  <p:cNvGrpSpPr/>
                  <p:nvPr userDrawn="1"/>
                </p:nvGrpSpPr>
                <p:grpSpPr>
                  <a:xfrm>
                    <a:off x="-3310843" y="700986"/>
                    <a:ext cx="182598" cy="143759"/>
                    <a:chOff x="-3310843" y="700986"/>
                    <a:chExt cx="182598" cy="143759"/>
                  </a:xfrm>
                </p:grpSpPr>
                <p:cxnSp>
                  <p:nvCxnSpPr>
                    <p:cNvPr id="201" name="Rechte verbindingslijn 200">
                      <a:extLst>
                        <a:ext uri="{FF2B5EF4-FFF2-40B4-BE49-F238E27FC236}">
                          <a16:creationId xmlns:a16="http://schemas.microsoft.com/office/drawing/2014/main" id="{CE0AF9C4-952B-462B-9A3E-B9DEA4C7C661}"/>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id="{FD2829DC-66E7-463A-BE33-EED671ADADF5}"/>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03" name="Rechte verbindingslijn 202">
                      <a:extLst>
                        <a:ext uri="{FF2B5EF4-FFF2-40B4-BE49-F238E27FC236}">
                          <a16:creationId xmlns:a16="http://schemas.microsoft.com/office/drawing/2014/main" id="{33396B64-ED22-4F3B-B270-4562B60D0289}"/>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04" name="Rechte verbindingslijn 203">
                      <a:extLst>
                        <a:ext uri="{FF2B5EF4-FFF2-40B4-BE49-F238E27FC236}">
                          <a16:creationId xmlns:a16="http://schemas.microsoft.com/office/drawing/2014/main" id="{0D79B194-80F0-4044-8013-9F0F34BE9D18}"/>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4FA1CCC6-5F68-4613-AA60-B39B63A1192C}"/>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8" name="Groep 197">
                    <a:extLst>
                      <a:ext uri="{FF2B5EF4-FFF2-40B4-BE49-F238E27FC236}">
                        <a16:creationId xmlns:a16="http://schemas.microsoft.com/office/drawing/2014/main" id="{FADD9A36-AEB0-412C-8859-E74F269A836A}"/>
                      </a:ext>
                    </a:extLst>
                  </p:cNvPr>
                  <p:cNvGrpSpPr/>
                  <p:nvPr userDrawn="1"/>
                </p:nvGrpSpPr>
                <p:grpSpPr>
                  <a:xfrm flipH="1">
                    <a:off x="-3310774" y="735854"/>
                    <a:ext cx="88801" cy="72568"/>
                    <a:chOff x="-2091059" y="1395403"/>
                    <a:chExt cx="157316" cy="128558"/>
                  </a:xfrm>
                </p:grpSpPr>
                <p:sp>
                  <p:nvSpPr>
                    <p:cNvPr id="199" name="Rechthoek 198">
                      <a:extLst>
                        <a:ext uri="{FF2B5EF4-FFF2-40B4-BE49-F238E27FC236}">
                          <a16:creationId xmlns:a16="http://schemas.microsoft.com/office/drawing/2014/main" id="{AB8F5D30-75C7-4D3E-A3C0-414BACE3A7C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0" name="Pijl: punthaak 199">
                      <a:extLst>
                        <a:ext uri="{FF2B5EF4-FFF2-40B4-BE49-F238E27FC236}">
                          <a16:creationId xmlns:a16="http://schemas.microsoft.com/office/drawing/2014/main" id="{932E9856-B196-41BD-9A04-892EA4CA116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93" name="Rechthoek 192">
                <a:extLst>
                  <a:ext uri="{FF2B5EF4-FFF2-40B4-BE49-F238E27FC236}">
                    <a16:creationId xmlns:a16="http://schemas.microsoft.com/office/drawing/2014/main" id="{66F18D3B-9960-438D-B141-8A1B95838AC7}"/>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94" name="Rechthoek 193">
                <a:extLst>
                  <a:ext uri="{FF2B5EF4-FFF2-40B4-BE49-F238E27FC236}">
                    <a16:creationId xmlns:a16="http://schemas.microsoft.com/office/drawing/2014/main" id="{B7357D9C-4F57-45BB-AFAB-37BD7F2C4F48}"/>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72" name="Rechte verbindingslijn 171">
              <a:extLst>
                <a:ext uri="{FF2B5EF4-FFF2-40B4-BE49-F238E27FC236}">
                  <a16:creationId xmlns:a16="http://schemas.microsoft.com/office/drawing/2014/main" id="{DDB134F0-5755-4B52-9A3D-1C452265028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73" name="Rechthoek 172">
              <a:extLst>
                <a:ext uri="{FF2B5EF4-FFF2-40B4-BE49-F238E27FC236}">
                  <a16:creationId xmlns:a16="http://schemas.microsoft.com/office/drawing/2014/main" id="{EBDD2BD4-B2B7-4956-BF67-2AF52BD93424}"/>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174" name="Ovaal 173">
              <a:extLst>
                <a:ext uri="{FF2B5EF4-FFF2-40B4-BE49-F238E27FC236}">
                  <a16:creationId xmlns:a16="http://schemas.microsoft.com/office/drawing/2014/main" id="{B92E439D-1C3A-4914-943F-CFA181CCBAF0}"/>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5" name="Rechthoek 174">
              <a:extLst>
                <a:ext uri="{FF2B5EF4-FFF2-40B4-BE49-F238E27FC236}">
                  <a16:creationId xmlns:a16="http://schemas.microsoft.com/office/drawing/2014/main" id="{FA489365-372E-4030-B305-DE151357D13D}"/>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176" name="Ovaal 175">
              <a:extLst>
                <a:ext uri="{FF2B5EF4-FFF2-40B4-BE49-F238E27FC236}">
                  <a16:creationId xmlns:a16="http://schemas.microsoft.com/office/drawing/2014/main" id="{253B2B5E-F8D9-45FD-8458-465A2DC23013}"/>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77" name="Rechthoek 176">
              <a:extLst>
                <a:ext uri="{FF2B5EF4-FFF2-40B4-BE49-F238E27FC236}">
                  <a16:creationId xmlns:a16="http://schemas.microsoft.com/office/drawing/2014/main" id="{73153DAA-7437-4F5D-ADB1-D8956ADE8105}"/>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178" name="Ovaal 177">
              <a:extLst>
                <a:ext uri="{FF2B5EF4-FFF2-40B4-BE49-F238E27FC236}">
                  <a16:creationId xmlns:a16="http://schemas.microsoft.com/office/drawing/2014/main" id="{EF534245-9589-4621-8A7F-6C0C63B2F34D}"/>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9" name="Rechthoek 178">
              <a:extLst>
                <a:ext uri="{FF2B5EF4-FFF2-40B4-BE49-F238E27FC236}">
                  <a16:creationId xmlns:a16="http://schemas.microsoft.com/office/drawing/2014/main" id="{E4949FF6-2FCD-4F3B-B9B4-98D48688476B}"/>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180" name="Ovaal 179">
              <a:extLst>
                <a:ext uri="{FF2B5EF4-FFF2-40B4-BE49-F238E27FC236}">
                  <a16:creationId xmlns:a16="http://schemas.microsoft.com/office/drawing/2014/main" id="{25FC1754-A53B-4966-9CB3-2CFC0241953F}"/>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81" name="Rechthoek 180">
              <a:extLst>
                <a:ext uri="{FF2B5EF4-FFF2-40B4-BE49-F238E27FC236}">
                  <a16:creationId xmlns:a16="http://schemas.microsoft.com/office/drawing/2014/main" id="{2565FD4C-7F6D-4F41-91D9-48236DC8ED2D}"/>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182" name="Rechthoek 181">
              <a:extLst>
                <a:ext uri="{FF2B5EF4-FFF2-40B4-BE49-F238E27FC236}">
                  <a16:creationId xmlns:a16="http://schemas.microsoft.com/office/drawing/2014/main" id="{D939910E-A06D-4EAD-B148-B89F371E319C}"/>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238" name="LOGO">
            <a:extLst>
              <a:ext uri="{FF2B5EF4-FFF2-40B4-BE49-F238E27FC236}">
                <a16:creationId xmlns:a16="http://schemas.microsoft.com/office/drawing/2014/main" id="{15A6472B-ED82-4BFD-833C-E70B766A4D9D}"/>
              </a:ext>
            </a:extLst>
          </p:cNvPr>
          <p:cNvSpPr>
            <a:spLocks noGrp="1"/>
          </p:cNvSpPr>
          <p:nvPr>
            <p:ph type="body" sz="quarter" idx="20" hasCustomPrompt="1"/>
          </p:nvPr>
        </p:nvSpPr>
        <p:spPr>
          <a:xfrm>
            <a:off x="5848181" y="6151265"/>
            <a:ext cx="495638" cy="543579"/>
          </a:xfrm>
          <a:blipFill>
            <a:blip r:embed="rId5">
              <a:extLst>
                <a:ext uri="{96DAC541-7B7A-43D3-8B79-37D633B846F1}">
                  <asvg:svgBlip xmlns:asvg="http://schemas.microsoft.com/office/drawing/2016/SVG/main" r:embed="rId6"/>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5332971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fiek en Tekst ">
    <p:spTree>
      <p:nvGrpSpPr>
        <p:cNvPr id="1" name=""/>
        <p:cNvGrpSpPr/>
        <p:nvPr/>
      </p:nvGrpSpPr>
      <p:grpSpPr>
        <a:xfrm>
          <a:off x="0" y="0"/>
          <a:ext cx="0" cy="0"/>
          <a:chOff x="0" y="0"/>
          <a:chExt cx="0" cy="0"/>
        </a:xfrm>
      </p:grpSpPr>
      <p:sp>
        <p:nvSpPr>
          <p:cNvPr id="263" name="Tijdelijke aanduiding voor grafiek 7">
            <a:extLst>
              <a:ext uri="{FF2B5EF4-FFF2-40B4-BE49-F238E27FC236}">
                <a16:creationId xmlns:a16="http://schemas.microsoft.com/office/drawing/2014/main" id="{254E8663-9878-4C68-A80D-D4AC60B19B6A}"/>
              </a:ext>
            </a:extLst>
          </p:cNvPr>
          <p:cNvSpPr>
            <a:spLocks noGrp="1"/>
          </p:cNvSpPr>
          <p:nvPr>
            <p:ph type="chart" sz="quarter" idx="22" hasCustomPrompt="1"/>
          </p:nvPr>
        </p:nvSpPr>
        <p:spPr>
          <a:xfrm>
            <a:off x="816643" y="1498599"/>
            <a:ext cx="5287614" cy="4442400"/>
          </a:xfrm>
          <a:solidFill>
            <a:schemeClr val="bg1">
              <a:lumMod val="85000"/>
            </a:schemeClr>
          </a:solidFill>
        </p:spPr>
        <p:txBody>
          <a:bodyPr tIns="720000" anchor="ctr" anchorCtr="0"/>
          <a:lstStyle>
            <a:lvl1pPr marL="0" indent="0" algn="ctr">
              <a:buNone/>
              <a:defRPr sz="1399"/>
            </a:lvl1pPr>
          </a:lstStyle>
          <a:p>
            <a:r>
              <a:rPr lang="nl-NL"/>
              <a:t>Nieuwe grafiek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4915" y="500836"/>
            <a:ext cx="10564800"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6422497" y="1498600"/>
            <a:ext cx="4957217"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EAFEF31A-E391-4312-9628-5903CB0029ED}" type="datetime1">
              <a:rPr lang="nl-NL" smtClean="0"/>
              <a:t>13-12-2024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7" name="Instructie">
            <a:extLst>
              <a:ext uri="{FF2B5EF4-FFF2-40B4-BE49-F238E27FC236}">
                <a16:creationId xmlns:a16="http://schemas.microsoft.com/office/drawing/2014/main" id="{440CD394-D361-4A46-B011-86D88397DBEE}"/>
              </a:ext>
            </a:extLst>
          </p:cNvPr>
          <p:cNvGrpSpPr/>
          <p:nvPr userDrawn="1"/>
        </p:nvGrpSpPr>
        <p:grpSpPr>
          <a:xfrm>
            <a:off x="-3424208" y="1"/>
            <a:ext cx="3182435" cy="5340257"/>
            <a:chOff x="12391601" y="0"/>
            <a:chExt cx="3183678" cy="5340257"/>
          </a:xfrm>
        </p:grpSpPr>
        <p:grpSp>
          <p:nvGrpSpPr>
            <p:cNvPr id="18" name="Meer informatie">
              <a:extLst>
                <a:ext uri="{FF2B5EF4-FFF2-40B4-BE49-F238E27FC236}">
                  <a16:creationId xmlns:a16="http://schemas.microsoft.com/office/drawing/2014/main" id="{6FAA1300-D453-4185-A594-73F04995B003}"/>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CED17F6-F419-4AB2-BFC9-7FE96FA39E5A}"/>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20A529DA-5068-470F-AC6F-29FD9BBB849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02F972B1-D458-433B-AD64-AFDDDFB68C50}"/>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FE3B63F2-C79C-4177-AC61-9A05DE2238C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5EFEF502-3B3B-4C77-9F50-22684457EF81}"/>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AF039575-A992-454E-A054-CCF42D227F8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19D7EA8-A876-44D8-85C8-E4D6425881F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06817-17E5-462D-9CCE-EFF33AD2632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2524149-09CA-4711-92F0-BF06D1EA33A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A69C472E-E7D8-4D53-8465-ACDA694D7372}"/>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A00D8E-F59D-4819-A19E-C56F0576054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7A85FBA7-0952-4140-AFFC-7D782186B122}"/>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8DC6655B-1360-4138-861C-EE6D631A343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9B9B3924-34DF-4552-B444-DD21B552959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4389F24-68E6-438C-BF6A-4352866207E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7FC562D3-9E82-4303-89BD-732B73361B1B}"/>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286846B1-9811-4C1E-AD04-3D99B410E846}"/>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657AC1EB-CE4F-4350-BEB6-A726E0AAD93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C847E939-56F2-4E6C-8C23-C567B2CE135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F0FC940-E2A1-4E05-9F26-4E1BA274DDA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D9266030-A790-429E-AD77-5B76CD73797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681B7997-D3E9-4D66-A670-68D754919607}"/>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C77314DF-47AA-482A-AB46-7A0F1FD98A4B}"/>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A4B84C-49D1-40CF-915A-FEF2F8287CB7}"/>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81A74F7-E0E1-4967-B8EC-917487FFA19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989C4831-3643-44AD-BBD1-208FD37A9D6D}"/>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5A1D074-070B-45A7-8EF8-35B846C02905}"/>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39A4D0C-F0A4-439B-813D-729DBF4E0C1D}"/>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6975A810-5C60-4959-9269-30DCF2A88C67}"/>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02092E30-BB57-40BD-AAAD-ACF505D93D5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0C7BD40-518E-4A57-9907-B9EDAB04275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6E3D0CE7-390E-4968-9B8C-0F2F0E774A7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F368C42A-5DA8-4174-A8A7-9D8C2B5A190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48F26AA6-D98B-437A-BE8B-5FA07596596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09BB1A7F-83BB-469B-BD59-BAFC1233A60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116A7F31-09EE-4B4F-970B-6B56A1CCF14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64A73E91-2FB1-468E-9444-185F3AFB72C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699BDB9-75ED-429F-827C-E5B552C8AD18}"/>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5741CB5A-AF7A-4AA8-905F-F2559CD55D2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F17BC356-79D3-4AF6-B250-39396BD286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088F2A88-10FB-4CB9-A301-F986C26147E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46E6F8D6-7158-4FED-BD1F-5D2DB64CEB4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264" name="Instructie">
            <a:extLst>
              <a:ext uri="{FF2B5EF4-FFF2-40B4-BE49-F238E27FC236}">
                <a16:creationId xmlns:a16="http://schemas.microsoft.com/office/drawing/2014/main" id="{E8576963-C26D-4C78-947B-7E43F504A7F5}"/>
              </a:ext>
            </a:extLst>
          </p:cNvPr>
          <p:cNvGrpSpPr/>
          <p:nvPr userDrawn="1"/>
        </p:nvGrpSpPr>
        <p:grpSpPr>
          <a:xfrm>
            <a:off x="12384876" y="3046307"/>
            <a:ext cx="3182434" cy="2546619"/>
            <a:chOff x="12389714" y="4327164"/>
            <a:chExt cx="3183677" cy="2546619"/>
          </a:xfrm>
        </p:grpSpPr>
        <p:grpSp>
          <p:nvGrpSpPr>
            <p:cNvPr id="265" name="Meer informatie">
              <a:extLst>
                <a:ext uri="{FF2B5EF4-FFF2-40B4-BE49-F238E27FC236}">
                  <a16:creationId xmlns:a16="http://schemas.microsoft.com/office/drawing/2014/main" id="{DA583B44-C667-4BE3-A27F-13F0734297B2}"/>
                </a:ext>
              </a:extLst>
            </p:cNvPr>
            <p:cNvGrpSpPr/>
            <p:nvPr userDrawn="1"/>
          </p:nvGrpSpPr>
          <p:grpSpPr>
            <a:xfrm>
              <a:off x="12394875" y="6090510"/>
              <a:ext cx="3178515" cy="783273"/>
              <a:chOff x="-3741486" y="3359148"/>
              <a:chExt cx="3178515" cy="783273"/>
            </a:xfrm>
          </p:grpSpPr>
          <p:sp>
            <p:nvSpPr>
              <p:cNvPr id="303" name="Freeform 101">
                <a:extLst>
                  <a:ext uri="{FF2B5EF4-FFF2-40B4-BE49-F238E27FC236}">
                    <a16:creationId xmlns:a16="http://schemas.microsoft.com/office/drawing/2014/main" id="{ADB5B4D4-0528-4E36-BC67-ACC0942E59D2}"/>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304" name="Rechthoek 303">
                <a:extLst>
                  <a:ext uri="{FF2B5EF4-FFF2-40B4-BE49-F238E27FC236}">
                    <a16:creationId xmlns:a16="http://schemas.microsoft.com/office/drawing/2014/main" id="{F9381A0B-33AB-49A2-A248-E144911C4CBD}"/>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05" name="Rechte verbindingslijn 304">
                <a:extLst>
                  <a:ext uri="{FF2B5EF4-FFF2-40B4-BE49-F238E27FC236}">
                    <a16:creationId xmlns:a16="http://schemas.microsoft.com/office/drawing/2014/main" id="{3CCCBE2B-267C-4847-B7CD-EA76F29C5B6B}"/>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66" name="Rechte verbindingslijn 265">
              <a:extLst>
                <a:ext uri="{FF2B5EF4-FFF2-40B4-BE49-F238E27FC236}">
                  <a16:creationId xmlns:a16="http://schemas.microsoft.com/office/drawing/2014/main" id="{B2D07903-3820-4FA3-9FF6-61273D9D2B4A}"/>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67" name="Rechthoek 266">
              <a:extLst>
                <a:ext uri="{FF2B5EF4-FFF2-40B4-BE49-F238E27FC236}">
                  <a16:creationId xmlns:a16="http://schemas.microsoft.com/office/drawing/2014/main" id="{B4EB76A1-CF04-40A8-B0F8-CE1EBBB8731D}"/>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68" name="Ovaal 267">
              <a:extLst>
                <a:ext uri="{FF2B5EF4-FFF2-40B4-BE49-F238E27FC236}">
                  <a16:creationId xmlns:a16="http://schemas.microsoft.com/office/drawing/2014/main" id="{3240A37A-5817-42B4-8281-4FDB32895D5C}"/>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41B1E641-8130-41CE-9E76-CCE14BA884D0}"/>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75E1C260-1B15-4C7B-A230-B93C64417D72}"/>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71" name="Groep 270">
              <a:extLst>
                <a:ext uri="{FF2B5EF4-FFF2-40B4-BE49-F238E27FC236}">
                  <a16:creationId xmlns:a16="http://schemas.microsoft.com/office/drawing/2014/main" id="{E26759BB-150B-4734-B521-98B6B491BC34}"/>
                </a:ext>
              </a:extLst>
            </p:cNvPr>
            <p:cNvGrpSpPr/>
            <p:nvPr userDrawn="1"/>
          </p:nvGrpSpPr>
          <p:grpSpPr>
            <a:xfrm>
              <a:off x="12755394" y="5222855"/>
              <a:ext cx="1714530" cy="639425"/>
              <a:chOff x="12757283" y="4365594"/>
              <a:chExt cx="1714530" cy="639425"/>
            </a:xfrm>
          </p:grpSpPr>
          <p:sp>
            <p:nvSpPr>
              <p:cNvPr id="272" name="Rechthoek 271">
                <a:extLst>
                  <a:ext uri="{FF2B5EF4-FFF2-40B4-BE49-F238E27FC236}">
                    <a16:creationId xmlns:a16="http://schemas.microsoft.com/office/drawing/2014/main" id="{B981AFBD-AE91-4206-995B-F845EFF844F8}"/>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73" name="Rechthoek 272">
                <a:extLst>
                  <a:ext uri="{FF2B5EF4-FFF2-40B4-BE49-F238E27FC236}">
                    <a16:creationId xmlns:a16="http://schemas.microsoft.com/office/drawing/2014/main" id="{437B20C4-1C01-4B39-A3C7-2368A8F9B5C9}"/>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4" name="Tekstvak 273">
                <a:extLst>
                  <a:ext uri="{FF2B5EF4-FFF2-40B4-BE49-F238E27FC236}">
                    <a16:creationId xmlns:a16="http://schemas.microsoft.com/office/drawing/2014/main" id="{1A43ECFF-4F4E-4624-BD69-BB9033F1D5D4}"/>
                  </a:ext>
                </a:extLst>
              </p:cNvPr>
              <p:cNvSpPr txBox="1"/>
              <p:nvPr userDrawn="1"/>
            </p:nvSpPr>
            <p:spPr>
              <a:xfrm>
                <a:off x="12997648" y="4404704"/>
                <a:ext cx="1248154" cy="216982"/>
              </a:xfrm>
              <a:prstGeom prst="rect">
                <a:avLst/>
              </a:prstGeom>
              <a:noFill/>
            </p:spPr>
            <p:txBody>
              <a:bodyPr wrap="square" rtlCol="0">
                <a:spAutoFit/>
              </a:bodyPr>
              <a:lstStyle/>
              <a:p>
                <a:pPr marL="0" algn="l" defTabSz="1217025"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75" name="Tekstvak 274">
                <a:extLst>
                  <a:ext uri="{FF2B5EF4-FFF2-40B4-BE49-F238E27FC236}">
                    <a16:creationId xmlns:a16="http://schemas.microsoft.com/office/drawing/2014/main" id="{7A35EAB8-4387-4C85-92D5-AB0128407A7B}"/>
                  </a:ext>
                </a:extLst>
              </p:cNvPr>
              <p:cNvSpPr txBox="1"/>
              <p:nvPr userDrawn="1"/>
            </p:nvSpPr>
            <p:spPr>
              <a:xfrm>
                <a:off x="12984219" y="4725830"/>
                <a:ext cx="1274711" cy="216982"/>
              </a:xfrm>
              <a:prstGeom prst="rect">
                <a:avLst/>
              </a:prstGeom>
              <a:noFill/>
            </p:spPr>
            <p:txBody>
              <a:bodyPr wrap="square" rtlCol="0">
                <a:spAutoFit/>
              </a:bodyPr>
              <a:lstStyle/>
              <a:p>
                <a:pPr marL="0" algn="l" defTabSz="1217025"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76" name="Picture 3">
                <a:extLst>
                  <a:ext uri="{FF2B5EF4-FFF2-40B4-BE49-F238E27FC236}">
                    <a16:creationId xmlns:a16="http://schemas.microsoft.com/office/drawing/2014/main" id="{42EE0FE0-D8DE-4CFD-9E9B-033025B325E7}"/>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7" name="Groep 276">
                <a:extLst>
                  <a:ext uri="{FF2B5EF4-FFF2-40B4-BE49-F238E27FC236}">
                    <a16:creationId xmlns:a16="http://schemas.microsoft.com/office/drawing/2014/main" id="{3E3433EC-6B8F-4B6C-855C-5998B7C13544}"/>
                  </a:ext>
                </a:extLst>
              </p:cNvPr>
              <p:cNvGrpSpPr/>
              <p:nvPr userDrawn="1"/>
            </p:nvGrpSpPr>
            <p:grpSpPr>
              <a:xfrm>
                <a:off x="12831198" y="4432250"/>
                <a:ext cx="139861" cy="152244"/>
                <a:chOff x="12574450" y="6053892"/>
                <a:chExt cx="169232" cy="184215"/>
              </a:xfrm>
            </p:grpSpPr>
            <p:sp>
              <p:nvSpPr>
                <p:cNvPr id="300" name="Rechthoek 299">
                  <a:extLst>
                    <a:ext uri="{FF2B5EF4-FFF2-40B4-BE49-F238E27FC236}">
                      <a16:creationId xmlns:a16="http://schemas.microsoft.com/office/drawing/2014/main" id="{561215AA-AC74-40C5-B8CC-6934E332183E}"/>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sp>
              <p:nvSpPr>
                <p:cNvPr id="301" name="Rechthoek 300">
                  <a:extLst>
                    <a:ext uri="{FF2B5EF4-FFF2-40B4-BE49-F238E27FC236}">
                      <a16:creationId xmlns:a16="http://schemas.microsoft.com/office/drawing/2014/main" id="{B20722CB-70B1-416D-8ACB-156191C329D2}"/>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sp>
              <p:nvSpPr>
                <p:cNvPr id="302" name="Rechthoek 301">
                  <a:extLst>
                    <a:ext uri="{FF2B5EF4-FFF2-40B4-BE49-F238E27FC236}">
                      <a16:creationId xmlns:a16="http://schemas.microsoft.com/office/drawing/2014/main" id="{D15F601A-178A-4662-ABF1-4F78D2474AFB}"/>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grpSp>
          <p:grpSp>
            <p:nvGrpSpPr>
              <p:cNvPr id="278" name="Groep 277">
                <a:extLst>
                  <a:ext uri="{FF2B5EF4-FFF2-40B4-BE49-F238E27FC236}">
                    <a16:creationId xmlns:a16="http://schemas.microsoft.com/office/drawing/2014/main" id="{844C174E-2ED0-4E57-B35B-3AC11FA9CC34}"/>
                  </a:ext>
                </a:extLst>
              </p:cNvPr>
              <p:cNvGrpSpPr/>
              <p:nvPr userDrawn="1"/>
            </p:nvGrpSpPr>
            <p:grpSpPr>
              <a:xfrm>
                <a:off x="12831198" y="4748585"/>
                <a:ext cx="184916" cy="120210"/>
                <a:chOff x="8815516" y="1076284"/>
                <a:chExt cx="503174" cy="327105"/>
              </a:xfrm>
            </p:grpSpPr>
            <p:sp>
              <p:nvSpPr>
                <p:cNvPr id="279" name="Rechthoek 278">
                  <a:extLst>
                    <a:ext uri="{FF2B5EF4-FFF2-40B4-BE49-F238E27FC236}">
                      <a16:creationId xmlns:a16="http://schemas.microsoft.com/office/drawing/2014/main" id="{06785D8E-F0C9-4CAE-B6D3-B1A98F0DD68C}"/>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nvGrpSpPr>
                <p:cNvPr id="280" name="Groep 279">
                  <a:extLst>
                    <a:ext uri="{FF2B5EF4-FFF2-40B4-BE49-F238E27FC236}">
                      <a16:creationId xmlns:a16="http://schemas.microsoft.com/office/drawing/2014/main" id="{92051AB0-FD0D-4F85-89C5-FB8B6E6155F0}"/>
                    </a:ext>
                  </a:extLst>
                </p:cNvPr>
                <p:cNvGrpSpPr/>
                <p:nvPr userDrawn="1"/>
              </p:nvGrpSpPr>
              <p:grpSpPr>
                <a:xfrm>
                  <a:off x="8815517" y="1076284"/>
                  <a:ext cx="503173" cy="327105"/>
                  <a:chOff x="1351248" y="-683635"/>
                  <a:chExt cx="503173" cy="327105"/>
                </a:xfrm>
              </p:grpSpPr>
              <p:grpSp>
                <p:nvGrpSpPr>
                  <p:cNvPr id="281" name="Groep 280">
                    <a:extLst>
                      <a:ext uri="{FF2B5EF4-FFF2-40B4-BE49-F238E27FC236}">
                        <a16:creationId xmlns:a16="http://schemas.microsoft.com/office/drawing/2014/main" id="{C98B2D3E-C5F2-41D4-9062-0243FFD5225E}"/>
                      </a:ext>
                    </a:extLst>
                  </p:cNvPr>
                  <p:cNvGrpSpPr/>
                  <p:nvPr userDrawn="1"/>
                </p:nvGrpSpPr>
                <p:grpSpPr>
                  <a:xfrm>
                    <a:off x="1351248" y="-683635"/>
                    <a:ext cx="375186" cy="293652"/>
                    <a:chOff x="1094874" y="-884923"/>
                    <a:chExt cx="884668" cy="692417"/>
                  </a:xfrm>
                </p:grpSpPr>
                <p:sp>
                  <p:nvSpPr>
                    <p:cNvPr id="286" name="Rechthoek 285">
                      <a:extLst>
                        <a:ext uri="{FF2B5EF4-FFF2-40B4-BE49-F238E27FC236}">
                          <a16:creationId xmlns:a16="http://schemas.microsoft.com/office/drawing/2014/main" id="{D59AC2C1-3F12-413D-8D9B-8BFB898178DB}"/>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nvGrpSpPr>
                    <p:cNvPr id="287" name="Groep 286">
                      <a:extLst>
                        <a:ext uri="{FF2B5EF4-FFF2-40B4-BE49-F238E27FC236}">
                          <a16:creationId xmlns:a16="http://schemas.microsoft.com/office/drawing/2014/main" id="{3BBF015D-CD65-40E5-A038-70B97F0696EB}"/>
                        </a:ext>
                      </a:extLst>
                    </p:cNvPr>
                    <p:cNvGrpSpPr/>
                    <p:nvPr userDrawn="1"/>
                  </p:nvGrpSpPr>
                  <p:grpSpPr>
                    <a:xfrm>
                      <a:off x="1094874" y="-878306"/>
                      <a:ext cx="867364" cy="685800"/>
                      <a:chOff x="1094874" y="-878306"/>
                      <a:chExt cx="867364" cy="613611"/>
                    </a:xfrm>
                  </p:grpSpPr>
                  <p:cxnSp>
                    <p:nvCxnSpPr>
                      <p:cNvPr id="293" name="Rechte verbindingslijn 292">
                        <a:extLst>
                          <a:ext uri="{FF2B5EF4-FFF2-40B4-BE49-F238E27FC236}">
                            <a16:creationId xmlns:a16="http://schemas.microsoft.com/office/drawing/2014/main" id="{A6DF8B57-D680-484E-810D-2E58E389B92C}"/>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4" name="Rechte verbindingslijn 293">
                        <a:extLst>
                          <a:ext uri="{FF2B5EF4-FFF2-40B4-BE49-F238E27FC236}">
                            <a16:creationId xmlns:a16="http://schemas.microsoft.com/office/drawing/2014/main" id="{9F66BC44-112B-4B39-ACA3-C4034E9F55B6}"/>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95" name="Groep 294">
                        <a:extLst>
                          <a:ext uri="{FF2B5EF4-FFF2-40B4-BE49-F238E27FC236}">
                            <a16:creationId xmlns:a16="http://schemas.microsoft.com/office/drawing/2014/main" id="{6775D971-478E-4774-8130-D7887807636E}"/>
                          </a:ext>
                        </a:extLst>
                      </p:cNvPr>
                      <p:cNvGrpSpPr/>
                      <p:nvPr userDrawn="1"/>
                    </p:nvGrpSpPr>
                    <p:grpSpPr>
                      <a:xfrm>
                        <a:off x="1270535" y="-878306"/>
                        <a:ext cx="526983" cy="613611"/>
                        <a:chOff x="1270535" y="-745959"/>
                        <a:chExt cx="526983" cy="481264"/>
                      </a:xfrm>
                    </p:grpSpPr>
                    <p:cxnSp>
                      <p:nvCxnSpPr>
                        <p:cNvPr id="296" name="Rechte verbindingslijn 295">
                          <a:extLst>
                            <a:ext uri="{FF2B5EF4-FFF2-40B4-BE49-F238E27FC236}">
                              <a16:creationId xmlns:a16="http://schemas.microsoft.com/office/drawing/2014/main" id="{EA6C033D-D2AD-442E-8EA9-DA247F9B57A3}"/>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7" name="Rechte verbindingslijn 296">
                          <a:extLst>
                            <a:ext uri="{FF2B5EF4-FFF2-40B4-BE49-F238E27FC236}">
                              <a16:creationId xmlns:a16="http://schemas.microsoft.com/office/drawing/2014/main" id="{9DB7AEE9-C36A-48F9-ADDE-15EA90FBEF94}"/>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8" name="Rechte verbindingslijn 297">
                          <a:extLst>
                            <a:ext uri="{FF2B5EF4-FFF2-40B4-BE49-F238E27FC236}">
                              <a16:creationId xmlns:a16="http://schemas.microsoft.com/office/drawing/2014/main" id="{A1268447-082A-4F87-808B-2018B3B54816}"/>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9" name="Rechte verbindingslijn 298">
                          <a:extLst>
                            <a:ext uri="{FF2B5EF4-FFF2-40B4-BE49-F238E27FC236}">
                              <a16:creationId xmlns:a16="http://schemas.microsoft.com/office/drawing/2014/main" id="{C11B00DD-84AA-45E5-A416-140319D9A709}"/>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88" name="Rechte verbindingslijn 287">
                      <a:extLst>
                        <a:ext uri="{FF2B5EF4-FFF2-40B4-BE49-F238E27FC236}">
                          <a16:creationId xmlns:a16="http://schemas.microsoft.com/office/drawing/2014/main" id="{D7824C4B-9354-40DF-9DDF-2778433121F1}"/>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89" name="Groep 288">
                      <a:extLst>
                        <a:ext uri="{FF2B5EF4-FFF2-40B4-BE49-F238E27FC236}">
                          <a16:creationId xmlns:a16="http://schemas.microsoft.com/office/drawing/2014/main" id="{8383D320-88A6-409E-B5C9-B4CB52F53C55}"/>
                        </a:ext>
                      </a:extLst>
                    </p:cNvPr>
                    <p:cNvGrpSpPr/>
                    <p:nvPr userDrawn="1"/>
                  </p:nvGrpSpPr>
                  <p:grpSpPr>
                    <a:xfrm>
                      <a:off x="1094874" y="-607596"/>
                      <a:ext cx="878306" cy="276726"/>
                      <a:chOff x="1106905" y="-607596"/>
                      <a:chExt cx="878307" cy="276726"/>
                    </a:xfrm>
                  </p:grpSpPr>
                  <p:cxnSp>
                    <p:nvCxnSpPr>
                      <p:cNvPr id="290" name="Rechte verbindingslijn 289">
                        <a:extLst>
                          <a:ext uri="{FF2B5EF4-FFF2-40B4-BE49-F238E27FC236}">
                            <a16:creationId xmlns:a16="http://schemas.microsoft.com/office/drawing/2014/main" id="{B068F39C-0313-4B4B-8211-1676A35C7503}"/>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1" name="Rechte verbindingslijn 290">
                        <a:extLst>
                          <a:ext uri="{FF2B5EF4-FFF2-40B4-BE49-F238E27FC236}">
                            <a16:creationId xmlns:a16="http://schemas.microsoft.com/office/drawing/2014/main" id="{CD4ABFAC-8F34-43B6-841F-175BFB4B0449}"/>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92" name="Rechte verbindingslijn 291">
                        <a:extLst>
                          <a:ext uri="{FF2B5EF4-FFF2-40B4-BE49-F238E27FC236}">
                            <a16:creationId xmlns:a16="http://schemas.microsoft.com/office/drawing/2014/main" id="{AC7E6B09-EDC2-4C5C-8DD4-9F494805AFA7}"/>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82" name="Groep 281">
                    <a:extLst>
                      <a:ext uri="{FF2B5EF4-FFF2-40B4-BE49-F238E27FC236}">
                        <a16:creationId xmlns:a16="http://schemas.microsoft.com/office/drawing/2014/main" id="{72EEE111-454A-406D-AF4A-24F05BAE0467}"/>
                      </a:ext>
                    </a:extLst>
                  </p:cNvPr>
                  <p:cNvGrpSpPr/>
                  <p:nvPr userDrawn="1"/>
                </p:nvGrpSpPr>
                <p:grpSpPr>
                  <a:xfrm rot="2700000">
                    <a:off x="1605871" y="-605080"/>
                    <a:ext cx="90079" cy="407021"/>
                    <a:chOff x="3130062" y="-817193"/>
                    <a:chExt cx="131884" cy="595920"/>
                  </a:xfrm>
                  <a:solidFill>
                    <a:srgbClr val="3399FF"/>
                  </a:solidFill>
                </p:grpSpPr>
                <p:sp>
                  <p:nvSpPr>
                    <p:cNvPr id="283" name="Rechthoek 282">
                      <a:extLst>
                        <a:ext uri="{FF2B5EF4-FFF2-40B4-BE49-F238E27FC236}">
                          <a16:creationId xmlns:a16="http://schemas.microsoft.com/office/drawing/2014/main" id="{35E2E38A-B781-4214-BC1B-98BAB732EB6E}"/>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84" name="Rechthoek: afgeronde bovenhoeken 283">
                      <a:extLst>
                        <a:ext uri="{FF2B5EF4-FFF2-40B4-BE49-F238E27FC236}">
                          <a16:creationId xmlns:a16="http://schemas.microsoft.com/office/drawing/2014/main" id="{F251DD92-378B-41C1-BCEE-F01EB8CCF899}"/>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85" name="Gelijkbenige driehoek 284">
                      <a:extLst>
                        <a:ext uri="{FF2B5EF4-FFF2-40B4-BE49-F238E27FC236}">
                          <a16:creationId xmlns:a16="http://schemas.microsoft.com/office/drawing/2014/main" id="{C464A831-A19F-46AE-AEE6-FA8058FB5C07}"/>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grpSp>
        </p:grpSp>
      </p:grpSp>
      <p:grpSp>
        <p:nvGrpSpPr>
          <p:cNvPr id="306" name="Instructie">
            <a:extLst>
              <a:ext uri="{FF2B5EF4-FFF2-40B4-BE49-F238E27FC236}">
                <a16:creationId xmlns:a16="http://schemas.microsoft.com/office/drawing/2014/main" id="{D7A87ADE-C6DB-4341-AAFB-8110ABE22F7A}"/>
              </a:ext>
            </a:extLst>
          </p:cNvPr>
          <p:cNvGrpSpPr/>
          <p:nvPr userDrawn="1"/>
        </p:nvGrpSpPr>
        <p:grpSpPr>
          <a:xfrm>
            <a:off x="12386762" y="1"/>
            <a:ext cx="3182434" cy="2499789"/>
            <a:chOff x="12391601" y="0"/>
            <a:chExt cx="3183677" cy="2499789"/>
          </a:xfrm>
        </p:grpSpPr>
        <p:sp>
          <p:nvSpPr>
            <p:cNvPr id="307" name="Rechthoek 306">
              <a:extLst>
                <a:ext uri="{FF2B5EF4-FFF2-40B4-BE49-F238E27FC236}">
                  <a16:creationId xmlns:a16="http://schemas.microsoft.com/office/drawing/2014/main" id="{CC70B24E-27DE-4DF8-B02D-A934493DBBF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308" name="Ovaal 307">
              <a:extLst>
                <a:ext uri="{FF2B5EF4-FFF2-40B4-BE49-F238E27FC236}">
                  <a16:creationId xmlns:a16="http://schemas.microsoft.com/office/drawing/2014/main" id="{DAC3814F-F702-4157-B807-58F55DC42D5C}"/>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9" name="Rechte verbindingslijn 308">
              <a:extLst>
                <a:ext uri="{FF2B5EF4-FFF2-40B4-BE49-F238E27FC236}">
                  <a16:creationId xmlns:a16="http://schemas.microsoft.com/office/drawing/2014/main" id="{20B6989D-EC63-4844-9959-645D5441B472}"/>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310" name="Rechte verbindingslijn 309">
              <a:extLst>
                <a:ext uri="{FF2B5EF4-FFF2-40B4-BE49-F238E27FC236}">
                  <a16:creationId xmlns:a16="http://schemas.microsoft.com/office/drawing/2014/main" id="{DD2FF76B-CF34-4125-B2D5-B54262D8372D}"/>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311" name="Rechthoek 310">
              <a:extLst>
                <a:ext uri="{FF2B5EF4-FFF2-40B4-BE49-F238E27FC236}">
                  <a16:creationId xmlns:a16="http://schemas.microsoft.com/office/drawing/2014/main" id="{58AFD24F-874C-4831-A856-95F773EF9CB2}"/>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2" name="Ovaal 311">
              <a:extLst>
                <a:ext uri="{FF2B5EF4-FFF2-40B4-BE49-F238E27FC236}">
                  <a16:creationId xmlns:a16="http://schemas.microsoft.com/office/drawing/2014/main" id="{368BEC3D-124B-434A-B51B-6D6E43782DA3}"/>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13" name="Rechthoek 312">
              <a:extLst>
                <a:ext uri="{FF2B5EF4-FFF2-40B4-BE49-F238E27FC236}">
                  <a16:creationId xmlns:a16="http://schemas.microsoft.com/office/drawing/2014/main" id="{8CDA1B9D-FC78-4F5E-A8DB-FA3F0E7DD211}"/>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14" name="Groep 313">
              <a:extLst>
                <a:ext uri="{FF2B5EF4-FFF2-40B4-BE49-F238E27FC236}">
                  <a16:creationId xmlns:a16="http://schemas.microsoft.com/office/drawing/2014/main" id="{F065DC72-3576-4624-B275-7314866AFAF1}"/>
                </a:ext>
              </a:extLst>
            </p:cNvPr>
            <p:cNvGrpSpPr/>
            <p:nvPr userDrawn="1"/>
          </p:nvGrpSpPr>
          <p:grpSpPr>
            <a:xfrm>
              <a:off x="12757282" y="2184550"/>
              <a:ext cx="825500" cy="209550"/>
              <a:chOff x="13504624" y="2482850"/>
              <a:chExt cx="825500" cy="209550"/>
            </a:xfrm>
          </p:grpSpPr>
          <p:sp>
            <p:nvSpPr>
              <p:cNvPr id="320" name="Rechthoek 319">
                <a:extLst>
                  <a:ext uri="{FF2B5EF4-FFF2-40B4-BE49-F238E27FC236}">
                    <a16:creationId xmlns:a16="http://schemas.microsoft.com/office/drawing/2014/main" id="{7C786B25-E43F-4051-A658-9DDB8A53B05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321" name="Rechte verbindingslijn 320">
                <a:extLst>
                  <a:ext uri="{FF2B5EF4-FFF2-40B4-BE49-F238E27FC236}">
                    <a16:creationId xmlns:a16="http://schemas.microsoft.com/office/drawing/2014/main" id="{1F6AF7D2-BD33-42F6-8252-05AB36FA5F8B}"/>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22" name="Gelijkbenige driehoek 321">
                <a:extLst>
                  <a:ext uri="{FF2B5EF4-FFF2-40B4-BE49-F238E27FC236}">
                    <a16:creationId xmlns:a16="http://schemas.microsoft.com/office/drawing/2014/main" id="{75318670-ABF5-45CB-A6B6-E669D864CAD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315" name="Rechte verbindingslijn 314">
              <a:extLst>
                <a:ext uri="{FF2B5EF4-FFF2-40B4-BE49-F238E27FC236}">
                  <a16:creationId xmlns:a16="http://schemas.microsoft.com/office/drawing/2014/main" id="{E5043573-538B-40CF-AE62-B2C703A4C0E3}"/>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16" name="Groep 315">
              <a:extLst>
                <a:ext uri="{FF2B5EF4-FFF2-40B4-BE49-F238E27FC236}">
                  <a16:creationId xmlns:a16="http://schemas.microsoft.com/office/drawing/2014/main" id="{9EF53D99-BCC7-4FCD-B9AB-CC6A37349608}"/>
                </a:ext>
              </a:extLst>
            </p:cNvPr>
            <p:cNvGrpSpPr/>
            <p:nvPr userDrawn="1"/>
          </p:nvGrpSpPr>
          <p:grpSpPr>
            <a:xfrm>
              <a:off x="12751697" y="1147804"/>
              <a:ext cx="289372" cy="314992"/>
              <a:chOff x="7322769" y="-310267"/>
              <a:chExt cx="289372" cy="314992"/>
            </a:xfrm>
          </p:grpSpPr>
          <p:sp>
            <p:nvSpPr>
              <p:cNvPr id="317" name="Rechthoek 316">
                <a:extLst>
                  <a:ext uri="{FF2B5EF4-FFF2-40B4-BE49-F238E27FC236}">
                    <a16:creationId xmlns:a16="http://schemas.microsoft.com/office/drawing/2014/main" id="{0D9E4A17-CA37-4C02-BA47-2B9FBDB6FCE2}"/>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318" name="Rechthoek 317">
                <a:extLst>
                  <a:ext uri="{FF2B5EF4-FFF2-40B4-BE49-F238E27FC236}">
                    <a16:creationId xmlns:a16="http://schemas.microsoft.com/office/drawing/2014/main" id="{D3536F08-0ACE-459C-9706-411F27858923}"/>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319" name="Rechthoek 318">
                <a:extLst>
                  <a:ext uri="{FF2B5EF4-FFF2-40B4-BE49-F238E27FC236}">
                    <a16:creationId xmlns:a16="http://schemas.microsoft.com/office/drawing/2014/main" id="{15E6E09A-8F8A-4CA3-86FC-7302444FF79C}"/>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sp>
        <p:nvSpPr>
          <p:cNvPr id="118" name="LOGO">
            <a:extLst>
              <a:ext uri="{FF2B5EF4-FFF2-40B4-BE49-F238E27FC236}">
                <a16:creationId xmlns:a16="http://schemas.microsoft.com/office/drawing/2014/main" id="{F8485D93-4459-4EE7-9746-610AA174E153}"/>
              </a:ext>
            </a:extLst>
          </p:cNvPr>
          <p:cNvSpPr>
            <a:spLocks noGrp="1"/>
          </p:cNvSpPr>
          <p:nvPr>
            <p:ph type="body" sz="quarter" idx="20" hasCustomPrompt="1"/>
          </p:nvPr>
        </p:nvSpPr>
        <p:spPr>
          <a:xfrm>
            <a:off x="5848181" y="6151265"/>
            <a:ext cx="495638" cy="543579"/>
          </a:xfrm>
          <a:blipFill>
            <a:blip r:embed="rId5">
              <a:extLst>
                <a:ext uri="{96DAC541-7B7A-43D3-8B79-37D633B846F1}">
                  <asvg:svgBlip xmlns:asvg="http://schemas.microsoft.com/office/drawing/2016/SVG/main" r:embed="rId6"/>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08757345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fiek (10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4915" y="500836"/>
            <a:ext cx="10564800"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4B3BD8C8-AC6F-4517-BD65-6EAEBA34C1D1}" type="datetime1">
              <a:rPr lang="nl-NL" smtClean="0"/>
              <a:t>13-12-2024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133" name="Tijdelijke aanduiding voor tekst 7">
            <a:extLst>
              <a:ext uri="{FF2B5EF4-FFF2-40B4-BE49-F238E27FC236}">
                <a16:creationId xmlns:a16="http://schemas.microsoft.com/office/drawing/2014/main" id="{D4CE9A2D-B932-4B9F-AD9C-39AF6845F2AE}"/>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4" name="Tijdelijke aanduiding voor tekst 7">
            <a:extLst>
              <a:ext uri="{FF2B5EF4-FFF2-40B4-BE49-F238E27FC236}">
                <a16:creationId xmlns:a16="http://schemas.microsoft.com/office/drawing/2014/main" id="{DDF9DAF9-916B-42B0-A56D-A3D3A05BCA60}"/>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5" name="Tijdelijke aanduiding voor tekst 7">
            <a:extLst>
              <a:ext uri="{FF2B5EF4-FFF2-40B4-BE49-F238E27FC236}">
                <a16:creationId xmlns:a16="http://schemas.microsoft.com/office/drawing/2014/main" id="{ED858E33-42CF-4EFE-89CF-B3D90C1263F3}"/>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6" name="Tijdelijke aanduiding voor tekst 7">
            <a:extLst>
              <a:ext uri="{FF2B5EF4-FFF2-40B4-BE49-F238E27FC236}">
                <a16:creationId xmlns:a16="http://schemas.microsoft.com/office/drawing/2014/main" id="{22376B8E-3BE9-476B-A162-E34248324F42}"/>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7" name="Tijdelijke aanduiding voor tekst 7">
            <a:extLst>
              <a:ext uri="{FF2B5EF4-FFF2-40B4-BE49-F238E27FC236}">
                <a16:creationId xmlns:a16="http://schemas.microsoft.com/office/drawing/2014/main" id="{F205E2AC-ED42-4D0B-95DD-A8984C2380D9}"/>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8" name="Tijdelijke aanduiding voor tekst 7">
            <a:extLst>
              <a:ext uri="{FF2B5EF4-FFF2-40B4-BE49-F238E27FC236}">
                <a16:creationId xmlns:a16="http://schemas.microsoft.com/office/drawing/2014/main" id="{7B8A6535-A1F3-4A6F-8244-C3C880DA5318}"/>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7" name="Tijdelijke aanduiding voor grafiek 6">
            <a:extLst>
              <a:ext uri="{FF2B5EF4-FFF2-40B4-BE49-F238E27FC236}">
                <a16:creationId xmlns:a16="http://schemas.microsoft.com/office/drawing/2014/main" id="{7F4B0BC2-69E1-4814-BF8C-C28256928A11}"/>
              </a:ext>
            </a:extLst>
          </p:cNvPr>
          <p:cNvSpPr>
            <a:spLocks noGrp="1"/>
          </p:cNvSpPr>
          <p:nvPr>
            <p:ph type="chart" sz="quarter" idx="22" hasCustomPrompt="1"/>
          </p:nvPr>
        </p:nvSpPr>
        <p:spPr>
          <a:xfrm>
            <a:off x="814915" y="1498599"/>
            <a:ext cx="10562170" cy="4442400"/>
          </a:xfrm>
          <a:solidFill>
            <a:srgbClr val="D9D9D9"/>
          </a:solidFill>
        </p:spPr>
        <p:txBody>
          <a:bodyPr bIns="900000" anchor="ctr" anchorCtr="0"/>
          <a:lstStyle>
            <a:lvl1pPr marL="0" indent="0" algn="ctr">
              <a:buNone/>
              <a:defRPr/>
            </a:lvl1pPr>
          </a:lstStyle>
          <a:p>
            <a:r>
              <a:rPr lang="nl-NL"/>
              <a:t>Plaats hier een grafiek</a:t>
            </a:r>
          </a:p>
        </p:txBody>
      </p:sp>
      <p:grpSp>
        <p:nvGrpSpPr>
          <p:cNvPr id="199" name="Instructie">
            <a:extLst>
              <a:ext uri="{FF2B5EF4-FFF2-40B4-BE49-F238E27FC236}">
                <a16:creationId xmlns:a16="http://schemas.microsoft.com/office/drawing/2014/main" id="{AD8C282A-4041-4653-BC38-7C6293367487}"/>
              </a:ext>
            </a:extLst>
          </p:cNvPr>
          <p:cNvGrpSpPr/>
          <p:nvPr userDrawn="1"/>
        </p:nvGrpSpPr>
        <p:grpSpPr>
          <a:xfrm>
            <a:off x="12384876" y="3046307"/>
            <a:ext cx="3182434" cy="2546619"/>
            <a:chOff x="12389714" y="4327164"/>
            <a:chExt cx="3183677" cy="2546619"/>
          </a:xfrm>
        </p:grpSpPr>
        <p:grpSp>
          <p:nvGrpSpPr>
            <p:cNvPr id="200" name="Meer informatie">
              <a:extLst>
                <a:ext uri="{FF2B5EF4-FFF2-40B4-BE49-F238E27FC236}">
                  <a16:creationId xmlns:a16="http://schemas.microsoft.com/office/drawing/2014/main" id="{9EE3AD1B-0990-4700-815D-54635000D642}"/>
                </a:ext>
              </a:extLst>
            </p:cNvPr>
            <p:cNvGrpSpPr/>
            <p:nvPr userDrawn="1"/>
          </p:nvGrpSpPr>
          <p:grpSpPr>
            <a:xfrm>
              <a:off x="12394875" y="6090510"/>
              <a:ext cx="3178515" cy="783273"/>
              <a:chOff x="-3741486" y="3359148"/>
              <a:chExt cx="3178515" cy="783273"/>
            </a:xfrm>
          </p:grpSpPr>
          <p:sp>
            <p:nvSpPr>
              <p:cNvPr id="238" name="Freeform 101">
                <a:extLst>
                  <a:ext uri="{FF2B5EF4-FFF2-40B4-BE49-F238E27FC236}">
                    <a16:creationId xmlns:a16="http://schemas.microsoft.com/office/drawing/2014/main" id="{24D346EA-C28D-4E8C-BC5E-306BD8F0B10A}"/>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39" name="Rechthoek 238">
                <a:extLst>
                  <a:ext uri="{FF2B5EF4-FFF2-40B4-BE49-F238E27FC236}">
                    <a16:creationId xmlns:a16="http://schemas.microsoft.com/office/drawing/2014/main" id="{6EBA654D-31D1-4E4F-B213-7637DDFA7605}"/>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40" name="Rechte verbindingslijn 239">
                <a:extLst>
                  <a:ext uri="{FF2B5EF4-FFF2-40B4-BE49-F238E27FC236}">
                    <a16:creationId xmlns:a16="http://schemas.microsoft.com/office/drawing/2014/main" id="{2A5401F7-352A-4627-95E8-87394EE2AC07}"/>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201" name="Rechte verbindingslijn 200">
              <a:extLst>
                <a:ext uri="{FF2B5EF4-FFF2-40B4-BE49-F238E27FC236}">
                  <a16:creationId xmlns:a16="http://schemas.microsoft.com/office/drawing/2014/main" id="{D2A22416-17B2-4D2D-B799-FE1127A01786}"/>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202" name="Rechthoek 201">
              <a:extLst>
                <a:ext uri="{FF2B5EF4-FFF2-40B4-BE49-F238E27FC236}">
                  <a16:creationId xmlns:a16="http://schemas.microsoft.com/office/drawing/2014/main" id="{9B1B0CA7-E295-4480-9FFA-140367EC5DC2}"/>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Data van de Grafiek Bewerken</a:t>
              </a:r>
            </a:p>
          </p:txBody>
        </p:sp>
        <p:sp>
          <p:nvSpPr>
            <p:cNvPr id="203" name="Ovaal 202">
              <a:extLst>
                <a:ext uri="{FF2B5EF4-FFF2-40B4-BE49-F238E27FC236}">
                  <a16:creationId xmlns:a16="http://schemas.microsoft.com/office/drawing/2014/main" id="{8009B495-0317-4DA2-9B3D-6213E97A1909}"/>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04" name="Rechte verbindingslijn 203">
              <a:extLst>
                <a:ext uri="{FF2B5EF4-FFF2-40B4-BE49-F238E27FC236}">
                  <a16:creationId xmlns:a16="http://schemas.microsoft.com/office/drawing/2014/main" id="{B2E552BF-E486-42E1-9074-084FFE4330D8}"/>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205" name="Rechthoek 204">
              <a:extLst>
                <a:ext uri="{FF2B5EF4-FFF2-40B4-BE49-F238E27FC236}">
                  <a16:creationId xmlns:a16="http://schemas.microsoft.com/office/drawing/2014/main" id="{0BF6041F-ED03-40D9-A903-031F061C3620}"/>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a:solidFill>
                    <a:schemeClr val="tx1"/>
                  </a:solidFill>
                  <a:latin typeface="+mn-lt"/>
                  <a:cs typeface="Segoe UI Light" panose="020B0502040204020203" pitchFamily="34" charset="0"/>
                </a:rPr>
                <a:t>Selecteer de grafiek, klik met de rechter muisknop en kies </a:t>
              </a:r>
              <a:r>
                <a:rPr lang="nl-NL" sz="1100" b="1" kern="0" noProof="0">
                  <a:solidFill>
                    <a:schemeClr val="tx1"/>
                  </a:solidFill>
                  <a:latin typeface="+mn-lt"/>
                  <a:cs typeface="Segoe UI Light" panose="020B0502040204020203" pitchFamily="34" charset="0"/>
                </a:rPr>
                <a:t>‘Gegevens bewerken’</a:t>
              </a:r>
            </a:p>
          </p:txBody>
        </p:sp>
        <p:grpSp>
          <p:nvGrpSpPr>
            <p:cNvPr id="206" name="Groep 205">
              <a:extLst>
                <a:ext uri="{FF2B5EF4-FFF2-40B4-BE49-F238E27FC236}">
                  <a16:creationId xmlns:a16="http://schemas.microsoft.com/office/drawing/2014/main" id="{4BF2D374-C84C-409B-94E7-454CFAA3DF1A}"/>
                </a:ext>
              </a:extLst>
            </p:cNvPr>
            <p:cNvGrpSpPr/>
            <p:nvPr userDrawn="1"/>
          </p:nvGrpSpPr>
          <p:grpSpPr>
            <a:xfrm>
              <a:off x="12755394" y="5222855"/>
              <a:ext cx="1714530" cy="639425"/>
              <a:chOff x="12757283" y="4365594"/>
              <a:chExt cx="1714530" cy="639425"/>
            </a:xfrm>
          </p:grpSpPr>
          <p:sp>
            <p:nvSpPr>
              <p:cNvPr id="207" name="Rechthoek 206">
                <a:extLst>
                  <a:ext uri="{FF2B5EF4-FFF2-40B4-BE49-F238E27FC236}">
                    <a16:creationId xmlns:a16="http://schemas.microsoft.com/office/drawing/2014/main" id="{3F78C6E2-2954-4248-BBA6-B7B8204C61B0}"/>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08" name="Rechthoek 207">
                <a:extLst>
                  <a:ext uri="{FF2B5EF4-FFF2-40B4-BE49-F238E27FC236}">
                    <a16:creationId xmlns:a16="http://schemas.microsoft.com/office/drawing/2014/main" id="{6563F5D0-A81F-4843-B1BE-566F68472272}"/>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9" name="Tekstvak 208">
                <a:extLst>
                  <a:ext uri="{FF2B5EF4-FFF2-40B4-BE49-F238E27FC236}">
                    <a16:creationId xmlns:a16="http://schemas.microsoft.com/office/drawing/2014/main" id="{3D356473-5B70-4074-828D-A93CAE3F1501}"/>
                  </a:ext>
                </a:extLst>
              </p:cNvPr>
              <p:cNvSpPr txBox="1"/>
              <p:nvPr userDrawn="1"/>
            </p:nvSpPr>
            <p:spPr>
              <a:xfrm>
                <a:off x="12997648" y="4404704"/>
                <a:ext cx="1248154" cy="216982"/>
              </a:xfrm>
              <a:prstGeom prst="rect">
                <a:avLst/>
              </a:prstGeom>
              <a:noFill/>
            </p:spPr>
            <p:txBody>
              <a:bodyPr wrap="square" rtlCol="0">
                <a:spAutoFit/>
              </a:bodyPr>
              <a:lstStyle/>
              <a:p>
                <a:pPr marL="0" algn="l" defTabSz="1217025"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Grafiektype wijzigen</a:t>
                </a:r>
              </a:p>
            </p:txBody>
          </p:sp>
          <p:sp>
            <p:nvSpPr>
              <p:cNvPr id="210" name="Tekstvak 209">
                <a:extLst>
                  <a:ext uri="{FF2B5EF4-FFF2-40B4-BE49-F238E27FC236}">
                    <a16:creationId xmlns:a16="http://schemas.microsoft.com/office/drawing/2014/main" id="{B9B321B7-B84D-4C76-872B-ABEB889C34B5}"/>
                  </a:ext>
                </a:extLst>
              </p:cNvPr>
              <p:cNvSpPr txBox="1"/>
              <p:nvPr userDrawn="1"/>
            </p:nvSpPr>
            <p:spPr>
              <a:xfrm>
                <a:off x="12984219" y="4725830"/>
                <a:ext cx="1274711" cy="216982"/>
              </a:xfrm>
              <a:prstGeom prst="rect">
                <a:avLst/>
              </a:prstGeom>
              <a:noFill/>
            </p:spPr>
            <p:txBody>
              <a:bodyPr wrap="square" rtlCol="0">
                <a:spAutoFit/>
              </a:bodyPr>
              <a:lstStyle/>
              <a:p>
                <a:pPr marL="0" algn="l" defTabSz="1217025" rtl="0" eaLnBrk="1" latinLnBrk="0" hangingPunct="1">
                  <a:lnSpc>
                    <a:spcPct val="90000"/>
                  </a:lnSpc>
                  <a:spcBef>
                    <a:spcPts val="600"/>
                  </a:spcBef>
                  <a:spcAft>
                    <a:spcPts val="600"/>
                  </a:spcAft>
                </a:pPr>
                <a:r>
                  <a:rPr lang="nl-NL" sz="900" b="0" kern="1200" noProof="0">
                    <a:solidFill>
                      <a:schemeClr val="tx1"/>
                    </a:solidFill>
                    <a:latin typeface="Arial" panose="020B0604020202020204" pitchFamily="34" charset="0"/>
                    <a:ea typeface="+mn-ea"/>
                    <a:cs typeface="Arial" panose="020B0604020202020204" pitchFamily="34" charset="0"/>
                  </a:rPr>
                  <a:t>Gegevens bewerken</a:t>
                </a:r>
              </a:p>
            </p:txBody>
          </p:sp>
          <p:pic>
            <p:nvPicPr>
              <p:cNvPr id="211" name="Picture 3">
                <a:extLst>
                  <a:ext uri="{FF2B5EF4-FFF2-40B4-BE49-F238E27FC236}">
                    <a16:creationId xmlns:a16="http://schemas.microsoft.com/office/drawing/2014/main" id="{7EBE91D3-7384-48DD-900A-97A9A28E780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2" name="Groep 211">
                <a:extLst>
                  <a:ext uri="{FF2B5EF4-FFF2-40B4-BE49-F238E27FC236}">
                    <a16:creationId xmlns:a16="http://schemas.microsoft.com/office/drawing/2014/main" id="{0373FF3C-AB50-4A72-A3D9-104D60739DA6}"/>
                  </a:ext>
                </a:extLst>
              </p:cNvPr>
              <p:cNvGrpSpPr/>
              <p:nvPr userDrawn="1"/>
            </p:nvGrpSpPr>
            <p:grpSpPr>
              <a:xfrm>
                <a:off x="12831198" y="4432250"/>
                <a:ext cx="139861" cy="152244"/>
                <a:chOff x="12574450" y="6053892"/>
                <a:chExt cx="169232" cy="184215"/>
              </a:xfrm>
            </p:grpSpPr>
            <p:sp>
              <p:nvSpPr>
                <p:cNvPr id="235" name="Rechthoek 234">
                  <a:extLst>
                    <a:ext uri="{FF2B5EF4-FFF2-40B4-BE49-F238E27FC236}">
                      <a16:creationId xmlns:a16="http://schemas.microsoft.com/office/drawing/2014/main" id="{B415D114-57B8-4C13-B765-1287FB50B386}"/>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sp>
              <p:nvSpPr>
                <p:cNvPr id="236" name="Rechthoek 235">
                  <a:extLst>
                    <a:ext uri="{FF2B5EF4-FFF2-40B4-BE49-F238E27FC236}">
                      <a16:creationId xmlns:a16="http://schemas.microsoft.com/office/drawing/2014/main" id="{E6786030-4D95-4D44-9011-3411579CA8F7}"/>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sp>
              <p:nvSpPr>
                <p:cNvPr id="237" name="Rechthoek 236">
                  <a:extLst>
                    <a:ext uri="{FF2B5EF4-FFF2-40B4-BE49-F238E27FC236}">
                      <a16:creationId xmlns:a16="http://schemas.microsoft.com/office/drawing/2014/main" id="{C3526B88-95D3-4C02-B8FE-AEB789792654}"/>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999" noProof="0">
                    <a:solidFill>
                      <a:schemeClr val="tx2"/>
                    </a:solidFill>
                    <a:latin typeface="+mn-lt"/>
                  </a:endParaRPr>
                </a:p>
              </p:txBody>
            </p:sp>
          </p:grpSp>
          <p:grpSp>
            <p:nvGrpSpPr>
              <p:cNvPr id="213" name="Groep 212">
                <a:extLst>
                  <a:ext uri="{FF2B5EF4-FFF2-40B4-BE49-F238E27FC236}">
                    <a16:creationId xmlns:a16="http://schemas.microsoft.com/office/drawing/2014/main" id="{A065C731-F3BA-43E6-AD0F-C19911D60BE2}"/>
                  </a:ext>
                </a:extLst>
              </p:cNvPr>
              <p:cNvGrpSpPr/>
              <p:nvPr userDrawn="1"/>
            </p:nvGrpSpPr>
            <p:grpSpPr>
              <a:xfrm>
                <a:off x="12831198" y="4748585"/>
                <a:ext cx="184916" cy="120210"/>
                <a:chOff x="8815516" y="1076284"/>
                <a:chExt cx="503174" cy="327105"/>
              </a:xfrm>
            </p:grpSpPr>
            <p:sp>
              <p:nvSpPr>
                <p:cNvPr id="214" name="Rechthoek 213">
                  <a:extLst>
                    <a:ext uri="{FF2B5EF4-FFF2-40B4-BE49-F238E27FC236}">
                      <a16:creationId xmlns:a16="http://schemas.microsoft.com/office/drawing/2014/main" id="{CB6984A5-6A42-438E-8224-C12A74C9F5A6}"/>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nvGrpSpPr>
                <p:cNvPr id="215" name="Groep 214">
                  <a:extLst>
                    <a:ext uri="{FF2B5EF4-FFF2-40B4-BE49-F238E27FC236}">
                      <a16:creationId xmlns:a16="http://schemas.microsoft.com/office/drawing/2014/main" id="{A32DD0B8-FC32-4DD4-9C0E-E3E30AA738F9}"/>
                    </a:ext>
                  </a:extLst>
                </p:cNvPr>
                <p:cNvGrpSpPr/>
                <p:nvPr userDrawn="1"/>
              </p:nvGrpSpPr>
              <p:grpSpPr>
                <a:xfrm>
                  <a:off x="8815517" y="1076284"/>
                  <a:ext cx="503173" cy="327105"/>
                  <a:chOff x="1351248" y="-683635"/>
                  <a:chExt cx="503173" cy="327105"/>
                </a:xfrm>
              </p:grpSpPr>
              <p:grpSp>
                <p:nvGrpSpPr>
                  <p:cNvPr id="216" name="Groep 215">
                    <a:extLst>
                      <a:ext uri="{FF2B5EF4-FFF2-40B4-BE49-F238E27FC236}">
                        <a16:creationId xmlns:a16="http://schemas.microsoft.com/office/drawing/2014/main" id="{20EBF9C0-B2A0-4B0D-9DDB-7A9FE0DB3898}"/>
                      </a:ext>
                    </a:extLst>
                  </p:cNvPr>
                  <p:cNvGrpSpPr/>
                  <p:nvPr userDrawn="1"/>
                </p:nvGrpSpPr>
                <p:grpSpPr>
                  <a:xfrm>
                    <a:off x="1351248" y="-683635"/>
                    <a:ext cx="375186" cy="293652"/>
                    <a:chOff x="1094874" y="-884923"/>
                    <a:chExt cx="884668" cy="692417"/>
                  </a:xfrm>
                </p:grpSpPr>
                <p:sp>
                  <p:nvSpPr>
                    <p:cNvPr id="221" name="Rechthoek 220">
                      <a:extLst>
                        <a:ext uri="{FF2B5EF4-FFF2-40B4-BE49-F238E27FC236}">
                          <a16:creationId xmlns:a16="http://schemas.microsoft.com/office/drawing/2014/main" id="{3E552132-2FE4-4920-BA92-84B8B5B92609}"/>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nvGrpSpPr>
                    <p:cNvPr id="222" name="Groep 221">
                      <a:extLst>
                        <a:ext uri="{FF2B5EF4-FFF2-40B4-BE49-F238E27FC236}">
                          <a16:creationId xmlns:a16="http://schemas.microsoft.com/office/drawing/2014/main" id="{5D0E06D8-7104-4299-A1C4-6CBFB31179E2}"/>
                        </a:ext>
                      </a:extLst>
                    </p:cNvPr>
                    <p:cNvGrpSpPr/>
                    <p:nvPr userDrawn="1"/>
                  </p:nvGrpSpPr>
                  <p:grpSpPr>
                    <a:xfrm>
                      <a:off x="1094874" y="-878306"/>
                      <a:ext cx="867364" cy="685800"/>
                      <a:chOff x="1094874" y="-878306"/>
                      <a:chExt cx="867364" cy="613611"/>
                    </a:xfrm>
                  </p:grpSpPr>
                  <p:cxnSp>
                    <p:nvCxnSpPr>
                      <p:cNvPr id="228" name="Rechte verbindingslijn 227">
                        <a:extLst>
                          <a:ext uri="{FF2B5EF4-FFF2-40B4-BE49-F238E27FC236}">
                            <a16:creationId xmlns:a16="http://schemas.microsoft.com/office/drawing/2014/main" id="{B19AEAAD-811B-4690-9D43-8142562C7E93}"/>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29" name="Rechte verbindingslijn 228">
                        <a:extLst>
                          <a:ext uri="{FF2B5EF4-FFF2-40B4-BE49-F238E27FC236}">
                            <a16:creationId xmlns:a16="http://schemas.microsoft.com/office/drawing/2014/main" id="{E40C2A29-8916-4E0D-A9C9-19946660B32D}"/>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30" name="Groep 229">
                        <a:extLst>
                          <a:ext uri="{FF2B5EF4-FFF2-40B4-BE49-F238E27FC236}">
                            <a16:creationId xmlns:a16="http://schemas.microsoft.com/office/drawing/2014/main" id="{81CD2086-978E-4194-94DF-8EC288138D55}"/>
                          </a:ext>
                        </a:extLst>
                      </p:cNvPr>
                      <p:cNvGrpSpPr/>
                      <p:nvPr userDrawn="1"/>
                    </p:nvGrpSpPr>
                    <p:grpSpPr>
                      <a:xfrm>
                        <a:off x="1270535" y="-878306"/>
                        <a:ext cx="526983" cy="613611"/>
                        <a:chOff x="1270535" y="-745959"/>
                        <a:chExt cx="526983" cy="481264"/>
                      </a:xfrm>
                    </p:grpSpPr>
                    <p:cxnSp>
                      <p:nvCxnSpPr>
                        <p:cNvPr id="231" name="Rechte verbindingslijn 230">
                          <a:extLst>
                            <a:ext uri="{FF2B5EF4-FFF2-40B4-BE49-F238E27FC236}">
                              <a16:creationId xmlns:a16="http://schemas.microsoft.com/office/drawing/2014/main" id="{44D6BC87-0722-4FE6-AA9D-E83C2ED1003B}"/>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32" name="Rechte verbindingslijn 231">
                          <a:extLst>
                            <a:ext uri="{FF2B5EF4-FFF2-40B4-BE49-F238E27FC236}">
                              <a16:creationId xmlns:a16="http://schemas.microsoft.com/office/drawing/2014/main" id="{FD06BD63-141F-4970-82B2-88C799D6383D}"/>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33" name="Rechte verbindingslijn 232">
                          <a:extLst>
                            <a:ext uri="{FF2B5EF4-FFF2-40B4-BE49-F238E27FC236}">
                              <a16:creationId xmlns:a16="http://schemas.microsoft.com/office/drawing/2014/main" id="{CD0257BF-A4AD-44F0-9BD3-297EC26CB830}"/>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34" name="Rechte verbindingslijn 233">
                          <a:extLst>
                            <a:ext uri="{FF2B5EF4-FFF2-40B4-BE49-F238E27FC236}">
                              <a16:creationId xmlns:a16="http://schemas.microsoft.com/office/drawing/2014/main" id="{55766EEF-91E5-4836-B110-60E25C868E17}"/>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223" name="Rechte verbindingslijn 222">
                      <a:extLst>
                        <a:ext uri="{FF2B5EF4-FFF2-40B4-BE49-F238E27FC236}">
                          <a16:creationId xmlns:a16="http://schemas.microsoft.com/office/drawing/2014/main" id="{1F298033-01AC-45A1-9A3F-2B6C05623C03}"/>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224" name="Groep 223">
                      <a:extLst>
                        <a:ext uri="{FF2B5EF4-FFF2-40B4-BE49-F238E27FC236}">
                          <a16:creationId xmlns:a16="http://schemas.microsoft.com/office/drawing/2014/main" id="{3F4C4FEF-5648-4558-B933-7A57D75C1AEA}"/>
                        </a:ext>
                      </a:extLst>
                    </p:cNvPr>
                    <p:cNvGrpSpPr/>
                    <p:nvPr userDrawn="1"/>
                  </p:nvGrpSpPr>
                  <p:grpSpPr>
                    <a:xfrm>
                      <a:off x="1094874" y="-607596"/>
                      <a:ext cx="878306" cy="276726"/>
                      <a:chOff x="1106905" y="-607596"/>
                      <a:chExt cx="878307" cy="276726"/>
                    </a:xfrm>
                  </p:grpSpPr>
                  <p:cxnSp>
                    <p:nvCxnSpPr>
                      <p:cNvPr id="225" name="Rechte verbindingslijn 224">
                        <a:extLst>
                          <a:ext uri="{FF2B5EF4-FFF2-40B4-BE49-F238E27FC236}">
                            <a16:creationId xmlns:a16="http://schemas.microsoft.com/office/drawing/2014/main" id="{0F49D6BC-0144-4AD9-B698-ED9395988D81}"/>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26" name="Rechte verbindingslijn 225">
                        <a:extLst>
                          <a:ext uri="{FF2B5EF4-FFF2-40B4-BE49-F238E27FC236}">
                            <a16:creationId xmlns:a16="http://schemas.microsoft.com/office/drawing/2014/main" id="{74679F8B-24DE-4129-8ADC-F54141673C46}"/>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227" name="Rechte verbindingslijn 226">
                        <a:extLst>
                          <a:ext uri="{FF2B5EF4-FFF2-40B4-BE49-F238E27FC236}">
                            <a16:creationId xmlns:a16="http://schemas.microsoft.com/office/drawing/2014/main" id="{E366C5D8-F400-4B15-A395-3384EB0C2E4D}"/>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217" name="Groep 216">
                    <a:extLst>
                      <a:ext uri="{FF2B5EF4-FFF2-40B4-BE49-F238E27FC236}">
                        <a16:creationId xmlns:a16="http://schemas.microsoft.com/office/drawing/2014/main" id="{A2624000-8195-4E7C-BD69-271CF284F728}"/>
                      </a:ext>
                    </a:extLst>
                  </p:cNvPr>
                  <p:cNvGrpSpPr/>
                  <p:nvPr userDrawn="1"/>
                </p:nvGrpSpPr>
                <p:grpSpPr>
                  <a:xfrm rot="2700000">
                    <a:off x="1605871" y="-605080"/>
                    <a:ext cx="90079" cy="407021"/>
                    <a:chOff x="3130062" y="-817193"/>
                    <a:chExt cx="131884" cy="595920"/>
                  </a:xfrm>
                  <a:solidFill>
                    <a:srgbClr val="3399FF"/>
                  </a:solidFill>
                </p:grpSpPr>
                <p:sp>
                  <p:nvSpPr>
                    <p:cNvPr id="218" name="Rechthoek 217">
                      <a:extLst>
                        <a:ext uri="{FF2B5EF4-FFF2-40B4-BE49-F238E27FC236}">
                          <a16:creationId xmlns:a16="http://schemas.microsoft.com/office/drawing/2014/main" id="{DBA9D684-8F9D-4A33-A41A-80CAC9316EB6}"/>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19" name="Rechthoek: afgeronde bovenhoeken 218">
                      <a:extLst>
                        <a:ext uri="{FF2B5EF4-FFF2-40B4-BE49-F238E27FC236}">
                          <a16:creationId xmlns:a16="http://schemas.microsoft.com/office/drawing/2014/main" id="{7C6224E5-7FA2-4BAB-A8A8-3D691D45326A}"/>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20" name="Gelijkbenige driehoek 219">
                      <a:extLst>
                        <a:ext uri="{FF2B5EF4-FFF2-40B4-BE49-F238E27FC236}">
                          <a16:creationId xmlns:a16="http://schemas.microsoft.com/office/drawing/2014/main" id="{80AE1904-FB93-4546-9D82-E1568BC2CC4B}"/>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grpSp>
        </p:grpSp>
      </p:grpSp>
      <p:grpSp>
        <p:nvGrpSpPr>
          <p:cNvPr id="241" name="Instructie">
            <a:extLst>
              <a:ext uri="{FF2B5EF4-FFF2-40B4-BE49-F238E27FC236}">
                <a16:creationId xmlns:a16="http://schemas.microsoft.com/office/drawing/2014/main" id="{19BA543B-018D-4A42-884E-C0EB8E9AC32E}"/>
              </a:ext>
            </a:extLst>
          </p:cNvPr>
          <p:cNvGrpSpPr/>
          <p:nvPr userDrawn="1"/>
        </p:nvGrpSpPr>
        <p:grpSpPr>
          <a:xfrm>
            <a:off x="12386762" y="1"/>
            <a:ext cx="3182434" cy="2499789"/>
            <a:chOff x="12391601" y="0"/>
            <a:chExt cx="3183677" cy="2499789"/>
          </a:xfrm>
        </p:grpSpPr>
        <p:sp>
          <p:nvSpPr>
            <p:cNvPr id="242" name="Rechthoek 241">
              <a:extLst>
                <a:ext uri="{FF2B5EF4-FFF2-40B4-BE49-F238E27FC236}">
                  <a16:creationId xmlns:a16="http://schemas.microsoft.com/office/drawing/2014/main" id="{74E65EC8-CF31-4C90-9D36-22DADF293E7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Grafiek invoegen/veranderen</a:t>
              </a:r>
            </a:p>
          </p:txBody>
        </p:sp>
        <p:sp>
          <p:nvSpPr>
            <p:cNvPr id="243" name="Ovaal 242">
              <a:extLst>
                <a:ext uri="{FF2B5EF4-FFF2-40B4-BE49-F238E27FC236}">
                  <a16:creationId xmlns:a16="http://schemas.microsoft.com/office/drawing/2014/main" id="{8E7A1238-5BA7-4B5C-83DB-4F44D97D4888}"/>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44" name="Rechte verbindingslijn 243">
              <a:extLst>
                <a:ext uri="{FF2B5EF4-FFF2-40B4-BE49-F238E27FC236}">
                  <a16:creationId xmlns:a16="http://schemas.microsoft.com/office/drawing/2014/main" id="{0A75492B-91B9-4096-BA14-1C592035D66C}"/>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45" name="Rechte verbindingslijn 244">
              <a:extLst>
                <a:ext uri="{FF2B5EF4-FFF2-40B4-BE49-F238E27FC236}">
                  <a16:creationId xmlns:a16="http://schemas.microsoft.com/office/drawing/2014/main" id="{027D92B0-C557-4EA7-B082-FE2F7C284EB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46" name="Rechthoek 245">
              <a:extLst>
                <a:ext uri="{FF2B5EF4-FFF2-40B4-BE49-F238E27FC236}">
                  <a16:creationId xmlns:a16="http://schemas.microsoft.com/office/drawing/2014/main" id="{962E45F2-D39C-49E5-A8B9-89E2424F3531}"/>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47" name="Ovaal 246">
              <a:extLst>
                <a:ext uri="{FF2B5EF4-FFF2-40B4-BE49-F238E27FC236}">
                  <a16:creationId xmlns:a16="http://schemas.microsoft.com/office/drawing/2014/main" id="{D7B7A023-7594-45A3-B0DC-C5462D70D259}"/>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48" name="Rechthoek 247">
              <a:extLst>
                <a:ext uri="{FF2B5EF4-FFF2-40B4-BE49-F238E27FC236}">
                  <a16:creationId xmlns:a16="http://schemas.microsoft.com/office/drawing/2014/main" id="{262075F2-E9E0-4240-83DC-1AC555565413}"/>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49" name="Groep 248">
              <a:extLst>
                <a:ext uri="{FF2B5EF4-FFF2-40B4-BE49-F238E27FC236}">
                  <a16:creationId xmlns:a16="http://schemas.microsoft.com/office/drawing/2014/main" id="{2C879F55-72EB-4BA3-A9BF-9B0CB97AF688}"/>
                </a:ext>
              </a:extLst>
            </p:cNvPr>
            <p:cNvGrpSpPr/>
            <p:nvPr userDrawn="1"/>
          </p:nvGrpSpPr>
          <p:grpSpPr>
            <a:xfrm>
              <a:off x="12757282" y="2184550"/>
              <a:ext cx="825500" cy="209550"/>
              <a:chOff x="13504624" y="2482850"/>
              <a:chExt cx="825500" cy="209550"/>
            </a:xfrm>
          </p:grpSpPr>
          <p:sp>
            <p:nvSpPr>
              <p:cNvPr id="255" name="Rechthoek 254">
                <a:extLst>
                  <a:ext uri="{FF2B5EF4-FFF2-40B4-BE49-F238E27FC236}">
                    <a16:creationId xmlns:a16="http://schemas.microsoft.com/office/drawing/2014/main" id="{FFE654CA-CED7-41ED-9C91-7F4BA80CEA9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256" name="Rechte verbindingslijn 255">
                <a:extLst>
                  <a:ext uri="{FF2B5EF4-FFF2-40B4-BE49-F238E27FC236}">
                    <a16:creationId xmlns:a16="http://schemas.microsoft.com/office/drawing/2014/main" id="{CC50E587-7926-48E4-8F86-D863B16D424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57" name="Gelijkbenige driehoek 256">
                <a:extLst>
                  <a:ext uri="{FF2B5EF4-FFF2-40B4-BE49-F238E27FC236}">
                    <a16:creationId xmlns:a16="http://schemas.microsoft.com/office/drawing/2014/main" id="{859E1BC5-EC75-4CC7-A3BA-193D2593B781}"/>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50" name="Rechte verbindingslijn 249">
              <a:extLst>
                <a:ext uri="{FF2B5EF4-FFF2-40B4-BE49-F238E27FC236}">
                  <a16:creationId xmlns:a16="http://schemas.microsoft.com/office/drawing/2014/main" id="{934B7849-7F9F-47ED-891B-5FAACEB5B809}"/>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51" name="Groep 250">
              <a:extLst>
                <a:ext uri="{FF2B5EF4-FFF2-40B4-BE49-F238E27FC236}">
                  <a16:creationId xmlns:a16="http://schemas.microsoft.com/office/drawing/2014/main" id="{9539F423-EB6F-4E7B-943F-394F588F74B3}"/>
                </a:ext>
              </a:extLst>
            </p:cNvPr>
            <p:cNvGrpSpPr/>
            <p:nvPr userDrawn="1"/>
          </p:nvGrpSpPr>
          <p:grpSpPr>
            <a:xfrm>
              <a:off x="12751697" y="1147804"/>
              <a:ext cx="289372" cy="314992"/>
              <a:chOff x="7322769" y="-310267"/>
              <a:chExt cx="289372" cy="314992"/>
            </a:xfrm>
          </p:grpSpPr>
          <p:sp>
            <p:nvSpPr>
              <p:cNvPr id="252" name="Rechthoek 251">
                <a:extLst>
                  <a:ext uri="{FF2B5EF4-FFF2-40B4-BE49-F238E27FC236}">
                    <a16:creationId xmlns:a16="http://schemas.microsoft.com/office/drawing/2014/main" id="{C8CFF879-F2CB-4F85-99F9-287193C48EAA}"/>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53" name="Rechthoek 252">
                <a:extLst>
                  <a:ext uri="{FF2B5EF4-FFF2-40B4-BE49-F238E27FC236}">
                    <a16:creationId xmlns:a16="http://schemas.microsoft.com/office/drawing/2014/main" id="{0D9E5EB7-B6CA-4F12-AD7A-7D3F47ECDD2F}"/>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54" name="Rechthoek 253">
                <a:extLst>
                  <a:ext uri="{FF2B5EF4-FFF2-40B4-BE49-F238E27FC236}">
                    <a16:creationId xmlns:a16="http://schemas.microsoft.com/office/drawing/2014/main" id="{FFEB0EE0-42CE-4F0F-9116-6EC27BFB926F}"/>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sp>
        <p:nvSpPr>
          <p:cNvPr id="73" name="LOGO">
            <a:extLst>
              <a:ext uri="{FF2B5EF4-FFF2-40B4-BE49-F238E27FC236}">
                <a16:creationId xmlns:a16="http://schemas.microsoft.com/office/drawing/2014/main" id="{0142FC14-698B-4346-B968-FA83867FAAB7}"/>
              </a:ext>
            </a:extLst>
          </p:cNvPr>
          <p:cNvSpPr>
            <a:spLocks noGrp="1"/>
          </p:cNvSpPr>
          <p:nvPr>
            <p:ph type="body" sz="quarter" idx="20" hasCustomPrompt="1"/>
          </p:nvPr>
        </p:nvSpPr>
        <p:spPr>
          <a:xfrm>
            <a:off x="5848181" y="6151265"/>
            <a:ext cx="495638" cy="543579"/>
          </a:xfrm>
          <a:blipFill>
            <a:blip r:embed="rId3">
              <a:extLst>
                <a:ext uri="{96DAC541-7B7A-43D3-8B79-37D633B846F1}">
                  <asvg:svgBlip xmlns:asvg="http://schemas.microsoft.com/office/drawing/2016/SVG/main" r:embed="rId4"/>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411287185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Tabel ">
    <p:spTree>
      <p:nvGrpSpPr>
        <p:cNvPr id="1" name=""/>
        <p:cNvGrpSpPr/>
        <p:nvPr/>
      </p:nvGrpSpPr>
      <p:grpSpPr>
        <a:xfrm>
          <a:off x="0" y="0"/>
          <a:ext cx="0" cy="0"/>
          <a:chOff x="0" y="0"/>
          <a:chExt cx="0" cy="0"/>
        </a:xfrm>
      </p:grpSpPr>
      <p:sp>
        <p:nvSpPr>
          <p:cNvPr id="15" name="Tijdelijke aanduiding voor tabel 14">
            <a:extLst>
              <a:ext uri="{FF2B5EF4-FFF2-40B4-BE49-F238E27FC236}">
                <a16:creationId xmlns:a16="http://schemas.microsoft.com/office/drawing/2014/main" id="{3AE03EB7-B30D-4181-8C4C-1F43A6557997}"/>
              </a:ext>
            </a:extLst>
          </p:cNvPr>
          <p:cNvSpPr>
            <a:spLocks noGrp="1"/>
          </p:cNvSpPr>
          <p:nvPr>
            <p:ph type="tbl" sz="quarter" idx="23" hasCustomPrompt="1"/>
          </p:nvPr>
        </p:nvSpPr>
        <p:spPr>
          <a:xfrm>
            <a:off x="6088859" y="1498600"/>
            <a:ext cx="5287484" cy="4442400"/>
          </a:xfrm>
          <a:solidFill>
            <a:schemeClr val="bg1">
              <a:lumMod val="85000"/>
            </a:schemeClr>
          </a:solidFill>
        </p:spPr>
        <p:txBody>
          <a:bodyPr tIns="720000" anchor="ctr" anchorCtr="0"/>
          <a:lstStyle>
            <a:lvl1pPr marL="0" indent="0" algn="ctr">
              <a:buNone/>
              <a:defRPr sz="1399"/>
            </a:lvl1pPr>
          </a:lstStyle>
          <a:p>
            <a:r>
              <a:rPr lang="en-GB" err="1"/>
              <a:t>Nieuwe</a:t>
            </a:r>
            <a:r>
              <a:rPr lang="en-GB"/>
              <a:t> </a:t>
            </a:r>
            <a:r>
              <a:rPr lang="en-GB" err="1"/>
              <a:t>tabel</a:t>
            </a:r>
            <a:r>
              <a:rPr lang="en-GB"/>
              <a:t> </a:t>
            </a:r>
            <a:r>
              <a:rPr lang="en-GB" err="1"/>
              <a:t>inladen</a:t>
            </a:r>
            <a:r>
              <a:rPr lang="en-GB"/>
              <a:t> via </a:t>
            </a:r>
            <a:r>
              <a:rPr lang="en-GB" err="1"/>
              <a:t>icoon</a:t>
            </a:r>
            <a:endParaRPr lang="nl-NL"/>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4919" y="1498600"/>
            <a:ext cx="4957217"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F50A1544-A2E3-4FCC-8BB4-26A65063F741}" type="datetime1">
              <a:rPr lang="nl-NL" smtClean="0"/>
              <a:t>13-12-2024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4" name="Instructie">
            <a:extLst>
              <a:ext uri="{FF2B5EF4-FFF2-40B4-BE49-F238E27FC236}">
                <a16:creationId xmlns:a16="http://schemas.microsoft.com/office/drawing/2014/main" id="{86B4DB86-5A07-4FD8-AC96-81D692F70396}"/>
              </a:ext>
            </a:extLst>
          </p:cNvPr>
          <p:cNvGrpSpPr/>
          <p:nvPr userDrawn="1"/>
        </p:nvGrpSpPr>
        <p:grpSpPr>
          <a:xfrm>
            <a:off x="12386762" y="0"/>
            <a:ext cx="3182435" cy="3418198"/>
            <a:chOff x="12391601" y="0"/>
            <a:chExt cx="3183678" cy="3418198"/>
          </a:xfrm>
        </p:grpSpPr>
        <p:grpSp>
          <p:nvGrpSpPr>
            <p:cNvPr id="265" name="Meer informatie">
              <a:extLst>
                <a:ext uri="{FF2B5EF4-FFF2-40B4-BE49-F238E27FC236}">
                  <a16:creationId xmlns:a16="http://schemas.microsoft.com/office/drawing/2014/main" id="{6793DFD1-D7A4-4527-A65F-AFA6892228A5}"/>
                </a:ext>
              </a:extLst>
            </p:cNvPr>
            <p:cNvGrpSpPr/>
            <p:nvPr userDrawn="1"/>
          </p:nvGrpSpPr>
          <p:grpSpPr>
            <a:xfrm>
              <a:off x="12396764" y="2622893"/>
              <a:ext cx="3178515" cy="795305"/>
              <a:chOff x="-3741486" y="3347116"/>
              <a:chExt cx="3178515" cy="795305"/>
            </a:xfrm>
          </p:grpSpPr>
          <p:sp>
            <p:nvSpPr>
              <p:cNvPr id="287" name="Freeform 101">
                <a:extLst>
                  <a:ext uri="{FF2B5EF4-FFF2-40B4-BE49-F238E27FC236}">
                    <a16:creationId xmlns:a16="http://schemas.microsoft.com/office/drawing/2014/main" id="{E54526BB-62B9-4D94-BF4C-E117C5028248}"/>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88" name="Rechthoek 287">
                <a:extLst>
                  <a:ext uri="{FF2B5EF4-FFF2-40B4-BE49-F238E27FC236}">
                    <a16:creationId xmlns:a16="http://schemas.microsoft.com/office/drawing/2014/main" id="{49A49591-EF36-46FB-85F6-6E9631DE467D}"/>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89" name="Rechte verbindingslijn 288">
                <a:extLst>
                  <a:ext uri="{FF2B5EF4-FFF2-40B4-BE49-F238E27FC236}">
                    <a16:creationId xmlns:a16="http://schemas.microsoft.com/office/drawing/2014/main" id="{DB3E87D8-DEF2-47C2-BBDF-F73DA6CBFA75}"/>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266" name="Rechthoek 265">
              <a:extLst>
                <a:ext uri="{FF2B5EF4-FFF2-40B4-BE49-F238E27FC236}">
                  <a16:creationId xmlns:a16="http://schemas.microsoft.com/office/drawing/2014/main" id="{61FCC24E-2004-46DB-B13F-B8B97B674D00}"/>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Tabel invoegen/veranderen</a:t>
              </a:r>
            </a:p>
          </p:txBody>
        </p:sp>
        <p:sp>
          <p:nvSpPr>
            <p:cNvPr id="267" name="Ovaal 266">
              <a:extLst>
                <a:ext uri="{FF2B5EF4-FFF2-40B4-BE49-F238E27FC236}">
                  <a16:creationId xmlns:a16="http://schemas.microsoft.com/office/drawing/2014/main" id="{D8EDDDE9-176F-4A7C-ABF5-5FAF55C1C6C0}"/>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8" name="Rechte verbindingslijn 267">
              <a:extLst>
                <a:ext uri="{FF2B5EF4-FFF2-40B4-BE49-F238E27FC236}">
                  <a16:creationId xmlns:a16="http://schemas.microsoft.com/office/drawing/2014/main" id="{50A42FF7-2F08-49B9-8B2C-7502A31D1632}"/>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69" name="Rechte verbindingslijn 268">
              <a:extLst>
                <a:ext uri="{FF2B5EF4-FFF2-40B4-BE49-F238E27FC236}">
                  <a16:creationId xmlns:a16="http://schemas.microsoft.com/office/drawing/2014/main" id="{47B4D3BC-4767-4FFA-9397-A5D70631A5BD}"/>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70" name="Rechthoek 269">
              <a:extLst>
                <a:ext uri="{FF2B5EF4-FFF2-40B4-BE49-F238E27FC236}">
                  <a16:creationId xmlns:a16="http://schemas.microsoft.com/office/drawing/2014/main" id="{EF462A6D-E6F9-46C3-835E-DF053209DCEE}"/>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71" name="Ovaal 270">
              <a:extLst>
                <a:ext uri="{FF2B5EF4-FFF2-40B4-BE49-F238E27FC236}">
                  <a16:creationId xmlns:a16="http://schemas.microsoft.com/office/drawing/2014/main" id="{5533D57D-6685-4E03-A654-773A380C5979}"/>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72" name="Rechthoek 271">
              <a:extLst>
                <a:ext uri="{FF2B5EF4-FFF2-40B4-BE49-F238E27FC236}">
                  <a16:creationId xmlns:a16="http://schemas.microsoft.com/office/drawing/2014/main" id="{7AF47FFC-A580-4145-AD62-87E448E15A20}"/>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3" name="Groep 272">
              <a:extLst>
                <a:ext uri="{FF2B5EF4-FFF2-40B4-BE49-F238E27FC236}">
                  <a16:creationId xmlns:a16="http://schemas.microsoft.com/office/drawing/2014/main" id="{E38032D2-2632-4307-9215-04AF0CA144AA}"/>
                </a:ext>
              </a:extLst>
            </p:cNvPr>
            <p:cNvGrpSpPr/>
            <p:nvPr userDrawn="1"/>
          </p:nvGrpSpPr>
          <p:grpSpPr>
            <a:xfrm>
              <a:off x="12757282" y="2184550"/>
              <a:ext cx="825500" cy="209550"/>
              <a:chOff x="13504624" y="2482850"/>
              <a:chExt cx="825500" cy="209550"/>
            </a:xfrm>
          </p:grpSpPr>
          <p:sp>
            <p:nvSpPr>
              <p:cNvPr id="284" name="Rechthoek 283">
                <a:extLst>
                  <a:ext uri="{FF2B5EF4-FFF2-40B4-BE49-F238E27FC236}">
                    <a16:creationId xmlns:a16="http://schemas.microsoft.com/office/drawing/2014/main" id="{B24C8CD6-02E6-42C8-90E4-BC9D90525A6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285" name="Rechte verbindingslijn 284">
                <a:extLst>
                  <a:ext uri="{FF2B5EF4-FFF2-40B4-BE49-F238E27FC236}">
                    <a16:creationId xmlns:a16="http://schemas.microsoft.com/office/drawing/2014/main" id="{33D9AD98-6507-4683-95C9-3EBA7B23B24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86" name="Gelijkbenige driehoek 285">
                <a:extLst>
                  <a:ext uri="{FF2B5EF4-FFF2-40B4-BE49-F238E27FC236}">
                    <a16:creationId xmlns:a16="http://schemas.microsoft.com/office/drawing/2014/main" id="{98FCCEE9-4561-431A-BAA2-82FE903CB2AA}"/>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74" name="Rechte verbindingslijn 273">
              <a:extLst>
                <a:ext uri="{FF2B5EF4-FFF2-40B4-BE49-F238E27FC236}">
                  <a16:creationId xmlns:a16="http://schemas.microsoft.com/office/drawing/2014/main" id="{4C00C29C-A162-445E-9EFE-00C5CC8C31DC}"/>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75" name="Tabel icoon">
              <a:extLst>
                <a:ext uri="{FF2B5EF4-FFF2-40B4-BE49-F238E27FC236}">
                  <a16:creationId xmlns:a16="http://schemas.microsoft.com/office/drawing/2014/main" id="{9D627361-21E2-470C-B017-0BF81D6BFC90}"/>
                </a:ext>
              </a:extLst>
            </p:cNvPr>
            <p:cNvGrpSpPr/>
            <p:nvPr userDrawn="1"/>
          </p:nvGrpSpPr>
          <p:grpSpPr>
            <a:xfrm>
              <a:off x="12757283" y="1133664"/>
              <a:ext cx="375500" cy="339168"/>
              <a:chOff x="6072040" y="3376043"/>
              <a:chExt cx="1227920" cy="1109109"/>
            </a:xfrm>
          </p:grpSpPr>
          <p:sp>
            <p:nvSpPr>
              <p:cNvPr id="276" name="Rechthoek 275">
                <a:extLst>
                  <a:ext uri="{FF2B5EF4-FFF2-40B4-BE49-F238E27FC236}">
                    <a16:creationId xmlns:a16="http://schemas.microsoft.com/office/drawing/2014/main" id="{F127B670-2CBE-40D4-898C-5E98022F4213}"/>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77" name="Rechthoek 276">
                <a:extLst>
                  <a:ext uri="{FF2B5EF4-FFF2-40B4-BE49-F238E27FC236}">
                    <a16:creationId xmlns:a16="http://schemas.microsoft.com/office/drawing/2014/main" id="{81B8A114-E9FB-4766-8B64-27A88B276940}"/>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cxnSp>
            <p:nvCxnSpPr>
              <p:cNvPr id="278" name="Rechte verbindingslijn 277">
                <a:extLst>
                  <a:ext uri="{FF2B5EF4-FFF2-40B4-BE49-F238E27FC236}">
                    <a16:creationId xmlns:a16="http://schemas.microsoft.com/office/drawing/2014/main" id="{F9E9FEEB-CFC7-4960-9CCD-27AF3591324F}"/>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79" name="Rechte verbindingslijn 278">
                <a:extLst>
                  <a:ext uri="{FF2B5EF4-FFF2-40B4-BE49-F238E27FC236}">
                    <a16:creationId xmlns:a16="http://schemas.microsoft.com/office/drawing/2014/main" id="{BC1FE3B4-EA85-4DFE-A8A3-52FC9758C784}"/>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0" name="Rechte verbindingslijn 279">
                <a:extLst>
                  <a:ext uri="{FF2B5EF4-FFF2-40B4-BE49-F238E27FC236}">
                    <a16:creationId xmlns:a16="http://schemas.microsoft.com/office/drawing/2014/main" id="{F7C5D368-DA8F-4E94-A0B5-948E7DA7B34A}"/>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1" name="Rechte verbindingslijn 280">
                <a:extLst>
                  <a:ext uri="{FF2B5EF4-FFF2-40B4-BE49-F238E27FC236}">
                    <a16:creationId xmlns:a16="http://schemas.microsoft.com/office/drawing/2014/main" id="{465A3C7F-E6CB-4BDB-8B8E-43C1824A6535}"/>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2" name="Rechte verbindingslijn 281">
                <a:extLst>
                  <a:ext uri="{FF2B5EF4-FFF2-40B4-BE49-F238E27FC236}">
                    <a16:creationId xmlns:a16="http://schemas.microsoft.com/office/drawing/2014/main" id="{7A3C3A56-B1BA-4459-9780-FFBC42D5089D}"/>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283" name="Rechthoek 282">
                <a:extLst>
                  <a:ext uri="{FF2B5EF4-FFF2-40B4-BE49-F238E27FC236}">
                    <a16:creationId xmlns:a16="http://schemas.microsoft.com/office/drawing/2014/main" id="{D41DC124-74B1-4CCB-80E9-43DC6401934F}"/>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grpSp>
        <p:nvGrpSpPr>
          <p:cNvPr id="143" name="Instructie">
            <a:extLst>
              <a:ext uri="{FF2B5EF4-FFF2-40B4-BE49-F238E27FC236}">
                <a16:creationId xmlns:a16="http://schemas.microsoft.com/office/drawing/2014/main" id="{580C624C-DEF9-4C48-9704-3B9937D3D6C4}"/>
              </a:ext>
            </a:extLst>
          </p:cNvPr>
          <p:cNvGrpSpPr/>
          <p:nvPr userDrawn="1"/>
        </p:nvGrpSpPr>
        <p:grpSpPr>
          <a:xfrm>
            <a:off x="-3436204" y="1434"/>
            <a:ext cx="3200077" cy="6001164"/>
            <a:chOff x="-3437547" y="1434"/>
            <a:chExt cx="3201327" cy="6001164"/>
          </a:xfrm>
        </p:grpSpPr>
        <p:cxnSp>
          <p:nvCxnSpPr>
            <p:cNvPr id="144" name="Rechte verbindingslijn 143">
              <a:extLst>
                <a:ext uri="{FF2B5EF4-FFF2-40B4-BE49-F238E27FC236}">
                  <a16:creationId xmlns:a16="http://schemas.microsoft.com/office/drawing/2014/main" id="{F333EBCE-6A32-461F-ADD9-C06F682F3DD9}"/>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45" name="Ovaal 144">
              <a:extLst>
                <a:ext uri="{FF2B5EF4-FFF2-40B4-BE49-F238E27FC236}">
                  <a16:creationId xmlns:a16="http://schemas.microsoft.com/office/drawing/2014/main" id="{3A7189AA-E823-4085-B477-F31E62FD7693}"/>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46" name="Rechthoek 145">
              <a:extLst>
                <a:ext uri="{FF2B5EF4-FFF2-40B4-BE49-F238E27FC236}">
                  <a16:creationId xmlns:a16="http://schemas.microsoft.com/office/drawing/2014/main" id="{EBC4091E-9DD7-4E4D-B34F-7C8ACCB047F3}"/>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147" name="Ovaal 146">
              <a:extLst>
                <a:ext uri="{FF2B5EF4-FFF2-40B4-BE49-F238E27FC236}">
                  <a16:creationId xmlns:a16="http://schemas.microsoft.com/office/drawing/2014/main" id="{D822A950-973B-4705-B857-B039BC40D256}"/>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48" name="Rechthoek 147">
              <a:extLst>
                <a:ext uri="{FF2B5EF4-FFF2-40B4-BE49-F238E27FC236}">
                  <a16:creationId xmlns:a16="http://schemas.microsoft.com/office/drawing/2014/main" id="{7F91AD65-D5B8-4EDC-8459-8081CC078BA5}"/>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149" name="Ovaal 148">
              <a:extLst>
                <a:ext uri="{FF2B5EF4-FFF2-40B4-BE49-F238E27FC236}">
                  <a16:creationId xmlns:a16="http://schemas.microsoft.com/office/drawing/2014/main" id="{9B9DAE3E-72A1-4918-8BBC-1803957EA346}"/>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0" name="Rechthoek 149">
              <a:extLst>
                <a:ext uri="{FF2B5EF4-FFF2-40B4-BE49-F238E27FC236}">
                  <a16:creationId xmlns:a16="http://schemas.microsoft.com/office/drawing/2014/main" id="{1B33CA2B-D204-414C-A9D4-C6C9B002F46A}"/>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2"/>
                </a:buBlip>
                <a:tabLst/>
                <a:defRPr/>
              </a:pPr>
              <a:r>
                <a:rPr lang="nl-NL" sz="1799" kern="1200" noProof="0">
                  <a:solidFill>
                    <a:schemeClr val="tx1">
                      <a:lumMod val="65000"/>
                      <a:lumOff val="35000"/>
                    </a:schemeClr>
                  </a:solidFill>
                  <a:latin typeface="+mn-lt"/>
                  <a:ea typeface="+mn-ea"/>
                  <a:cs typeface="+mn-cs"/>
                </a:rPr>
                <a:t>Check leeg</a:t>
              </a:r>
            </a:p>
          </p:txBody>
        </p:sp>
        <p:sp>
          <p:nvSpPr>
            <p:cNvPr id="151" name="Ovaal 150">
              <a:extLst>
                <a:ext uri="{FF2B5EF4-FFF2-40B4-BE49-F238E27FC236}">
                  <a16:creationId xmlns:a16="http://schemas.microsoft.com/office/drawing/2014/main" id="{DFC73218-500A-4F19-A6BB-60D4E9EB8252}"/>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2" name="Rechthoek 151">
              <a:extLst>
                <a:ext uri="{FF2B5EF4-FFF2-40B4-BE49-F238E27FC236}">
                  <a16:creationId xmlns:a16="http://schemas.microsoft.com/office/drawing/2014/main" id="{970C1316-0DC2-4A09-B98D-AD3B535BACAC}"/>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3"/>
                </a:buBlip>
                <a:tabLst/>
                <a:defRPr/>
              </a:pPr>
              <a:r>
                <a:rPr lang="nl-NL" sz="1799" kern="1200" noProof="0">
                  <a:solidFill>
                    <a:schemeClr val="tx1">
                      <a:lumMod val="65000"/>
                      <a:lumOff val="35000"/>
                    </a:schemeClr>
                  </a:solidFill>
                  <a:latin typeface="+mn-lt"/>
                  <a:ea typeface="+mn-ea"/>
                  <a:cs typeface="+mn-cs"/>
                </a:rPr>
                <a:t>Check vol</a:t>
              </a:r>
            </a:p>
          </p:txBody>
        </p:sp>
        <p:grpSp>
          <p:nvGrpSpPr>
            <p:cNvPr id="153" name="Meer informatie">
              <a:extLst>
                <a:ext uri="{FF2B5EF4-FFF2-40B4-BE49-F238E27FC236}">
                  <a16:creationId xmlns:a16="http://schemas.microsoft.com/office/drawing/2014/main" id="{8AE906F2-66DE-401F-A57C-8469BCE73313}"/>
                </a:ext>
              </a:extLst>
            </p:cNvPr>
            <p:cNvGrpSpPr/>
            <p:nvPr userDrawn="1"/>
          </p:nvGrpSpPr>
          <p:grpSpPr>
            <a:xfrm>
              <a:off x="-3421298" y="5206936"/>
              <a:ext cx="3178515" cy="795662"/>
              <a:chOff x="-3741486" y="3387723"/>
              <a:chExt cx="3178515" cy="795662"/>
            </a:xfrm>
          </p:grpSpPr>
          <p:sp>
            <p:nvSpPr>
              <p:cNvPr id="221" name="Freeform 101">
                <a:extLst>
                  <a:ext uri="{FF2B5EF4-FFF2-40B4-BE49-F238E27FC236}">
                    <a16:creationId xmlns:a16="http://schemas.microsoft.com/office/drawing/2014/main" id="{BF951A54-4D91-4776-9765-E435758308F2}"/>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2" name="Rechthoek 221">
                <a:extLst>
                  <a:ext uri="{FF2B5EF4-FFF2-40B4-BE49-F238E27FC236}">
                    <a16:creationId xmlns:a16="http://schemas.microsoft.com/office/drawing/2014/main" id="{65B880C9-8FF3-4854-98BF-353D65BCD21E}"/>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3" name="Rechte verbindingslijn 222">
                <a:extLst>
                  <a:ext uri="{FF2B5EF4-FFF2-40B4-BE49-F238E27FC236}">
                    <a16:creationId xmlns:a16="http://schemas.microsoft.com/office/drawing/2014/main" id="{A4A2B34F-6698-4F5E-ABDD-33A4ACC3F4A0}"/>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54" name="Rechthoek 153">
              <a:extLst>
                <a:ext uri="{FF2B5EF4-FFF2-40B4-BE49-F238E27FC236}">
                  <a16:creationId xmlns:a16="http://schemas.microsoft.com/office/drawing/2014/main" id="{7B51F5C7-09DB-4BD2-BA98-CD1D5706AB67}"/>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55" name="Ovaal 154">
              <a:extLst>
                <a:ext uri="{FF2B5EF4-FFF2-40B4-BE49-F238E27FC236}">
                  <a16:creationId xmlns:a16="http://schemas.microsoft.com/office/drawing/2014/main" id="{94759345-53BF-4CAA-B9DD-C9A1D4175AC3}"/>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56" name="Rechte verbindingslijn 155">
              <a:extLst>
                <a:ext uri="{FF2B5EF4-FFF2-40B4-BE49-F238E27FC236}">
                  <a16:creationId xmlns:a16="http://schemas.microsoft.com/office/drawing/2014/main" id="{9BDDB8BD-8C5F-4B8E-9533-93FB50D0862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57" name="Groep 156">
              <a:extLst>
                <a:ext uri="{FF2B5EF4-FFF2-40B4-BE49-F238E27FC236}">
                  <a16:creationId xmlns:a16="http://schemas.microsoft.com/office/drawing/2014/main" id="{C6A9BB7F-CD09-4B34-9DDC-47901F3FAF43}"/>
                </a:ext>
              </a:extLst>
            </p:cNvPr>
            <p:cNvGrpSpPr/>
            <p:nvPr userDrawn="1"/>
          </p:nvGrpSpPr>
          <p:grpSpPr>
            <a:xfrm>
              <a:off x="-3437547" y="349413"/>
              <a:ext cx="2933825" cy="558875"/>
              <a:chOff x="-3419346" y="368233"/>
              <a:chExt cx="3904920" cy="743862"/>
            </a:xfrm>
          </p:grpSpPr>
          <p:sp>
            <p:nvSpPr>
              <p:cNvPr id="169" name="Rechthoek 168">
                <a:extLst>
                  <a:ext uri="{FF2B5EF4-FFF2-40B4-BE49-F238E27FC236}">
                    <a16:creationId xmlns:a16="http://schemas.microsoft.com/office/drawing/2014/main" id="{051AAE86-CB32-443B-A7F9-44579AE00F99}"/>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0" name="Rechte verbindingslijn 169">
                <a:extLst>
                  <a:ext uri="{FF2B5EF4-FFF2-40B4-BE49-F238E27FC236}">
                    <a16:creationId xmlns:a16="http://schemas.microsoft.com/office/drawing/2014/main" id="{0119FEA4-AAC0-4A45-B442-A81E9716F09C}"/>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Rechte verbindingslijn 170">
                <a:extLst>
                  <a:ext uri="{FF2B5EF4-FFF2-40B4-BE49-F238E27FC236}">
                    <a16:creationId xmlns:a16="http://schemas.microsoft.com/office/drawing/2014/main" id="{3D674A44-43D9-4F3A-8253-749A9B7289C0}"/>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2" name="Rechthoek 171">
                <a:extLst>
                  <a:ext uri="{FF2B5EF4-FFF2-40B4-BE49-F238E27FC236}">
                    <a16:creationId xmlns:a16="http://schemas.microsoft.com/office/drawing/2014/main" id="{AB8A5981-9327-42D4-9765-3C7C8C0A663E}"/>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3" name="Groep 172">
                <a:extLst>
                  <a:ext uri="{FF2B5EF4-FFF2-40B4-BE49-F238E27FC236}">
                    <a16:creationId xmlns:a16="http://schemas.microsoft.com/office/drawing/2014/main" id="{59A437E9-677E-4831-B6B5-FA06C143D501}"/>
                  </a:ext>
                </a:extLst>
              </p:cNvPr>
              <p:cNvGrpSpPr/>
              <p:nvPr userDrawn="1"/>
            </p:nvGrpSpPr>
            <p:grpSpPr>
              <a:xfrm>
                <a:off x="-3002834" y="720303"/>
                <a:ext cx="182598" cy="143759"/>
                <a:chOff x="-3310843" y="700986"/>
                <a:chExt cx="182598" cy="143759"/>
              </a:xfrm>
            </p:grpSpPr>
            <p:grpSp>
              <p:nvGrpSpPr>
                <p:cNvPr id="212" name="Groep 211">
                  <a:extLst>
                    <a:ext uri="{FF2B5EF4-FFF2-40B4-BE49-F238E27FC236}">
                      <a16:creationId xmlns:a16="http://schemas.microsoft.com/office/drawing/2014/main" id="{9B0CF1D8-9120-42CF-87B6-09B126C5D460}"/>
                    </a:ext>
                  </a:extLst>
                </p:cNvPr>
                <p:cNvGrpSpPr/>
                <p:nvPr userDrawn="1"/>
              </p:nvGrpSpPr>
              <p:grpSpPr>
                <a:xfrm>
                  <a:off x="-3310843" y="700986"/>
                  <a:ext cx="182598" cy="143759"/>
                  <a:chOff x="-3310843" y="700986"/>
                  <a:chExt cx="182598" cy="143759"/>
                </a:xfrm>
              </p:grpSpPr>
              <p:cxnSp>
                <p:nvCxnSpPr>
                  <p:cNvPr id="216" name="Rechte verbindingslijn 215">
                    <a:extLst>
                      <a:ext uri="{FF2B5EF4-FFF2-40B4-BE49-F238E27FC236}">
                        <a16:creationId xmlns:a16="http://schemas.microsoft.com/office/drawing/2014/main" id="{D85D2C22-523B-4E7C-BF1D-1D36B38070C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7E65EE3E-FBC2-471E-A5B7-304134B2E425}"/>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18" name="Rechte verbindingslijn 217">
                    <a:extLst>
                      <a:ext uri="{FF2B5EF4-FFF2-40B4-BE49-F238E27FC236}">
                        <a16:creationId xmlns:a16="http://schemas.microsoft.com/office/drawing/2014/main" id="{FA67AF14-475A-4D85-9470-72AAAADEB55B}"/>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19" name="Rechte verbindingslijn 218">
                    <a:extLst>
                      <a:ext uri="{FF2B5EF4-FFF2-40B4-BE49-F238E27FC236}">
                        <a16:creationId xmlns:a16="http://schemas.microsoft.com/office/drawing/2014/main" id="{425C9352-E268-465F-AD42-B4057FD0B1A2}"/>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0" name="Rechte verbindingslijn 219">
                    <a:extLst>
                      <a:ext uri="{FF2B5EF4-FFF2-40B4-BE49-F238E27FC236}">
                        <a16:creationId xmlns:a16="http://schemas.microsoft.com/office/drawing/2014/main" id="{7E6F2035-3FD5-45DF-8725-6DA1CF5B788B}"/>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3" name="Groep 212">
                  <a:extLst>
                    <a:ext uri="{FF2B5EF4-FFF2-40B4-BE49-F238E27FC236}">
                      <a16:creationId xmlns:a16="http://schemas.microsoft.com/office/drawing/2014/main" id="{37CD031A-4654-48E5-9006-9C0CCCF193C9}"/>
                    </a:ext>
                  </a:extLst>
                </p:cNvPr>
                <p:cNvGrpSpPr/>
                <p:nvPr userDrawn="1"/>
              </p:nvGrpSpPr>
              <p:grpSpPr>
                <a:xfrm flipH="1">
                  <a:off x="-3310774" y="735854"/>
                  <a:ext cx="88801" cy="72568"/>
                  <a:chOff x="-2091059" y="1395403"/>
                  <a:chExt cx="157316" cy="128558"/>
                </a:xfrm>
              </p:grpSpPr>
              <p:sp>
                <p:nvSpPr>
                  <p:cNvPr id="214" name="Rechthoek 213">
                    <a:extLst>
                      <a:ext uri="{FF2B5EF4-FFF2-40B4-BE49-F238E27FC236}">
                        <a16:creationId xmlns:a16="http://schemas.microsoft.com/office/drawing/2014/main" id="{947A58CD-3F47-49AA-870A-4498C8990A3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5" name="Pijl: punthaak 214">
                    <a:extLst>
                      <a:ext uri="{FF2B5EF4-FFF2-40B4-BE49-F238E27FC236}">
                        <a16:creationId xmlns:a16="http://schemas.microsoft.com/office/drawing/2014/main" id="{9088115E-C4F2-49CB-842C-C1F19344D8F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74" name="Groep 173">
                <a:extLst>
                  <a:ext uri="{FF2B5EF4-FFF2-40B4-BE49-F238E27FC236}">
                    <a16:creationId xmlns:a16="http://schemas.microsoft.com/office/drawing/2014/main" id="{C8E8FBB0-1D6B-4D20-89E5-CA426C15CAAC}"/>
                  </a:ext>
                </a:extLst>
              </p:cNvPr>
              <p:cNvGrpSpPr/>
              <p:nvPr userDrawn="1"/>
            </p:nvGrpSpPr>
            <p:grpSpPr>
              <a:xfrm>
                <a:off x="-3326107" y="720303"/>
                <a:ext cx="182598" cy="143759"/>
                <a:chOff x="-3634116" y="700986"/>
                <a:chExt cx="182598" cy="143759"/>
              </a:xfrm>
            </p:grpSpPr>
            <p:grpSp>
              <p:nvGrpSpPr>
                <p:cNvPr id="203" name="Groep 202">
                  <a:extLst>
                    <a:ext uri="{FF2B5EF4-FFF2-40B4-BE49-F238E27FC236}">
                      <a16:creationId xmlns:a16="http://schemas.microsoft.com/office/drawing/2014/main" id="{F756A9F5-0AE8-4D99-962A-0F5B2D84A44A}"/>
                    </a:ext>
                  </a:extLst>
                </p:cNvPr>
                <p:cNvGrpSpPr/>
                <p:nvPr userDrawn="1"/>
              </p:nvGrpSpPr>
              <p:grpSpPr>
                <a:xfrm>
                  <a:off x="-3634116" y="700986"/>
                  <a:ext cx="182598" cy="143759"/>
                  <a:chOff x="-3634116" y="700986"/>
                  <a:chExt cx="182598" cy="143759"/>
                </a:xfrm>
              </p:grpSpPr>
              <p:cxnSp>
                <p:nvCxnSpPr>
                  <p:cNvPr id="207" name="Rechte verbindingslijn 206">
                    <a:extLst>
                      <a:ext uri="{FF2B5EF4-FFF2-40B4-BE49-F238E27FC236}">
                        <a16:creationId xmlns:a16="http://schemas.microsoft.com/office/drawing/2014/main" id="{1288818B-3F12-4AC4-B6D7-D70BB4385DA8}"/>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D91F7998-885A-4398-A57D-E881C8F94FB5}"/>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09" name="Rechte verbindingslijn 208">
                    <a:extLst>
                      <a:ext uri="{FF2B5EF4-FFF2-40B4-BE49-F238E27FC236}">
                        <a16:creationId xmlns:a16="http://schemas.microsoft.com/office/drawing/2014/main" id="{28F1CACA-D816-427C-88E4-2C2C1B6901E2}"/>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0" name="Rechte verbindingslijn 209">
                    <a:extLst>
                      <a:ext uri="{FF2B5EF4-FFF2-40B4-BE49-F238E27FC236}">
                        <a16:creationId xmlns:a16="http://schemas.microsoft.com/office/drawing/2014/main" id="{E759EB2E-9FC5-4252-BDD8-49BE3B872E1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1" name="Rechte verbindingslijn 210">
                    <a:extLst>
                      <a:ext uri="{FF2B5EF4-FFF2-40B4-BE49-F238E27FC236}">
                        <a16:creationId xmlns:a16="http://schemas.microsoft.com/office/drawing/2014/main" id="{7C398823-51C3-41E8-A9F7-55C1DA43D863}"/>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04" name="Groep 203">
                  <a:extLst>
                    <a:ext uri="{FF2B5EF4-FFF2-40B4-BE49-F238E27FC236}">
                      <a16:creationId xmlns:a16="http://schemas.microsoft.com/office/drawing/2014/main" id="{D733DA0F-F392-4041-97CF-906AF2E4C1FE}"/>
                    </a:ext>
                  </a:extLst>
                </p:cNvPr>
                <p:cNvGrpSpPr/>
                <p:nvPr userDrawn="1"/>
              </p:nvGrpSpPr>
              <p:grpSpPr>
                <a:xfrm>
                  <a:off x="-3634047" y="735854"/>
                  <a:ext cx="88801" cy="72568"/>
                  <a:chOff x="-2091059" y="1395403"/>
                  <a:chExt cx="157316" cy="128558"/>
                </a:xfrm>
              </p:grpSpPr>
              <p:sp>
                <p:nvSpPr>
                  <p:cNvPr id="205" name="Rechthoek 204">
                    <a:extLst>
                      <a:ext uri="{FF2B5EF4-FFF2-40B4-BE49-F238E27FC236}">
                        <a16:creationId xmlns:a16="http://schemas.microsoft.com/office/drawing/2014/main" id="{741190BF-62B5-4352-88D0-583ED1C59C8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6" name="Pijl: punthaak 205">
                    <a:extLst>
                      <a:ext uri="{FF2B5EF4-FFF2-40B4-BE49-F238E27FC236}">
                        <a16:creationId xmlns:a16="http://schemas.microsoft.com/office/drawing/2014/main" id="{00AD6690-1F96-493F-B2C8-EF3D1E4C16A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75" name="Rechte verbindingslijn 174">
                <a:extLst>
                  <a:ext uri="{FF2B5EF4-FFF2-40B4-BE49-F238E27FC236}">
                    <a16:creationId xmlns:a16="http://schemas.microsoft.com/office/drawing/2014/main" id="{139EBA99-29F2-4AB7-9EEC-CBDF81409F67}"/>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76" name="Rechte verbindingslijn 175">
                <a:extLst>
                  <a:ext uri="{FF2B5EF4-FFF2-40B4-BE49-F238E27FC236}">
                    <a16:creationId xmlns:a16="http://schemas.microsoft.com/office/drawing/2014/main" id="{8B231C0F-FD59-44C4-9022-2FED62FFFB3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77" name="Groep 176">
                <a:extLst>
                  <a:ext uri="{FF2B5EF4-FFF2-40B4-BE49-F238E27FC236}">
                    <a16:creationId xmlns:a16="http://schemas.microsoft.com/office/drawing/2014/main" id="{E5E06B55-74F3-4D7B-B88B-1A29FA648821}"/>
                  </a:ext>
                </a:extLst>
              </p:cNvPr>
              <p:cNvGrpSpPr/>
              <p:nvPr userDrawn="1"/>
            </p:nvGrpSpPr>
            <p:grpSpPr>
              <a:xfrm>
                <a:off x="-2425037" y="370226"/>
                <a:ext cx="357690" cy="330595"/>
                <a:chOff x="-2721817" y="347336"/>
                <a:chExt cx="432805" cy="400021"/>
              </a:xfrm>
            </p:grpSpPr>
            <p:sp>
              <p:nvSpPr>
                <p:cNvPr id="192" name="Rechthoek 191">
                  <a:extLst>
                    <a:ext uri="{FF2B5EF4-FFF2-40B4-BE49-F238E27FC236}">
                      <a16:creationId xmlns:a16="http://schemas.microsoft.com/office/drawing/2014/main" id="{25FFBC3A-3EB3-43D9-BA9E-0B0A7228FCD9}"/>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3" name="Groep 192">
                  <a:extLst>
                    <a:ext uri="{FF2B5EF4-FFF2-40B4-BE49-F238E27FC236}">
                      <a16:creationId xmlns:a16="http://schemas.microsoft.com/office/drawing/2014/main" id="{1C66F615-DB42-43C0-B9E1-F9F6C75832BB}"/>
                    </a:ext>
                  </a:extLst>
                </p:cNvPr>
                <p:cNvGrpSpPr/>
                <p:nvPr userDrawn="1"/>
              </p:nvGrpSpPr>
              <p:grpSpPr>
                <a:xfrm>
                  <a:off x="-2652453" y="431583"/>
                  <a:ext cx="294076" cy="231526"/>
                  <a:chOff x="-3634116" y="700986"/>
                  <a:chExt cx="182598" cy="143759"/>
                </a:xfrm>
              </p:grpSpPr>
              <p:grpSp>
                <p:nvGrpSpPr>
                  <p:cNvPr id="194" name="Groep 193">
                    <a:extLst>
                      <a:ext uri="{FF2B5EF4-FFF2-40B4-BE49-F238E27FC236}">
                        <a16:creationId xmlns:a16="http://schemas.microsoft.com/office/drawing/2014/main" id="{6DAA1429-C0F4-4EFE-947B-41117B627EE6}"/>
                      </a:ext>
                    </a:extLst>
                  </p:cNvPr>
                  <p:cNvGrpSpPr/>
                  <p:nvPr userDrawn="1"/>
                </p:nvGrpSpPr>
                <p:grpSpPr>
                  <a:xfrm>
                    <a:off x="-3634116" y="700986"/>
                    <a:ext cx="182598" cy="143759"/>
                    <a:chOff x="-3634116" y="700986"/>
                    <a:chExt cx="182598" cy="143759"/>
                  </a:xfrm>
                </p:grpSpPr>
                <p:cxnSp>
                  <p:nvCxnSpPr>
                    <p:cNvPr id="198" name="Rechte verbindingslijn 197">
                      <a:extLst>
                        <a:ext uri="{FF2B5EF4-FFF2-40B4-BE49-F238E27FC236}">
                          <a16:creationId xmlns:a16="http://schemas.microsoft.com/office/drawing/2014/main" id="{796F7CF7-9ECA-4475-B621-B91C78CFE20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99" name="Rechte verbindingslijn 198">
                      <a:extLst>
                        <a:ext uri="{FF2B5EF4-FFF2-40B4-BE49-F238E27FC236}">
                          <a16:creationId xmlns:a16="http://schemas.microsoft.com/office/drawing/2014/main" id="{6F88526F-514F-4941-8F00-7EC70E606352}"/>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0" name="Rechte verbindingslijn 199">
                      <a:extLst>
                        <a:ext uri="{FF2B5EF4-FFF2-40B4-BE49-F238E27FC236}">
                          <a16:creationId xmlns:a16="http://schemas.microsoft.com/office/drawing/2014/main" id="{EA3B1A0F-8826-42F7-83DE-74BCBD59C0CD}"/>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1" name="Rechte verbindingslijn 200">
                      <a:extLst>
                        <a:ext uri="{FF2B5EF4-FFF2-40B4-BE49-F238E27FC236}">
                          <a16:creationId xmlns:a16="http://schemas.microsoft.com/office/drawing/2014/main" id="{723CE26A-5D09-487C-8EA0-5D27AFB1902C}"/>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2" name="Rechte verbindingslijn 201">
                      <a:extLst>
                        <a:ext uri="{FF2B5EF4-FFF2-40B4-BE49-F238E27FC236}">
                          <a16:creationId xmlns:a16="http://schemas.microsoft.com/office/drawing/2014/main" id="{1577E123-1296-47D7-B111-565C617F1C2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95" name="Groep 194">
                    <a:extLst>
                      <a:ext uri="{FF2B5EF4-FFF2-40B4-BE49-F238E27FC236}">
                        <a16:creationId xmlns:a16="http://schemas.microsoft.com/office/drawing/2014/main" id="{1FB05CF2-9960-4153-ACAC-6D2168A3A725}"/>
                      </a:ext>
                    </a:extLst>
                  </p:cNvPr>
                  <p:cNvGrpSpPr/>
                  <p:nvPr userDrawn="1"/>
                </p:nvGrpSpPr>
                <p:grpSpPr>
                  <a:xfrm>
                    <a:off x="-3634047" y="735854"/>
                    <a:ext cx="88801" cy="72568"/>
                    <a:chOff x="-2091059" y="1395403"/>
                    <a:chExt cx="157316" cy="128558"/>
                  </a:xfrm>
                </p:grpSpPr>
                <p:sp>
                  <p:nvSpPr>
                    <p:cNvPr id="196" name="Rechthoek 195">
                      <a:extLst>
                        <a:ext uri="{FF2B5EF4-FFF2-40B4-BE49-F238E27FC236}">
                          <a16:creationId xmlns:a16="http://schemas.microsoft.com/office/drawing/2014/main" id="{4363E3E4-DA11-4DDA-BF91-5004E230B24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7" name="Pijl: punthaak 196">
                      <a:extLst>
                        <a:ext uri="{FF2B5EF4-FFF2-40B4-BE49-F238E27FC236}">
                          <a16:creationId xmlns:a16="http://schemas.microsoft.com/office/drawing/2014/main" id="{06ED5551-C405-441F-9E34-9FCAEF085A0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78" name="Groep 177">
                <a:extLst>
                  <a:ext uri="{FF2B5EF4-FFF2-40B4-BE49-F238E27FC236}">
                    <a16:creationId xmlns:a16="http://schemas.microsoft.com/office/drawing/2014/main" id="{B24000BD-ED25-4890-9B67-B964BDA2980C}"/>
                  </a:ext>
                </a:extLst>
              </p:cNvPr>
              <p:cNvGrpSpPr/>
              <p:nvPr userDrawn="1"/>
            </p:nvGrpSpPr>
            <p:grpSpPr>
              <a:xfrm>
                <a:off x="-2425037" y="781500"/>
                <a:ext cx="357690" cy="330595"/>
                <a:chOff x="-2721817" y="782525"/>
                <a:chExt cx="432805" cy="400021"/>
              </a:xfrm>
            </p:grpSpPr>
            <p:sp>
              <p:nvSpPr>
                <p:cNvPr id="181" name="Rechthoek 180">
                  <a:extLst>
                    <a:ext uri="{FF2B5EF4-FFF2-40B4-BE49-F238E27FC236}">
                      <a16:creationId xmlns:a16="http://schemas.microsoft.com/office/drawing/2014/main" id="{E62092FF-DC7E-44F9-94B3-11A71AFD4B13}"/>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2" name="Groep 181">
                  <a:extLst>
                    <a:ext uri="{FF2B5EF4-FFF2-40B4-BE49-F238E27FC236}">
                      <a16:creationId xmlns:a16="http://schemas.microsoft.com/office/drawing/2014/main" id="{88DB3DBC-BE3F-47BC-8E0C-3854C4D8ECF4}"/>
                    </a:ext>
                  </a:extLst>
                </p:cNvPr>
                <p:cNvGrpSpPr/>
                <p:nvPr userDrawn="1"/>
              </p:nvGrpSpPr>
              <p:grpSpPr>
                <a:xfrm>
                  <a:off x="-2652453" y="866772"/>
                  <a:ext cx="294076" cy="231526"/>
                  <a:chOff x="-3310843" y="700986"/>
                  <a:chExt cx="182598" cy="143759"/>
                </a:xfrm>
              </p:grpSpPr>
              <p:grpSp>
                <p:nvGrpSpPr>
                  <p:cNvPr id="183" name="Groep 182">
                    <a:extLst>
                      <a:ext uri="{FF2B5EF4-FFF2-40B4-BE49-F238E27FC236}">
                        <a16:creationId xmlns:a16="http://schemas.microsoft.com/office/drawing/2014/main" id="{9CE7968E-326A-452F-B3F7-AB525239222F}"/>
                      </a:ext>
                    </a:extLst>
                  </p:cNvPr>
                  <p:cNvGrpSpPr/>
                  <p:nvPr userDrawn="1"/>
                </p:nvGrpSpPr>
                <p:grpSpPr>
                  <a:xfrm>
                    <a:off x="-3310843" y="700986"/>
                    <a:ext cx="182598" cy="143759"/>
                    <a:chOff x="-3310843" y="700986"/>
                    <a:chExt cx="182598" cy="143759"/>
                  </a:xfrm>
                </p:grpSpPr>
                <p:cxnSp>
                  <p:nvCxnSpPr>
                    <p:cNvPr id="187" name="Rechte verbindingslijn 186">
                      <a:extLst>
                        <a:ext uri="{FF2B5EF4-FFF2-40B4-BE49-F238E27FC236}">
                          <a16:creationId xmlns:a16="http://schemas.microsoft.com/office/drawing/2014/main" id="{F9CCCD94-0A21-4852-A5C9-1BF96AB301D7}"/>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88" name="Rechte verbindingslijn 187">
                      <a:extLst>
                        <a:ext uri="{FF2B5EF4-FFF2-40B4-BE49-F238E27FC236}">
                          <a16:creationId xmlns:a16="http://schemas.microsoft.com/office/drawing/2014/main" id="{38805625-74E6-480F-9B92-635CCE7D9E0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89" name="Rechte verbindingslijn 188">
                      <a:extLst>
                        <a:ext uri="{FF2B5EF4-FFF2-40B4-BE49-F238E27FC236}">
                          <a16:creationId xmlns:a16="http://schemas.microsoft.com/office/drawing/2014/main" id="{EB3953CD-04C9-467A-836E-65D18C824F07}"/>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0" name="Rechte verbindingslijn 189">
                      <a:extLst>
                        <a:ext uri="{FF2B5EF4-FFF2-40B4-BE49-F238E27FC236}">
                          <a16:creationId xmlns:a16="http://schemas.microsoft.com/office/drawing/2014/main" id="{DDF26CF7-2BA3-4308-9EBE-4CFD185384E6}"/>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1" name="Rechte verbindingslijn 190">
                      <a:extLst>
                        <a:ext uri="{FF2B5EF4-FFF2-40B4-BE49-F238E27FC236}">
                          <a16:creationId xmlns:a16="http://schemas.microsoft.com/office/drawing/2014/main" id="{47AEBAA8-6ADE-41A6-B9AA-84BE60CB13F8}"/>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84" name="Groep 183">
                    <a:extLst>
                      <a:ext uri="{FF2B5EF4-FFF2-40B4-BE49-F238E27FC236}">
                        <a16:creationId xmlns:a16="http://schemas.microsoft.com/office/drawing/2014/main" id="{758168BE-EFC1-441A-9079-E9AB5DA3E489}"/>
                      </a:ext>
                    </a:extLst>
                  </p:cNvPr>
                  <p:cNvGrpSpPr/>
                  <p:nvPr userDrawn="1"/>
                </p:nvGrpSpPr>
                <p:grpSpPr>
                  <a:xfrm flipH="1">
                    <a:off x="-3310774" y="735854"/>
                    <a:ext cx="88801" cy="72568"/>
                    <a:chOff x="-2091059" y="1395403"/>
                    <a:chExt cx="157316" cy="128558"/>
                  </a:xfrm>
                </p:grpSpPr>
                <p:sp>
                  <p:nvSpPr>
                    <p:cNvPr id="185" name="Rechthoek 184">
                      <a:extLst>
                        <a:ext uri="{FF2B5EF4-FFF2-40B4-BE49-F238E27FC236}">
                          <a16:creationId xmlns:a16="http://schemas.microsoft.com/office/drawing/2014/main" id="{4D4D8D21-7BE3-49D2-8EA0-49C80F239D1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86" name="Pijl: punthaak 185">
                      <a:extLst>
                        <a:ext uri="{FF2B5EF4-FFF2-40B4-BE49-F238E27FC236}">
                          <a16:creationId xmlns:a16="http://schemas.microsoft.com/office/drawing/2014/main" id="{86F37C97-EE8F-434C-9EDA-8DFFC0086CE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79" name="Rechthoek 178">
                <a:extLst>
                  <a:ext uri="{FF2B5EF4-FFF2-40B4-BE49-F238E27FC236}">
                    <a16:creationId xmlns:a16="http://schemas.microsoft.com/office/drawing/2014/main" id="{B62B5E7B-C0FD-492C-8B83-78704350465E}"/>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0" name="Rechthoek 179">
                <a:extLst>
                  <a:ext uri="{FF2B5EF4-FFF2-40B4-BE49-F238E27FC236}">
                    <a16:creationId xmlns:a16="http://schemas.microsoft.com/office/drawing/2014/main" id="{20BF6761-B75F-4739-818D-34EE8195A57E}"/>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58" name="Rechte verbindingslijn 157">
              <a:extLst>
                <a:ext uri="{FF2B5EF4-FFF2-40B4-BE49-F238E27FC236}">
                  <a16:creationId xmlns:a16="http://schemas.microsoft.com/office/drawing/2014/main" id="{7CC270EE-3314-4C2D-9822-955D7C1F8F66}"/>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59" name="Rechthoek 158">
              <a:extLst>
                <a:ext uri="{FF2B5EF4-FFF2-40B4-BE49-F238E27FC236}">
                  <a16:creationId xmlns:a16="http://schemas.microsoft.com/office/drawing/2014/main" id="{3A26CA19-8FFA-438C-BCFD-EDA06193B63B}"/>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160" name="Ovaal 159">
              <a:extLst>
                <a:ext uri="{FF2B5EF4-FFF2-40B4-BE49-F238E27FC236}">
                  <a16:creationId xmlns:a16="http://schemas.microsoft.com/office/drawing/2014/main" id="{0D579CF8-363F-4A2A-B856-4AD27CFE0FF9}"/>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1" name="Rechthoek 160">
              <a:extLst>
                <a:ext uri="{FF2B5EF4-FFF2-40B4-BE49-F238E27FC236}">
                  <a16:creationId xmlns:a16="http://schemas.microsoft.com/office/drawing/2014/main" id="{29770F39-D3E2-440C-859A-62A440197754}"/>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162" name="Ovaal 161">
              <a:extLst>
                <a:ext uri="{FF2B5EF4-FFF2-40B4-BE49-F238E27FC236}">
                  <a16:creationId xmlns:a16="http://schemas.microsoft.com/office/drawing/2014/main" id="{2CF63A44-163A-4F04-8F88-1EEE35F238F5}"/>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3" name="Rechthoek 162">
              <a:extLst>
                <a:ext uri="{FF2B5EF4-FFF2-40B4-BE49-F238E27FC236}">
                  <a16:creationId xmlns:a16="http://schemas.microsoft.com/office/drawing/2014/main" id="{D06D4436-0CB6-4CD3-9C6A-CC8275B00922}"/>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164" name="Ovaal 163">
              <a:extLst>
                <a:ext uri="{FF2B5EF4-FFF2-40B4-BE49-F238E27FC236}">
                  <a16:creationId xmlns:a16="http://schemas.microsoft.com/office/drawing/2014/main" id="{1AFDA2CD-2CD5-440E-9217-5DC19026FFE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65" name="Rechthoek 164">
              <a:extLst>
                <a:ext uri="{FF2B5EF4-FFF2-40B4-BE49-F238E27FC236}">
                  <a16:creationId xmlns:a16="http://schemas.microsoft.com/office/drawing/2014/main" id="{4895A174-7F4B-4B4B-9E24-CB5556BA2168}"/>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166" name="Ovaal 165">
              <a:extLst>
                <a:ext uri="{FF2B5EF4-FFF2-40B4-BE49-F238E27FC236}">
                  <a16:creationId xmlns:a16="http://schemas.microsoft.com/office/drawing/2014/main" id="{56A81BEF-E650-4081-AF40-430A940AF965}"/>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67" name="Rechthoek 166">
              <a:extLst>
                <a:ext uri="{FF2B5EF4-FFF2-40B4-BE49-F238E27FC236}">
                  <a16:creationId xmlns:a16="http://schemas.microsoft.com/office/drawing/2014/main" id="{0B96D06F-C0D1-4C26-AD28-323928E0C90E}"/>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168" name="Rechthoek 167">
              <a:extLst>
                <a:ext uri="{FF2B5EF4-FFF2-40B4-BE49-F238E27FC236}">
                  <a16:creationId xmlns:a16="http://schemas.microsoft.com/office/drawing/2014/main" id="{1D6A6961-0610-4F98-8152-71E1EE981616}"/>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22" name="LOGO">
            <a:extLst>
              <a:ext uri="{FF2B5EF4-FFF2-40B4-BE49-F238E27FC236}">
                <a16:creationId xmlns:a16="http://schemas.microsoft.com/office/drawing/2014/main" id="{A202F853-EFF3-4476-843D-F60A9E2FF64D}"/>
              </a:ext>
            </a:extLst>
          </p:cNvPr>
          <p:cNvSpPr>
            <a:spLocks noGrp="1"/>
          </p:cNvSpPr>
          <p:nvPr>
            <p:ph type="body" sz="quarter" idx="20" hasCustomPrompt="1"/>
          </p:nvPr>
        </p:nvSpPr>
        <p:spPr>
          <a:xfrm>
            <a:off x="5848181" y="6151265"/>
            <a:ext cx="495638"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09525398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el en Tekst ">
    <p:spTree>
      <p:nvGrpSpPr>
        <p:cNvPr id="1" name=""/>
        <p:cNvGrpSpPr/>
        <p:nvPr/>
      </p:nvGrpSpPr>
      <p:grpSpPr>
        <a:xfrm>
          <a:off x="0" y="0"/>
          <a:ext cx="0" cy="0"/>
          <a:chOff x="0" y="0"/>
          <a:chExt cx="0" cy="0"/>
        </a:xfrm>
      </p:grpSpPr>
      <p:sp>
        <p:nvSpPr>
          <p:cNvPr id="264" name="Tijdelijke aanduiding voor tabel 14">
            <a:extLst>
              <a:ext uri="{FF2B5EF4-FFF2-40B4-BE49-F238E27FC236}">
                <a16:creationId xmlns:a16="http://schemas.microsoft.com/office/drawing/2014/main" id="{E12C0EEC-CF83-4AE4-BA70-C717C17B5884}"/>
              </a:ext>
            </a:extLst>
          </p:cNvPr>
          <p:cNvSpPr>
            <a:spLocks noGrp="1"/>
          </p:cNvSpPr>
          <p:nvPr>
            <p:ph type="tbl" sz="quarter" idx="23" hasCustomPrompt="1"/>
          </p:nvPr>
        </p:nvSpPr>
        <p:spPr>
          <a:xfrm>
            <a:off x="816773" y="1498600"/>
            <a:ext cx="5287484" cy="4442400"/>
          </a:xfrm>
          <a:solidFill>
            <a:schemeClr val="bg1">
              <a:lumMod val="85000"/>
            </a:schemeClr>
          </a:solidFill>
        </p:spPr>
        <p:txBody>
          <a:bodyPr tIns="720000" anchor="ctr" anchorCtr="0"/>
          <a:lstStyle>
            <a:lvl1pPr marL="0" indent="0" algn="ctr">
              <a:buNone/>
              <a:defRPr sz="1399"/>
            </a:lvl1pPr>
          </a:lstStyle>
          <a:p>
            <a:r>
              <a:rPr lang="en-GB" err="1"/>
              <a:t>Nieuwe</a:t>
            </a:r>
            <a:r>
              <a:rPr lang="en-GB"/>
              <a:t> </a:t>
            </a:r>
            <a:r>
              <a:rPr lang="en-GB" err="1"/>
              <a:t>tabel</a:t>
            </a:r>
            <a:r>
              <a:rPr lang="en-GB"/>
              <a:t> </a:t>
            </a:r>
            <a:r>
              <a:rPr lang="en-GB" err="1"/>
              <a:t>inladen</a:t>
            </a:r>
            <a:r>
              <a:rPr lang="en-GB"/>
              <a:t> via </a:t>
            </a:r>
            <a:r>
              <a:rPr lang="en-GB" err="1"/>
              <a:t>icoon</a:t>
            </a:r>
            <a:endParaRPr lang="nl-NL"/>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4915" y="500836"/>
            <a:ext cx="10564800"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6422497" y="1498600"/>
            <a:ext cx="4957217"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EAFEF31A-E391-4312-9628-5903CB0029ED}" type="datetime1">
              <a:rPr lang="nl-NL" smtClean="0"/>
              <a:t>13-12-2024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7" name="Instructie">
            <a:extLst>
              <a:ext uri="{FF2B5EF4-FFF2-40B4-BE49-F238E27FC236}">
                <a16:creationId xmlns:a16="http://schemas.microsoft.com/office/drawing/2014/main" id="{440CD394-D361-4A46-B011-86D88397DBEE}"/>
              </a:ext>
            </a:extLst>
          </p:cNvPr>
          <p:cNvGrpSpPr/>
          <p:nvPr userDrawn="1"/>
        </p:nvGrpSpPr>
        <p:grpSpPr>
          <a:xfrm>
            <a:off x="-3424208" y="1"/>
            <a:ext cx="3182435" cy="5340257"/>
            <a:chOff x="12391601" y="0"/>
            <a:chExt cx="3183678" cy="5340257"/>
          </a:xfrm>
        </p:grpSpPr>
        <p:grpSp>
          <p:nvGrpSpPr>
            <p:cNvPr id="18" name="Meer informatie">
              <a:extLst>
                <a:ext uri="{FF2B5EF4-FFF2-40B4-BE49-F238E27FC236}">
                  <a16:creationId xmlns:a16="http://schemas.microsoft.com/office/drawing/2014/main" id="{6FAA1300-D453-4185-A594-73F04995B003}"/>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CED17F6-F419-4AB2-BFC9-7FE96FA39E5A}"/>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20A529DA-5068-470F-AC6F-29FD9BBB849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02F972B1-D458-433B-AD64-AFDDDFB68C50}"/>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FE3B63F2-C79C-4177-AC61-9A05DE2238C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5EFEF502-3B3B-4C77-9F50-22684457EF81}"/>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AF039575-A992-454E-A054-CCF42D227F8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19D7EA8-A876-44D8-85C8-E4D6425881F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06817-17E5-462D-9CCE-EFF33AD2632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2524149-09CA-4711-92F0-BF06D1EA33A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A69C472E-E7D8-4D53-8465-ACDA694D7372}"/>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A00D8E-F59D-4819-A19E-C56F0576054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7A85FBA7-0952-4140-AFFC-7D782186B122}"/>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8DC6655B-1360-4138-861C-EE6D631A343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9B9B3924-34DF-4552-B444-DD21B552959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4389F24-68E6-438C-BF6A-4352866207E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7FC562D3-9E82-4303-89BD-732B73361B1B}"/>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286846B1-9811-4C1E-AD04-3D99B410E846}"/>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657AC1EB-CE4F-4350-BEB6-A726E0AAD93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C847E939-56F2-4E6C-8C23-C567B2CE135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F0FC940-E2A1-4E05-9F26-4E1BA274DDA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D9266030-A790-429E-AD77-5B76CD73797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681B7997-D3E9-4D66-A670-68D754919607}"/>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C77314DF-47AA-482A-AB46-7A0F1FD98A4B}"/>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A4B84C-49D1-40CF-915A-FEF2F8287CB7}"/>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81A74F7-E0E1-4967-B8EC-917487FFA19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989C4831-3643-44AD-BBD1-208FD37A9D6D}"/>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5A1D074-070B-45A7-8EF8-35B846C02905}"/>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39A4D0C-F0A4-439B-813D-729DBF4E0C1D}"/>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6975A810-5C60-4959-9269-30DCF2A88C67}"/>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02092E30-BB57-40BD-AAAD-ACF505D93D5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0C7BD40-518E-4A57-9907-B9EDAB04275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6E3D0CE7-390E-4968-9B8C-0F2F0E774A7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F368C42A-5DA8-4174-A8A7-9D8C2B5A190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48F26AA6-D98B-437A-BE8B-5FA07596596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09BB1A7F-83BB-469B-BD59-BAFC1233A60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116A7F31-09EE-4B4F-970B-6B56A1CCF14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64A73E91-2FB1-468E-9444-185F3AFB72C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699BDB9-75ED-429F-827C-E5B552C8AD18}"/>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5741CB5A-AF7A-4AA8-905F-F2559CD55D2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F17BC356-79D3-4AF6-B250-39396BD286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088F2A88-10FB-4CB9-A301-F986C26147E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46E6F8D6-7158-4FED-BD1F-5D2DB64CEB4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265" name="Instructie">
            <a:extLst>
              <a:ext uri="{FF2B5EF4-FFF2-40B4-BE49-F238E27FC236}">
                <a16:creationId xmlns:a16="http://schemas.microsoft.com/office/drawing/2014/main" id="{34031EE5-7084-44C3-AA08-C061C61A2C79}"/>
              </a:ext>
            </a:extLst>
          </p:cNvPr>
          <p:cNvGrpSpPr/>
          <p:nvPr userDrawn="1"/>
        </p:nvGrpSpPr>
        <p:grpSpPr>
          <a:xfrm>
            <a:off x="12386762" y="0"/>
            <a:ext cx="3182435" cy="3418198"/>
            <a:chOff x="12391601" y="0"/>
            <a:chExt cx="3183678" cy="3418198"/>
          </a:xfrm>
        </p:grpSpPr>
        <p:grpSp>
          <p:nvGrpSpPr>
            <p:cNvPr id="266" name="Meer informatie">
              <a:extLst>
                <a:ext uri="{FF2B5EF4-FFF2-40B4-BE49-F238E27FC236}">
                  <a16:creationId xmlns:a16="http://schemas.microsoft.com/office/drawing/2014/main" id="{A687E1A3-CF68-4930-8B1B-0BFCFE1D8C7F}"/>
                </a:ext>
              </a:extLst>
            </p:cNvPr>
            <p:cNvGrpSpPr/>
            <p:nvPr userDrawn="1"/>
          </p:nvGrpSpPr>
          <p:grpSpPr>
            <a:xfrm>
              <a:off x="12396764" y="2622893"/>
              <a:ext cx="3178515" cy="795305"/>
              <a:chOff x="-3741486" y="3347116"/>
              <a:chExt cx="3178515" cy="795305"/>
            </a:xfrm>
          </p:grpSpPr>
          <p:sp>
            <p:nvSpPr>
              <p:cNvPr id="288" name="Freeform 101">
                <a:extLst>
                  <a:ext uri="{FF2B5EF4-FFF2-40B4-BE49-F238E27FC236}">
                    <a16:creationId xmlns:a16="http://schemas.microsoft.com/office/drawing/2014/main" id="{FB6D532C-C66F-424E-9E2F-C7C1C0042DAE}"/>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89" name="Rechthoek 288">
                <a:extLst>
                  <a:ext uri="{FF2B5EF4-FFF2-40B4-BE49-F238E27FC236}">
                    <a16:creationId xmlns:a16="http://schemas.microsoft.com/office/drawing/2014/main" id="{5EA19A3E-298C-49B7-81F8-1CC691184956}"/>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0" name="Rechte verbindingslijn 289">
                <a:extLst>
                  <a:ext uri="{FF2B5EF4-FFF2-40B4-BE49-F238E27FC236}">
                    <a16:creationId xmlns:a16="http://schemas.microsoft.com/office/drawing/2014/main" id="{DAF9AB59-7FA2-493E-8150-48974FA0D2A4}"/>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267" name="Rechthoek 266">
              <a:extLst>
                <a:ext uri="{FF2B5EF4-FFF2-40B4-BE49-F238E27FC236}">
                  <a16:creationId xmlns:a16="http://schemas.microsoft.com/office/drawing/2014/main" id="{BAA0AE37-8AED-4C73-8454-49E04D10E58D}"/>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Tabel invoegen/veranderen</a:t>
              </a:r>
            </a:p>
          </p:txBody>
        </p:sp>
        <p:sp>
          <p:nvSpPr>
            <p:cNvPr id="268" name="Ovaal 267">
              <a:extLst>
                <a:ext uri="{FF2B5EF4-FFF2-40B4-BE49-F238E27FC236}">
                  <a16:creationId xmlns:a16="http://schemas.microsoft.com/office/drawing/2014/main" id="{4AA4C2BE-E61D-4A1D-82C1-A783180A622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E903E105-605C-4B9E-92C5-C48ED8B42668}"/>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70" name="Rechte verbindingslijn 269">
              <a:extLst>
                <a:ext uri="{FF2B5EF4-FFF2-40B4-BE49-F238E27FC236}">
                  <a16:creationId xmlns:a16="http://schemas.microsoft.com/office/drawing/2014/main" id="{1D472C57-9634-4A99-A9D6-2E872523173E}"/>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71" name="Rechthoek 270">
              <a:extLst>
                <a:ext uri="{FF2B5EF4-FFF2-40B4-BE49-F238E27FC236}">
                  <a16:creationId xmlns:a16="http://schemas.microsoft.com/office/drawing/2014/main" id="{22979C92-5510-45D0-B6C8-D5D0348B6EEE}"/>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72" name="Ovaal 271">
              <a:extLst>
                <a:ext uri="{FF2B5EF4-FFF2-40B4-BE49-F238E27FC236}">
                  <a16:creationId xmlns:a16="http://schemas.microsoft.com/office/drawing/2014/main" id="{0E4CA709-FE1D-4458-9519-8F19D657B45A}"/>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73" name="Rechthoek 272">
              <a:extLst>
                <a:ext uri="{FF2B5EF4-FFF2-40B4-BE49-F238E27FC236}">
                  <a16:creationId xmlns:a16="http://schemas.microsoft.com/office/drawing/2014/main" id="{33F23E48-793C-4044-9598-6152FBE9F9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4" name="Groep 273">
              <a:extLst>
                <a:ext uri="{FF2B5EF4-FFF2-40B4-BE49-F238E27FC236}">
                  <a16:creationId xmlns:a16="http://schemas.microsoft.com/office/drawing/2014/main" id="{25C1F042-D549-4A42-A728-54B5762F8C72}"/>
                </a:ext>
              </a:extLst>
            </p:cNvPr>
            <p:cNvGrpSpPr/>
            <p:nvPr userDrawn="1"/>
          </p:nvGrpSpPr>
          <p:grpSpPr>
            <a:xfrm>
              <a:off x="12757282" y="2184550"/>
              <a:ext cx="825500" cy="209550"/>
              <a:chOff x="13504624" y="2482850"/>
              <a:chExt cx="825500" cy="209550"/>
            </a:xfrm>
          </p:grpSpPr>
          <p:sp>
            <p:nvSpPr>
              <p:cNvPr id="285" name="Rechthoek 284">
                <a:extLst>
                  <a:ext uri="{FF2B5EF4-FFF2-40B4-BE49-F238E27FC236}">
                    <a16:creationId xmlns:a16="http://schemas.microsoft.com/office/drawing/2014/main" id="{92B410D3-A6B7-4F25-B206-14321DE61E7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286" name="Rechte verbindingslijn 285">
                <a:extLst>
                  <a:ext uri="{FF2B5EF4-FFF2-40B4-BE49-F238E27FC236}">
                    <a16:creationId xmlns:a16="http://schemas.microsoft.com/office/drawing/2014/main" id="{065C63D0-D1E6-4400-9526-AEF49CF0AE9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87" name="Gelijkbenige driehoek 286">
                <a:extLst>
                  <a:ext uri="{FF2B5EF4-FFF2-40B4-BE49-F238E27FC236}">
                    <a16:creationId xmlns:a16="http://schemas.microsoft.com/office/drawing/2014/main" id="{9EC7EF14-25FB-4E9F-AD1E-74BE1FBD7F0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75" name="Rechte verbindingslijn 274">
              <a:extLst>
                <a:ext uri="{FF2B5EF4-FFF2-40B4-BE49-F238E27FC236}">
                  <a16:creationId xmlns:a16="http://schemas.microsoft.com/office/drawing/2014/main" id="{6E70A7FF-323D-4812-809A-BA92BDF40C4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76" name="Tabel icoon">
              <a:extLst>
                <a:ext uri="{FF2B5EF4-FFF2-40B4-BE49-F238E27FC236}">
                  <a16:creationId xmlns:a16="http://schemas.microsoft.com/office/drawing/2014/main" id="{D9BCD4C3-4C29-41C3-977C-1B84432C9ACB}"/>
                </a:ext>
              </a:extLst>
            </p:cNvPr>
            <p:cNvGrpSpPr/>
            <p:nvPr userDrawn="1"/>
          </p:nvGrpSpPr>
          <p:grpSpPr>
            <a:xfrm>
              <a:off x="12757283" y="1133664"/>
              <a:ext cx="375500" cy="339168"/>
              <a:chOff x="6072040" y="3376043"/>
              <a:chExt cx="1227920" cy="1109109"/>
            </a:xfrm>
          </p:grpSpPr>
          <p:sp>
            <p:nvSpPr>
              <p:cNvPr id="277" name="Rechthoek 276">
                <a:extLst>
                  <a:ext uri="{FF2B5EF4-FFF2-40B4-BE49-F238E27FC236}">
                    <a16:creationId xmlns:a16="http://schemas.microsoft.com/office/drawing/2014/main" id="{72F630AC-7C45-457F-95DA-AF0EF3EEF48A}"/>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78" name="Rechthoek 277">
                <a:extLst>
                  <a:ext uri="{FF2B5EF4-FFF2-40B4-BE49-F238E27FC236}">
                    <a16:creationId xmlns:a16="http://schemas.microsoft.com/office/drawing/2014/main" id="{5AD57A30-3318-4AEE-8D61-EBA20235DC92}"/>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cxnSp>
            <p:nvCxnSpPr>
              <p:cNvPr id="279" name="Rechte verbindingslijn 278">
                <a:extLst>
                  <a:ext uri="{FF2B5EF4-FFF2-40B4-BE49-F238E27FC236}">
                    <a16:creationId xmlns:a16="http://schemas.microsoft.com/office/drawing/2014/main" id="{237CFE95-0201-4473-80A6-95FC6FEF736F}"/>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0" name="Rechte verbindingslijn 279">
                <a:extLst>
                  <a:ext uri="{FF2B5EF4-FFF2-40B4-BE49-F238E27FC236}">
                    <a16:creationId xmlns:a16="http://schemas.microsoft.com/office/drawing/2014/main" id="{67CDE65C-BC94-48FF-9919-76510ADB6450}"/>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1" name="Rechte verbindingslijn 280">
                <a:extLst>
                  <a:ext uri="{FF2B5EF4-FFF2-40B4-BE49-F238E27FC236}">
                    <a16:creationId xmlns:a16="http://schemas.microsoft.com/office/drawing/2014/main" id="{F74792A5-4383-4E5A-8A06-3AC5880629CF}"/>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2" name="Rechte verbindingslijn 281">
                <a:extLst>
                  <a:ext uri="{FF2B5EF4-FFF2-40B4-BE49-F238E27FC236}">
                    <a16:creationId xmlns:a16="http://schemas.microsoft.com/office/drawing/2014/main" id="{1D28B0CB-E62E-43B9-A5C3-B0478C5AAB79}"/>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3" name="Rechte verbindingslijn 282">
                <a:extLst>
                  <a:ext uri="{FF2B5EF4-FFF2-40B4-BE49-F238E27FC236}">
                    <a16:creationId xmlns:a16="http://schemas.microsoft.com/office/drawing/2014/main" id="{2065C1DA-BB6E-4DB9-A481-98F0889828AE}"/>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284" name="Rechthoek 283">
                <a:extLst>
                  <a:ext uri="{FF2B5EF4-FFF2-40B4-BE49-F238E27FC236}">
                    <a16:creationId xmlns:a16="http://schemas.microsoft.com/office/drawing/2014/main" id="{86B245FD-FA97-4309-8700-728341E81FC7}"/>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sp>
        <p:nvSpPr>
          <p:cNvPr id="85" name="LOGO">
            <a:extLst>
              <a:ext uri="{FF2B5EF4-FFF2-40B4-BE49-F238E27FC236}">
                <a16:creationId xmlns:a16="http://schemas.microsoft.com/office/drawing/2014/main" id="{DA408888-5174-44D2-A5C3-37D3CFB3D8F5}"/>
              </a:ext>
            </a:extLst>
          </p:cNvPr>
          <p:cNvSpPr>
            <a:spLocks noGrp="1"/>
          </p:cNvSpPr>
          <p:nvPr>
            <p:ph type="body" sz="quarter" idx="20" hasCustomPrompt="1"/>
          </p:nvPr>
        </p:nvSpPr>
        <p:spPr>
          <a:xfrm>
            <a:off x="5848181" y="6151265"/>
            <a:ext cx="495638"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8116275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el (100%)">
    <p:spTree>
      <p:nvGrpSpPr>
        <p:cNvPr id="1" name=""/>
        <p:cNvGrpSpPr/>
        <p:nvPr/>
      </p:nvGrpSpPr>
      <p:grpSpPr>
        <a:xfrm>
          <a:off x="0" y="0"/>
          <a:ext cx="0" cy="0"/>
          <a:chOff x="0" y="0"/>
          <a:chExt cx="0" cy="0"/>
        </a:xfrm>
      </p:grpSpPr>
      <p:sp>
        <p:nvSpPr>
          <p:cNvPr id="264" name="Tijdelijke aanduiding voor tabel 14">
            <a:extLst>
              <a:ext uri="{FF2B5EF4-FFF2-40B4-BE49-F238E27FC236}">
                <a16:creationId xmlns:a16="http://schemas.microsoft.com/office/drawing/2014/main" id="{E12C0EEC-CF83-4AE4-BA70-C717C17B5884}"/>
              </a:ext>
            </a:extLst>
          </p:cNvPr>
          <p:cNvSpPr>
            <a:spLocks noGrp="1"/>
          </p:cNvSpPr>
          <p:nvPr>
            <p:ph type="tbl" sz="quarter" idx="23" hasCustomPrompt="1"/>
          </p:nvPr>
        </p:nvSpPr>
        <p:spPr>
          <a:xfrm>
            <a:off x="816774" y="1498600"/>
            <a:ext cx="10560311" cy="4442400"/>
          </a:xfrm>
          <a:solidFill>
            <a:schemeClr val="bg1">
              <a:lumMod val="85000"/>
            </a:schemeClr>
          </a:solidFill>
        </p:spPr>
        <p:txBody>
          <a:bodyPr tIns="720000" anchor="ctr" anchorCtr="0"/>
          <a:lstStyle>
            <a:lvl1pPr marL="0" indent="0" algn="ctr">
              <a:buNone/>
              <a:defRPr sz="1399"/>
            </a:lvl1pPr>
          </a:lstStyle>
          <a:p>
            <a:r>
              <a:rPr lang="en-GB" err="1"/>
              <a:t>Nieuwe</a:t>
            </a:r>
            <a:r>
              <a:rPr lang="en-GB"/>
              <a:t> </a:t>
            </a:r>
            <a:r>
              <a:rPr lang="en-GB" err="1"/>
              <a:t>tabel</a:t>
            </a:r>
            <a:r>
              <a:rPr lang="en-GB"/>
              <a:t> </a:t>
            </a:r>
            <a:r>
              <a:rPr lang="en-GB" err="1"/>
              <a:t>inladen</a:t>
            </a:r>
            <a:r>
              <a:rPr lang="en-GB"/>
              <a:t> via </a:t>
            </a:r>
            <a:r>
              <a:rPr lang="en-GB" err="1"/>
              <a:t>icoon</a:t>
            </a:r>
            <a:endParaRPr lang="nl-NL"/>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4915" y="500836"/>
            <a:ext cx="10564800"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EAFEF31A-E391-4312-9628-5903CB0029ED}" type="datetime1">
              <a:rPr lang="nl-NL" smtClean="0"/>
              <a:t>13-12-2024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65" name="Instructie">
            <a:extLst>
              <a:ext uri="{FF2B5EF4-FFF2-40B4-BE49-F238E27FC236}">
                <a16:creationId xmlns:a16="http://schemas.microsoft.com/office/drawing/2014/main" id="{34031EE5-7084-44C3-AA08-C061C61A2C79}"/>
              </a:ext>
            </a:extLst>
          </p:cNvPr>
          <p:cNvGrpSpPr/>
          <p:nvPr userDrawn="1"/>
        </p:nvGrpSpPr>
        <p:grpSpPr>
          <a:xfrm>
            <a:off x="12386762" y="0"/>
            <a:ext cx="3182435" cy="3418198"/>
            <a:chOff x="12391601" y="0"/>
            <a:chExt cx="3183678" cy="3418198"/>
          </a:xfrm>
        </p:grpSpPr>
        <p:grpSp>
          <p:nvGrpSpPr>
            <p:cNvPr id="266" name="Meer informatie">
              <a:extLst>
                <a:ext uri="{FF2B5EF4-FFF2-40B4-BE49-F238E27FC236}">
                  <a16:creationId xmlns:a16="http://schemas.microsoft.com/office/drawing/2014/main" id="{A687E1A3-CF68-4930-8B1B-0BFCFE1D8C7F}"/>
                </a:ext>
              </a:extLst>
            </p:cNvPr>
            <p:cNvGrpSpPr/>
            <p:nvPr userDrawn="1"/>
          </p:nvGrpSpPr>
          <p:grpSpPr>
            <a:xfrm>
              <a:off x="12396764" y="2622893"/>
              <a:ext cx="3178515" cy="795305"/>
              <a:chOff x="-3741486" y="3347116"/>
              <a:chExt cx="3178515" cy="795305"/>
            </a:xfrm>
          </p:grpSpPr>
          <p:sp>
            <p:nvSpPr>
              <p:cNvPr id="288" name="Freeform 101">
                <a:extLst>
                  <a:ext uri="{FF2B5EF4-FFF2-40B4-BE49-F238E27FC236}">
                    <a16:creationId xmlns:a16="http://schemas.microsoft.com/office/drawing/2014/main" id="{FB6D532C-C66F-424E-9E2F-C7C1C0042DAE}"/>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89" name="Rechthoek 288">
                <a:extLst>
                  <a:ext uri="{FF2B5EF4-FFF2-40B4-BE49-F238E27FC236}">
                    <a16:creationId xmlns:a16="http://schemas.microsoft.com/office/drawing/2014/main" id="{5EA19A3E-298C-49B7-81F8-1CC691184956}"/>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0" name="Rechte verbindingslijn 289">
                <a:extLst>
                  <a:ext uri="{FF2B5EF4-FFF2-40B4-BE49-F238E27FC236}">
                    <a16:creationId xmlns:a16="http://schemas.microsoft.com/office/drawing/2014/main" id="{DAF9AB59-7FA2-493E-8150-48974FA0D2A4}"/>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267" name="Rechthoek 266">
              <a:extLst>
                <a:ext uri="{FF2B5EF4-FFF2-40B4-BE49-F238E27FC236}">
                  <a16:creationId xmlns:a16="http://schemas.microsoft.com/office/drawing/2014/main" id="{BAA0AE37-8AED-4C73-8454-49E04D10E58D}"/>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Tabel invoegen/veranderen</a:t>
              </a:r>
            </a:p>
          </p:txBody>
        </p:sp>
        <p:sp>
          <p:nvSpPr>
            <p:cNvPr id="268" name="Ovaal 267">
              <a:extLst>
                <a:ext uri="{FF2B5EF4-FFF2-40B4-BE49-F238E27FC236}">
                  <a16:creationId xmlns:a16="http://schemas.microsoft.com/office/drawing/2014/main" id="{4AA4C2BE-E61D-4A1D-82C1-A783180A622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69" name="Rechte verbindingslijn 268">
              <a:extLst>
                <a:ext uri="{FF2B5EF4-FFF2-40B4-BE49-F238E27FC236}">
                  <a16:creationId xmlns:a16="http://schemas.microsoft.com/office/drawing/2014/main" id="{E903E105-605C-4B9E-92C5-C48ED8B42668}"/>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70" name="Rechte verbindingslijn 269">
              <a:extLst>
                <a:ext uri="{FF2B5EF4-FFF2-40B4-BE49-F238E27FC236}">
                  <a16:creationId xmlns:a16="http://schemas.microsoft.com/office/drawing/2014/main" id="{1D472C57-9634-4A99-A9D6-2E872523173E}"/>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71" name="Rechthoek 270">
              <a:extLst>
                <a:ext uri="{FF2B5EF4-FFF2-40B4-BE49-F238E27FC236}">
                  <a16:creationId xmlns:a16="http://schemas.microsoft.com/office/drawing/2014/main" id="{22979C92-5510-45D0-B6C8-D5D0348B6EEE}"/>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72" name="Ovaal 271">
              <a:extLst>
                <a:ext uri="{FF2B5EF4-FFF2-40B4-BE49-F238E27FC236}">
                  <a16:creationId xmlns:a16="http://schemas.microsoft.com/office/drawing/2014/main" id="{0E4CA709-FE1D-4458-9519-8F19D657B45A}"/>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73" name="Rechthoek 272">
              <a:extLst>
                <a:ext uri="{FF2B5EF4-FFF2-40B4-BE49-F238E27FC236}">
                  <a16:creationId xmlns:a16="http://schemas.microsoft.com/office/drawing/2014/main" id="{33F23E48-793C-4044-9598-6152FBE9F974}"/>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4" name="Groep 273">
              <a:extLst>
                <a:ext uri="{FF2B5EF4-FFF2-40B4-BE49-F238E27FC236}">
                  <a16:creationId xmlns:a16="http://schemas.microsoft.com/office/drawing/2014/main" id="{25C1F042-D549-4A42-A728-54B5762F8C72}"/>
                </a:ext>
              </a:extLst>
            </p:cNvPr>
            <p:cNvGrpSpPr/>
            <p:nvPr userDrawn="1"/>
          </p:nvGrpSpPr>
          <p:grpSpPr>
            <a:xfrm>
              <a:off x="12757282" y="2184550"/>
              <a:ext cx="825500" cy="209550"/>
              <a:chOff x="13504624" y="2482850"/>
              <a:chExt cx="825500" cy="209550"/>
            </a:xfrm>
          </p:grpSpPr>
          <p:sp>
            <p:nvSpPr>
              <p:cNvPr id="285" name="Rechthoek 284">
                <a:extLst>
                  <a:ext uri="{FF2B5EF4-FFF2-40B4-BE49-F238E27FC236}">
                    <a16:creationId xmlns:a16="http://schemas.microsoft.com/office/drawing/2014/main" id="{92B410D3-A6B7-4F25-B206-14321DE61E7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286" name="Rechte verbindingslijn 285">
                <a:extLst>
                  <a:ext uri="{FF2B5EF4-FFF2-40B4-BE49-F238E27FC236}">
                    <a16:creationId xmlns:a16="http://schemas.microsoft.com/office/drawing/2014/main" id="{065C63D0-D1E6-4400-9526-AEF49CF0AE9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87" name="Gelijkbenige driehoek 286">
                <a:extLst>
                  <a:ext uri="{FF2B5EF4-FFF2-40B4-BE49-F238E27FC236}">
                    <a16:creationId xmlns:a16="http://schemas.microsoft.com/office/drawing/2014/main" id="{9EC7EF14-25FB-4E9F-AD1E-74BE1FBD7F0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275" name="Rechte verbindingslijn 274">
              <a:extLst>
                <a:ext uri="{FF2B5EF4-FFF2-40B4-BE49-F238E27FC236}">
                  <a16:creationId xmlns:a16="http://schemas.microsoft.com/office/drawing/2014/main" id="{6E70A7FF-323D-4812-809A-BA92BDF40C4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276" name="Tabel icoon">
              <a:extLst>
                <a:ext uri="{FF2B5EF4-FFF2-40B4-BE49-F238E27FC236}">
                  <a16:creationId xmlns:a16="http://schemas.microsoft.com/office/drawing/2014/main" id="{D9BCD4C3-4C29-41C3-977C-1B84432C9ACB}"/>
                </a:ext>
              </a:extLst>
            </p:cNvPr>
            <p:cNvGrpSpPr/>
            <p:nvPr userDrawn="1"/>
          </p:nvGrpSpPr>
          <p:grpSpPr>
            <a:xfrm>
              <a:off x="12757283" y="1133664"/>
              <a:ext cx="375500" cy="339168"/>
              <a:chOff x="6072040" y="3376043"/>
              <a:chExt cx="1227920" cy="1109109"/>
            </a:xfrm>
          </p:grpSpPr>
          <p:sp>
            <p:nvSpPr>
              <p:cNvPr id="277" name="Rechthoek 276">
                <a:extLst>
                  <a:ext uri="{FF2B5EF4-FFF2-40B4-BE49-F238E27FC236}">
                    <a16:creationId xmlns:a16="http://schemas.microsoft.com/office/drawing/2014/main" id="{72F630AC-7C45-457F-95DA-AF0EF3EEF48A}"/>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278" name="Rechthoek 277">
                <a:extLst>
                  <a:ext uri="{FF2B5EF4-FFF2-40B4-BE49-F238E27FC236}">
                    <a16:creationId xmlns:a16="http://schemas.microsoft.com/office/drawing/2014/main" id="{5AD57A30-3318-4AEE-8D61-EBA20235DC92}"/>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cxnSp>
            <p:nvCxnSpPr>
              <p:cNvPr id="279" name="Rechte verbindingslijn 278">
                <a:extLst>
                  <a:ext uri="{FF2B5EF4-FFF2-40B4-BE49-F238E27FC236}">
                    <a16:creationId xmlns:a16="http://schemas.microsoft.com/office/drawing/2014/main" id="{237CFE95-0201-4473-80A6-95FC6FEF736F}"/>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0" name="Rechte verbindingslijn 279">
                <a:extLst>
                  <a:ext uri="{FF2B5EF4-FFF2-40B4-BE49-F238E27FC236}">
                    <a16:creationId xmlns:a16="http://schemas.microsoft.com/office/drawing/2014/main" id="{67CDE65C-BC94-48FF-9919-76510ADB6450}"/>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1" name="Rechte verbindingslijn 280">
                <a:extLst>
                  <a:ext uri="{FF2B5EF4-FFF2-40B4-BE49-F238E27FC236}">
                    <a16:creationId xmlns:a16="http://schemas.microsoft.com/office/drawing/2014/main" id="{F74792A5-4383-4E5A-8A06-3AC5880629CF}"/>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2" name="Rechte verbindingslijn 281">
                <a:extLst>
                  <a:ext uri="{FF2B5EF4-FFF2-40B4-BE49-F238E27FC236}">
                    <a16:creationId xmlns:a16="http://schemas.microsoft.com/office/drawing/2014/main" id="{1D28B0CB-E62E-43B9-A5C3-B0478C5AAB79}"/>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3" name="Rechte verbindingslijn 282">
                <a:extLst>
                  <a:ext uri="{FF2B5EF4-FFF2-40B4-BE49-F238E27FC236}">
                    <a16:creationId xmlns:a16="http://schemas.microsoft.com/office/drawing/2014/main" id="{2065C1DA-BB6E-4DB9-A481-98F0889828AE}"/>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284" name="Rechthoek 283">
                <a:extLst>
                  <a:ext uri="{FF2B5EF4-FFF2-40B4-BE49-F238E27FC236}">
                    <a16:creationId xmlns:a16="http://schemas.microsoft.com/office/drawing/2014/main" id="{86B245FD-FA97-4309-8700-728341E81FC7}"/>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sp>
        <p:nvSpPr>
          <p:cNvPr id="40" name="LOGO">
            <a:extLst>
              <a:ext uri="{FF2B5EF4-FFF2-40B4-BE49-F238E27FC236}">
                <a16:creationId xmlns:a16="http://schemas.microsoft.com/office/drawing/2014/main" id="{C420F25C-F1AC-4C7F-AAA9-53208B4D097A}"/>
              </a:ext>
            </a:extLst>
          </p:cNvPr>
          <p:cNvSpPr>
            <a:spLocks noGrp="1"/>
          </p:cNvSpPr>
          <p:nvPr>
            <p:ph type="body" sz="quarter" idx="20" hasCustomPrompt="1"/>
          </p:nvPr>
        </p:nvSpPr>
        <p:spPr>
          <a:xfrm>
            <a:off x="5848181" y="6151265"/>
            <a:ext cx="495638"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26505162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martArt (100%)">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4915" y="500836"/>
            <a:ext cx="10564800"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EAFEF31A-E391-4312-9628-5903CB0029ED}" type="datetime1">
              <a:rPr lang="nl-NL" smtClean="0"/>
              <a:t>13-12-2024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lang="nl-NL" dirty="0"/>
            </a:lvl1pPr>
          </a:lstStyle>
          <a:p>
            <a:pPr lvl="0"/>
            <a:r>
              <a:rPr lang="nl-NL"/>
              <a:t> </a:t>
            </a:r>
          </a:p>
        </p:txBody>
      </p:sp>
      <p:sp>
        <p:nvSpPr>
          <p:cNvPr id="7" name="Tijdelijke aanduiding voor SmartArt 6">
            <a:extLst>
              <a:ext uri="{FF2B5EF4-FFF2-40B4-BE49-F238E27FC236}">
                <a16:creationId xmlns:a16="http://schemas.microsoft.com/office/drawing/2014/main" id="{869F3F18-1F09-4DB8-ADCD-5D32BC79624F}"/>
              </a:ext>
            </a:extLst>
          </p:cNvPr>
          <p:cNvSpPr>
            <a:spLocks noGrp="1"/>
          </p:cNvSpPr>
          <p:nvPr>
            <p:ph type="dgm" sz="quarter" idx="24" hasCustomPrompt="1"/>
          </p:nvPr>
        </p:nvSpPr>
        <p:spPr>
          <a:xfrm>
            <a:off x="815657" y="1498600"/>
            <a:ext cx="10560687" cy="4441825"/>
          </a:xfrm>
          <a:solidFill>
            <a:srgbClr val="D9D9D9"/>
          </a:solidFill>
        </p:spPr>
        <p:txBody>
          <a:bodyPr bIns="936000" anchor="ctr" anchorCtr="0"/>
          <a:lstStyle>
            <a:lvl1pPr marL="0" indent="0" algn="ctr">
              <a:buNone/>
              <a:defRPr/>
            </a:lvl1pPr>
          </a:lstStyle>
          <a:p>
            <a:r>
              <a:rPr lang="nl-NL"/>
              <a:t>Plaats hier een </a:t>
            </a:r>
            <a:r>
              <a:rPr lang="nl-NL" err="1"/>
              <a:t>SmartArt</a:t>
            </a:r>
            <a:endParaRPr lang="nl-NL"/>
          </a:p>
        </p:txBody>
      </p:sp>
      <p:grpSp>
        <p:nvGrpSpPr>
          <p:cNvPr id="42" name="Instructie">
            <a:extLst>
              <a:ext uri="{FF2B5EF4-FFF2-40B4-BE49-F238E27FC236}">
                <a16:creationId xmlns:a16="http://schemas.microsoft.com/office/drawing/2014/main" id="{B0CDBC28-E6FD-48A3-A574-490EF36C1C09}"/>
              </a:ext>
            </a:extLst>
          </p:cNvPr>
          <p:cNvGrpSpPr/>
          <p:nvPr userDrawn="1"/>
        </p:nvGrpSpPr>
        <p:grpSpPr>
          <a:xfrm>
            <a:off x="12386762" y="0"/>
            <a:ext cx="3182435" cy="4084324"/>
            <a:chOff x="12391601" y="0"/>
            <a:chExt cx="3183678" cy="4084324"/>
          </a:xfrm>
        </p:grpSpPr>
        <p:sp>
          <p:nvSpPr>
            <p:cNvPr id="43" name="Rechthoek 42">
              <a:extLst>
                <a:ext uri="{FF2B5EF4-FFF2-40B4-BE49-F238E27FC236}">
                  <a16:creationId xmlns:a16="http://schemas.microsoft.com/office/drawing/2014/main" id="{A111AD82-784D-47DD-8CFB-ECF46A5805E5}"/>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err="1">
                  <a:ln>
                    <a:noFill/>
                  </a:ln>
                  <a:solidFill>
                    <a:schemeClr val="accent1"/>
                  </a:solidFill>
                  <a:effectLst/>
                  <a:uLnTx/>
                  <a:uFillTx/>
                  <a:latin typeface="+mj-lt"/>
                  <a:cs typeface="Segoe UI Light" panose="020B0502040204020203" pitchFamily="34" charset="0"/>
                </a:rPr>
                <a:t>SmartArt</a:t>
              </a: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 invoegen/veranderen</a:t>
              </a:r>
            </a:p>
          </p:txBody>
        </p:sp>
        <p:sp>
          <p:nvSpPr>
            <p:cNvPr id="44" name="Ovaal 43">
              <a:extLst>
                <a:ext uri="{FF2B5EF4-FFF2-40B4-BE49-F238E27FC236}">
                  <a16:creationId xmlns:a16="http://schemas.microsoft.com/office/drawing/2014/main" id="{BFD0BD83-BBCE-4560-B158-5A5E22B5356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45" name="Rechte verbindingslijn 44">
              <a:extLst>
                <a:ext uri="{FF2B5EF4-FFF2-40B4-BE49-F238E27FC236}">
                  <a16:creationId xmlns:a16="http://schemas.microsoft.com/office/drawing/2014/main" id="{46AD3D4A-A2A3-47B5-AD34-06EF4AB3D28F}"/>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46" name="Rechte verbindingslijn 45">
              <a:extLst>
                <a:ext uri="{FF2B5EF4-FFF2-40B4-BE49-F238E27FC236}">
                  <a16:creationId xmlns:a16="http://schemas.microsoft.com/office/drawing/2014/main" id="{EC3970B3-C4FF-4763-804D-05FB4324D29A}"/>
                </a:ext>
              </a:extLst>
            </p:cNvPr>
            <p:cNvCxnSpPr>
              <a:cxnSpLocks/>
            </p:cNvCxnSpPr>
            <p:nvPr userDrawn="1"/>
          </p:nvCxnSpPr>
          <p:spPr>
            <a:xfrm>
              <a:off x="12397261" y="1714411"/>
              <a:ext cx="3178017" cy="0"/>
            </a:xfrm>
            <a:prstGeom prst="line">
              <a:avLst/>
            </a:prstGeom>
            <a:noFill/>
            <a:ln w="3175" cap="flat" cmpd="sng" algn="ctr">
              <a:solidFill>
                <a:schemeClr val="accent1"/>
              </a:solidFill>
              <a:prstDash val="solid"/>
            </a:ln>
            <a:effectLst/>
          </p:spPr>
        </p:cxnSp>
        <p:sp>
          <p:nvSpPr>
            <p:cNvPr id="47" name="Rechthoek 46">
              <a:extLst>
                <a:ext uri="{FF2B5EF4-FFF2-40B4-BE49-F238E27FC236}">
                  <a16:creationId xmlns:a16="http://schemas.microsoft.com/office/drawing/2014/main" id="{B1E30E69-E29B-4DF8-9333-5533FEFA2933}"/>
                </a:ext>
              </a:extLst>
            </p:cNvPr>
            <p:cNvSpPr/>
            <p:nvPr userDrawn="1"/>
          </p:nvSpPr>
          <p:spPr>
            <a:xfrm>
              <a:off x="12757283" y="432552"/>
              <a:ext cx="2812028"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het bestaande </a:t>
              </a:r>
              <a:r>
                <a:rPr kumimoji="0" lang="nl-NL" sz="1100" b="0" i="0" u="none" strike="noStrike" kern="0" cap="none" spc="0" normalizeH="0" baseline="0" noProof="0" err="1">
                  <a:ln>
                    <a:noFill/>
                  </a:ln>
                  <a:solidFill>
                    <a:srgbClr val="000000"/>
                  </a:solidFill>
                  <a:effectLst/>
                  <a:uLnTx/>
                  <a:uFillTx/>
                  <a:latin typeface="+mn-lt"/>
                  <a:cs typeface="Segoe UI Light" panose="020B0502040204020203" pitchFamily="34" charset="0"/>
                </a:rPr>
                <a:t>SmartArt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object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 object in te voegen.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48" name="Rechte verbindingslijn 47">
              <a:extLst>
                <a:ext uri="{FF2B5EF4-FFF2-40B4-BE49-F238E27FC236}">
                  <a16:creationId xmlns:a16="http://schemas.microsoft.com/office/drawing/2014/main" id="{5B0A7C6D-4BEE-4A1A-9F4C-26424EBD209C}"/>
                </a:ext>
              </a:extLst>
            </p:cNvPr>
            <p:cNvCxnSpPr>
              <a:cxnSpLocks/>
            </p:cNvCxnSpPr>
            <p:nvPr userDrawn="1"/>
          </p:nvCxnSpPr>
          <p:spPr>
            <a:xfrm>
              <a:off x="12397261" y="4084324"/>
              <a:ext cx="3178017" cy="0"/>
            </a:xfrm>
            <a:prstGeom prst="line">
              <a:avLst/>
            </a:prstGeom>
            <a:noFill/>
            <a:ln w="3175" cap="flat" cmpd="sng" algn="ctr">
              <a:solidFill>
                <a:schemeClr val="accent1"/>
              </a:solidFill>
              <a:prstDash val="solid"/>
            </a:ln>
            <a:effectLst/>
          </p:spPr>
        </p:cxnSp>
        <p:sp>
          <p:nvSpPr>
            <p:cNvPr id="49" name="Ovaal 48">
              <a:extLst>
                <a:ext uri="{FF2B5EF4-FFF2-40B4-BE49-F238E27FC236}">
                  <a16:creationId xmlns:a16="http://schemas.microsoft.com/office/drawing/2014/main" id="{BC3C4E52-2237-4578-B637-4445322606B3}"/>
                </a:ext>
              </a:extLst>
            </p:cNvPr>
            <p:cNvSpPr/>
            <p:nvPr userDrawn="1"/>
          </p:nvSpPr>
          <p:spPr>
            <a:xfrm>
              <a:off x="12391601" y="184287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50" name="Rechthoek 49">
              <a:extLst>
                <a:ext uri="{FF2B5EF4-FFF2-40B4-BE49-F238E27FC236}">
                  <a16:creationId xmlns:a16="http://schemas.microsoft.com/office/drawing/2014/main" id="{73B4B73E-F4B4-47D2-ADEE-973CD10F0195}"/>
                </a:ext>
              </a:extLst>
            </p:cNvPr>
            <p:cNvSpPr/>
            <p:nvPr userDrawn="1"/>
          </p:nvSpPr>
          <p:spPr>
            <a:xfrm>
              <a:off x="12757282" y="1908939"/>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aan de linker kant van het venster het gewenste type en vervolgens het gewenste objecten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51" name="Groep 50">
              <a:extLst>
                <a:ext uri="{FF2B5EF4-FFF2-40B4-BE49-F238E27FC236}">
                  <a16:creationId xmlns:a16="http://schemas.microsoft.com/office/drawing/2014/main" id="{1B174615-B68A-4764-A6AF-622040C00C54}"/>
                </a:ext>
              </a:extLst>
            </p:cNvPr>
            <p:cNvGrpSpPr/>
            <p:nvPr userDrawn="1"/>
          </p:nvGrpSpPr>
          <p:grpSpPr>
            <a:xfrm>
              <a:off x="12757282" y="2471653"/>
              <a:ext cx="825500" cy="209550"/>
              <a:chOff x="13504624" y="2482850"/>
              <a:chExt cx="825500" cy="209550"/>
            </a:xfrm>
          </p:grpSpPr>
          <p:sp>
            <p:nvSpPr>
              <p:cNvPr id="67" name="Rechthoek 66">
                <a:extLst>
                  <a:ext uri="{FF2B5EF4-FFF2-40B4-BE49-F238E27FC236}">
                    <a16:creationId xmlns:a16="http://schemas.microsoft.com/office/drawing/2014/main" id="{D4F5F3F9-92E6-45AC-9011-56DBF649EA6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OK</a:t>
                </a:r>
              </a:p>
            </p:txBody>
          </p:sp>
          <p:cxnSp>
            <p:nvCxnSpPr>
              <p:cNvPr id="68" name="Rechte verbindingslijn 67">
                <a:extLst>
                  <a:ext uri="{FF2B5EF4-FFF2-40B4-BE49-F238E27FC236}">
                    <a16:creationId xmlns:a16="http://schemas.microsoft.com/office/drawing/2014/main" id="{6ECF72ED-4A0D-4E2B-9E98-318A32B34F72}"/>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9" name="Gelijkbenige driehoek 68">
                <a:extLst>
                  <a:ext uri="{FF2B5EF4-FFF2-40B4-BE49-F238E27FC236}">
                    <a16:creationId xmlns:a16="http://schemas.microsoft.com/office/drawing/2014/main" id="{6E08B591-19B6-400F-A289-65EF693ED68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52" name="Ovaal 51">
              <a:extLst>
                <a:ext uri="{FF2B5EF4-FFF2-40B4-BE49-F238E27FC236}">
                  <a16:creationId xmlns:a16="http://schemas.microsoft.com/office/drawing/2014/main" id="{6CB2A94D-501D-438E-9748-70970710622A}"/>
                </a:ext>
              </a:extLst>
            </p:cNvPr>
            <p:cNvSpPr/>
            <p:nvPr userDrawn="1"/>
          </p:nvSpPr>
          <p:spPr>
            <a:xfrm>
              <a:off x="12391601" y="2989099"/>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53" name="Rechthoek 52">
              <a:extLst>
                <a:ext uri="{FF2B5EF4-FFF2-40B4-BE49-F238E27FC236}">
                  <a16:creationId xmlns:a16="http://schemas.microsoft.com/office/drawing/2014/main" id="{E489EF44-E5C7-4312-917B-3517E762BA39}"/>
                </a:ext>
              </a:extLst>
            </p:cNvPr>
            <p:cNvSpPr/>
            <p:nvPr userDrawn="1"/>
          </p:nvSpPr>
          <p:spPr>
            <a:xfrm>
              <a:off x="12757283" y="3055162"/>
              <a:ext cx="2817996" cy="916337"/>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t>
              </a:r>
              <a:r>
                <a:rPr kumimoji="0" lang="nl-NL" sz="1100" b="1" i="0" u="none" strike="noStrike" kern="0" cap="none" spc="0" normalizeH="0" baseline="0" noProof="0" err="1">
                  <a:ln>
                    <a:noFill/>
                  </a:ln>
                  <a:solidFill>
                    <a:srgbClr val="000000"/>
                  </a:solidFill>
                  <a:effectLst/>
                  <a:uLnTx/>
                  <a:uFillTx/>
                  <a:latin typeface="+mn-lt"/>
                  <a:cs typeface="Segoe UI Light" panose="020B0502040204020203" pitchFamily="34" charset="0"/>
                </a:rPr>
                <a:t>SmartArt</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kunnen opvulkleuren en lijnkleuren aangepast worden.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kan o.a. de tekstopmaak worden gewijzigd.</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54" name="Rechte verbindingslijn 53">
              <a:extLst>
                <a:ext uri="{FF2B5EF4-FFF2-40B4-BE49-F238E27FC236}">
                  <a16:creationId xmlns:a16="http://schemas.microsoft.com/office/drawing/2014/main" id="{239871BC-4FE5-41DC-A0AF-91C422623E1F}"/>
                </a:ext>
              </a:extLst>
            </p:cNvPr>
            <p:cNvCxnSpPr>
              <a:cxnSpLocks/>
            </p:cNvCxnSpPr>
            <p:nvPr userDrawn="1"/>
          </p:nvCxnSpPr>
          <p:spPr>
            <a:xfrm>
              <a:off x="12397261" y="2801420"/>
              <a:ext cx="3178017" cy="0"/>
            </a:xfrm>
            <a:prstGeom prst="line">
              <a:avLst/>
            </a:prstGeom>
            <a:noFill/>
            <a:ln w="3175" cap="flat" cmpd="sng" algn="ctr">
              <a:solidFill>
                <a:schemeClr val="accent1"/>
              </a:solidFill>
              <a:prstDash val="solid"/>
            </a:ln>
            <a:effectLst/>
          </p:spPr>
        </p:cxnSp>
        <p:grpSp>
          <p:nvGrpSpPr>
            <p:cNvPr id="55" name="Groep 54">
              <a:extLst>
                <a:ext uri="{FF2B5EF4-FFF2-40B4-BE49-F238E27FC236}">
                  <a16:creationId xmlns:a16="http://schemas.microsoft.com/office/drawing/2014/main" id="{15FB080F-D012-4140-98BC-3AE05C1970E9}"/>
                </a:ext>
              </a:extLst>
            </p:cNvPr>
            <p:cNvGrpSpPr/>
            <p:nvPr userDrawn="1"/>
          </p:nvGrpSpPr>
          <p:grpSpPr>
            <a:xfrm>
              <a:off x="12762292" y="1283764"/>
              <a:ext cx="390792" cy="312040"/>
              <a:chOff x="7741071" y="1082154"/>
              <a:chExt cx="589013" cy="470317"/>
            </a:xfrm>
          </p:grpSpPr>
          <p:sp>
            <p:nvSpPr>
              <p:cNvPr id="56" name="Pijl: punthaak 55">
                <a:extLst>
                  <a:ext uri="{FF2B5EF4-FFF2-40B4-BE49-F238E27FC236}">
                    <a16:creationId xmlns:a16="http://schemas.microsoft.com/office/drawing/2014/main" id="{9DB6EF8A-B6B8-4128-BCB7-13E7544C36B4}"/>
                  </a:ext>
                </a:extLst>
              </p:cNvPr>
              <p:cNvSpPr/>
              <p:nvPr userDrawn="1"/>
            </p:nvSpPr>
            <p:spPr>
              <a:xfrm>
                <a:off x="7741071" y="1082154"/>
                <a:ext cx="504056" cy="336748"/>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sp>
            <p:nvSpPr>
              <p:cNvPr id="57" name="Rechthoek 56">
                <a:extLst>
                  <a:ext uri="{FF2B5EF4-FFF2-40B4-BE49-F238E27FC236}">
                    <a16:creationId xmlns:a16="http://schemas.microsoft.com/office/drawing/2014/main" id="{781197AB-48FF-4D96-B1C4-EC3749E3EF26}"/>
                  </a:ext>
                </a:extLst>
              </p:cNvPr>
              <p:cNvSpPr/>
              <p:nvPr userDrawn="1"/>
            </p:nvSpPr>
            <p:spPr>
              <a:xfrm>
                <a:off x="7896789" y="1235205"/>
                <a:ext cx="433295" cy="31726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grpSp>
            <p:nvGrpSpPr>
              <p:cNvPr id="58" name="Groep 57">
                <a:extLst>
                  <a:ext uri="{FF2B5EF4-FFF2-40B4-BE49-F238E27FC236}">
                    <a16:creationId xmlns:a16="http://schemas.microsoft.com/office/drawing/2014/main" id="{BC88FB83-7278-4803-8424-B89B633AE681}"/>
                  </a:ext>
                </a:extLst>
              </p:cNvPr>
              <p:cNvGrpSpPr/>
              <p:nvPr userDrawn="1"/>
            </p:nvGrpSpPr>
            <p:grpSpPr>
              <a:xfrm>
                <a:off x="7966294" y="1306401"/>
                <a:ext cx="308524" cy="31227"/>
                <a:chOff x="7966294" y="1306401"/>
                <a:chExt cx="308524" cy="31227"/>
              </a:xfrm>
            </p:grpSpPr>
            <p:sp>
              <p:nvSpPr>
                <p:cNvPr id="65" name="Ovaal 64">
                  <a:extLst>
                    <a:ext uri="{FF2B5EF4-FFF2-40B4-BE49-F238E27FC236}">
                      <a16:creationId xmlns:a16="http://schemas.microsoft.com/office/drawing/2014/main" id="{C2987F9D-03A9-4C62-9851-AF46BFB639A7}"/>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66" name="Rechte verbindingslijn 65">
                  <a:extLst>
                    <a:ext uri="{FF2B5EF4-FFF2-40B4-BE49-F238E27FC236}">
                      <a16:creationId xmlns:a16="http://schemas.microsoft.com/office/drawing/2014/main" id="{4F036AA6-559A-425F-BB3F-765948BBE7CE}"/>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59" name="Groep 58">
                <a:extLst>
                  <a:ext uri="{FF2B5EF4-FFF2-40B4-BE49-F238E27FC236}">
                    <a16:creationId xmlns:a16="http://schemas.microsoft.com/office/drawing/2014/main" id="{C7B3FD8F-A831-4187-99DE-5659086FC965}"/>
                  </a:ext>
                </a:extLst>
              </p:cNvPr>
              <p:cNvGrpSpPr/>
              <p:nvPr userDrawn="1"/>
            </p:nvGrpSpPr>
            <p:grpSpPr>
              <a:xfrm>
                <a:off x="7966294" y="1381787"/>
                <a:ext cx="308524" cy="31227"/>
                <a:chOff x="7966294" y="1306401"/>
                <a:chExt cx="308524" cy="31227"/>
              </a:xfrm>
            </p:grpSpPr>
            <p:sp>
              <p:nvSpPr>
                <p:cNvPr id="63" name="Ovaal 62">
                  <a:extLst>
                    <a:ext uri="{FF2B5EF4-FFF2-40B4-BE49-F238E27FC236}">
                      <a16:creationId xmlns:a16="http://schemas.microsoft.com/office/drawing/2014/main" id="{DC2930EC-EDEF-4F91-B880-B1CE1133860F}"/>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64" name="Rechte verbindingslijn 63">
                  <a:extLst>
                    <a:ext uri="{FF2B5EF4-FFF2-40B4-BE49-F238E27FC236}">
                      <a16:creationId xmlns:a16="http://schemas.microsoft.com/office/drawing/2014/main" id="{2882D370-762C-4F36-87B9-D72143328365}"/>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60" name="Groep 59">
                <a:extLst>
                  <a:ext uri="{FF2B5EF4-FFF2-40B4-BE49-F238E27FC236}">
                    <a16:creationId xmlns:a16="http://schemas.microsoft.com/office/drawing/2014/main" id="{AE94E580-A6E5-4132-9EDA-AC50386FFFAD}"/>
                  </a:ext>
                </a:extLst>
              </p:cNvPr>
              <p:cNvGrpSpPr/>
              <p:nvPr userDrawn="1"/>
            </p:nvGrpSpPr>
            <p:grpSpPr>
              <a:xfrm>
                <a:off x="7966294" y="1457173"/>
                <a:ext cx="308524" cy="31227"/>
                <a:chOff x="7966294" y="1306401"/>
                <a:chExt cx="308524" cy="31227"/>
              </a:xfrm>
            </p:grpSpPr>
            <p:sp>
              <p:nvSpPr>
                <p:cNvPr id="61" name="Ovaal 60">
                  <a:extLst>
                    <a:ext uri="{FF2B5EF4-FFF2-40B4-BE49-F238E27FC236}">
                      <a16:creationId xmlns:a16="http://schemas.microsoft.com/office/drawing/2014/main" id="{785B6630-E371-4417-87FD-0718C36ADCD5}"/>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62" name="Rechte verbindingslijn 61">
                  <a:extLst>
                    <a:ext uri="{FF2B5EF4-FFF2-40B4-BE49-F238E27FC236}">
                      <a16:creationId xmlns:a16="http://schemas.microsoft.com/office/drawing/2014/main" id="{AABB46B3-2B15-433C-8D6B-6248B5256264}"/>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grpSp>
      <p:sp>
        <p:nvSpPr>
          <p:cNvPr id="70" name="LOGO">
            <a:extLst>
              <a:ext uri="{FF2B5EF4-FFF2-40B4-BE49-F238E27FC236}">
                <a16:creationId xmlns:a16="http://schemas.microsoft.com/office/drawing/2014/main" id="{776C1110-2279-4EDA-98EA-1404FBEAE605}"/>
              </a:ext>
            </a:extLst>
          </p:cNvPr>
          <p:cNvSpPr>
            <a:spLocks noGrp="1"/>
          </p:cNvSpPr>
          <p:nvPr>
            <p:ph type="body" sz="quarter" idx="20" hasCustomPrompt="1"/>
          </p:nvPr>
        </p:nvSpPr>
        <p:spPr>
          <a:xfrm>
            <a:off x="5848181" y="6151265"/>
            <a:ext cx="495638"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105487952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groot">
    <p:spTree>
      <p:nvGrpSpPr>
        <p:cNvPr id="1" name=""/>
        <p:cNvGrpSpPr/>
        <p:nvPr/>
      </p:nvGrpSpPr>
      <p:grpSpPr>
        <a:xfrm>
          <a:off x="0" y="0"/>
          <a:ext cx="0" cy="0"/>
          <a:chOff x="0" y="0"/>
          <a:chExt cx="0" cy="0"/>
        </a:xfrm>
      </p:grpSpPr>
      <p:sp>
        <p:nvSpPr>
          <p:cNvPr id="121" name="LOGO">
            <a:extLst>
              <a:ext uri="{FF2B5EF4-FFF2-40B4-BE49-F238E27FC236}">
                <a16:creationId xmlns:a16="http://schemas.microsoft.com/office/drawing/2014/main" id="{22439121-579B-4C60-BC76-754BE8264D5C}"/>
              </a:ext>
            </a:extLst>
          </p:cNvPr>
          <p:cNvSpPr>
            <a:spLocks noGrp="1"/>
          </p:cNvSpPr>
          <p:nvPr>
            <p:ph type="body" sz="quarter" idx="20" hasCustomPrompt="1"/>
          </p:nvPr>
        </p:nvSpPr>
        <p:spPr>
          <a:xfrm>
            <a:off x="5848181" y="6151265"/>
            <a:ext cx="495638"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nchor="ctr" anchorCtr="0"/>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4918" y="1498599"/>
            <a:ext cx="10562167" cy="4442400"/>
          </a:xfrm>
          <a:solidFill>
            <a:schemeClr val="bg1"/>
          </a:solidFill>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288516B8-0D1F-4BD8-B677-C1CEE324C0FA}" type="datetime1">
              <a:rPr lang="nl-NL" smtClean="0"/>
              <a:t>13-12-2024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grpSp>
        <p:nvGrpSpPr>
          <p:cNvPr id="17" name="Instructie">
            <a:extLst>
              <a:ext uri="{FF2B5EF4-FFF2-40B4-BE49-F238E27FC236}">
                <a16:creationId xmlns:a16="http://schemas.microsoft.com/office/drawing/2014/main" id="{C969F645-C922-47F6-AF41-7A9D3555F563}"/>
              </a:ext>
            </a:extLst>
          </p:cNvPr>
          <p:cNvGrpSpPr/>
          <p:nvPr userDrawn="1"/>
        </p:nvGrpSpPr>
        <p:grpSpPr>
          <a:xfrm>
            <a:off x="-3436204" y="1434"/>
            <a:ext cx="3200077" cy="6001164"/>
            <a:chOff x="-3437547" y="1434"/>
            <a:chExt cx="3201327" cy="6001164"/>
          </a:xfrm>
        </p:grpSpPr>
        <p:cxnSp>
          <p:nvCxnSpPr>
            <p:cNvPr id="18" name="Rechte verbindingslijn 17">
              <a:extLst>
                <a:ext uri="{FF2B5EF4-FFF2-40B4-BE49-F238E27FC236}">
                  <a16:creationId xmlns:a16="http://schemas.microsoft.com/office/drawing/2014/main" id="{4C63D9BD-6466-4EF6-8028-D752F69E162B}"/>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9" name="Ovaal 18">
              <a:extLst>
                <a:ext uri="{FF2B5EF4-FFF2-40B4-BE49-F238E27FC236}">
                  <a16:creationId xmlns:a16="http://schemas.microsoft.com/office/drawing/2014/main" id="{77CD382F-7D03-4C73-8DEA-587FFAF9A2D0}"/>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20" name="Rechthoek 19">
              <a:extLst>
                <a:ext uri="{FF2B5EF4-FFF2-40B4-BE49-F238E27FC236}">
                  <a16:creationId xmlns:a16="http://schemas.microsoft.com/office/drawing/2014/main" id="{CF20EEF6-A19A-45E2-98DF-EFB9A434FB84}"/>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21" name="Ovaal 20">
              <a:extLst>
                <a:ext uri="{FF2B5EF4-FFF2-40B4-BE49-F238E27FC236}">
                  <a16:creationId xmlns:a16="http://schemas.microsoft.com/office/drawing/2014/main" id="{132E20B4-8633-4E1C-A8B7-6BA4E08DC937}"/>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22" name="Rechthoek 21">
              <a:extLst>
                <a:ext uri="{FF2B5EF4-FFF2-40B4-BE49-F238E27FC236}">
                  <a16:creationId xmlns:a16="http://schemas.microsoft.com/office/drawing/2014/main" id="{018B370C-88FA-4CF7-8BB8-3E41320FB629}"/>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23" name="Ovaal 22">
              <a:extLst>
                <a:ext uri="{FF2B5EF4-FFF2-40B4-BE49-F238E27FC236}">
                  <a16:creationId xmlns:a16="http://schemas.microsoft.com/office/drawing/2014/main" id="{45165F2D-CB0F-45F3-8278-709954B7A180}"/>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24" name="Rechthoek 23">
              <a:extLst>
                <a:ext uri="{FF2B5EF4-FFF2-40B4-BE49-F238E27FC236}">
                  <a16:creationId xmlns:a16="http://schemas.microsoft.com/office/drawing/2014/main" id="{8E18673C-81B7-4F65-B87D-26ED1D68721C}"/>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799" kern="1200" noProof="0">
                  <a:solidFill>
                    <a:schemeClr val="tx1">
                      <a:lumMod val="65000"/>
                      <a:lumOff val="35000"/>
                    </a:schemeClr>
                  </a:solidFill>
                  <a:latin typeface="+mn-lt"/>
                  <a:ea typeface="+mn-ea"/>
                  <a:cs typeface="+mn-cs"/>
                </a:rPr>
                <a:t>Check leeg</a:t>
              </a:r>
            </a:p>
          </p:txBody>
        </p:sp>
        <p:sp>
          <p:nvSpPr>
            <p:cNvPr id="25" name="Ovaal 24">
              <a:extLst>
                <a:ext uri="{FF2B5EF4-FFF2-40B4-BE49-F238E27FC236}">
                  <a16:creationId xmlns:a16="http://schemas.microsoft.com/office/drawing/2014/main" id="{704CE994-A8F0-489C-961A-CBAD46B1DBCB}"/>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26" name="Rechthoek 25">
              <a:extLst>
                <a:ext uri="{FF2B5EF4-FFF2-40B4-BE49-F238E27FC236}">
                  <a16:creationId xmlns:a16="http://schemas.microsoft.com/office/drawing/2014/main" id="{748E955E-647E-4CA6-92D2-E4AA58035016}"/>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5"/>
                </a:buBlip>
                <a:tabLst/>
                <a:defRPr/>
              </a:pPr>
              <a:r>
                <a:rPr lang="nl-NL" sz="1799" kern="1200" noProof="0">
                  <a:solidFill>
                    <a:schemeClr val="tx1">
                      <a:lumMod val="65000"/>
                      <a:lumOff val="35000"/>
                    </a:schemeClr>
                  </a:solidFill>
                  <a:latin typeface="+mn-lt"/>
                  <a:ea typeface="+mn-ea"/>
                  <a:cs typeface="+mn-cs"/>
                </a:rPr>
                <a:t>Check vol</a:t>
              </a:r>
            </a:p>
          </p:txBody>
        </p:sp>
        <p:grpSp>
          <p:nvGrpSpPr>
            <p:cNvPr id="27" name="Meer informatie">
              <a:extLst>
                <a:ext uri="{FF2B5EF4-FFF2-40B4-BE49-F238E27FC236}">
                  <a16:creationId xmlns:a16="http://schemas.microsoft.com/office/drawing/2014/main" id="{3A24DBF4-6ECC-4674-ACFB-C5B82966130A}"/>
                </a:ext>
              </a:extLst>
            </p:cNvPr>
            <p:cNvGrpSpPr/>
            <p:nvPr userDrawn="1"/>
          </p:nvGrpSpPr>
          <p:grpSpPr>
            <a:xfrm>
              <a:off x="-3421298" y="5206936"/>
              <a:ext cx="3178515" cy="795662"/>
              <a:chOff x="-3741486" y="3387723"/>
              <a:chExt cx="3178515" cy="795662"/>
            </a:xfrm>
          </p:grpSpPr>
          <p:sp>
            <p:nvSpPr>
              <p:cNvPr id="95" name="Freeform 101">
                <a:extLst>
                  <a:ext uri="{FF2B5EF4-FFF2-40B4-BE49-F238E27FC236}">
                    <a16:creationId xmlns:a16="http://schemas.microsoft.com/office/drawing/2014/main" id="{159DD168-3E28-404D-ACC6-19AC5920D75B}"/>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96" name="Rechthoek 95">
                <a:extLst>
                  <a:ext uri="{FF2B5EF4-FFF2-40B4-BE49-F238E27FC236}">
                    <a16:creationId xmlns:a16="http://schemas.microsoft.com/office/drawing/2014/main" id="{F557F0E2-1E10-4699-916D-8F3B3B4E9B78}"/>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97" name="Rechte verbindingslijn 96">
                <a:extLst>
                  <a:ext uri="{FF2B5EF4-FFF2-40B4-BE49-F238E27FC236}">
                    <a16:creationId xmlns:a16="http://schemas.microsoft.com/office/drawing/2014/main" id="{91D4007E-E96E-49F0-9BD8-B9F24F7362A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28" name="Rechthoek 27">
              <a:extLst>
                <a:ext uri="{FF2B5EF4-FFF2-40B4-BE49-F238E27FC236}">
                  <a16:creationId xmlns:a16="http://schemas.microsoft.com/office/drawing/2014/main" id="{067FA1E0-9B26-43D9-8F2E-6DA9C8DD45FB}"/>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29" name="Ovaal 28">
              <a:extLst>
                <a:ext uri="{FF2B5EF4-FFF2-40B4-BE49-F238E27FC236}">
                  <a16:creationId xmlns:a16="http://schemas.microsoft.com/office/drawing/2014/main" id="{90A57219-AA29-4645-A784-4D9BB9FEF3BD}"/>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30" name="Rechte verbindingslijn 29">
              <a:extLst>
                <a:ext uri="{FF2B5EF4-FFF2-40B4-BE49-F238E27FC236}">
                  <a16:creationId xmlns:a16="http://schemas.microsoft.com/office/drawing/2014/main" id="{CC3B5EFF-4148-4FEF-B98C-EAA84FC1E379}"/>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31" name="Groep 30">
              <a:extLst>
                <a:ext uri="{FF2B5EF4-FFF2-40B4-BE49-F238E27FC236}">
                  <a16:creationId xmlns:a16="http://schemas.microsoft.com/office/drawing/2014/main" id="{02AA2838-EAA1-4AE6-8AB5-662F7B1AF26F}"/>
                </a:ext>
              </a:extLst>
            </p:cNvPr>
            <p:cNvGrpSpPr/>
            <p:nvPr userDrawn="1"/>
          </p:nvGrpSpPr>
          <p:grpSpPr>
            <a:xfrm>
              <a:off x="-3437547" y="349413"/>
              <a:ext cx="2933825" cy="558875"/>
              <a:chOff x="-3419346" y="368233"/>
              <a:chExt cx="3904920" cy="743862"/>
            </a:xfrm>
          </p:grpSpPr>
          <p:sp>
            <p:nvSpPr>
              <p:cNvPr id="43" name="Rechthoek 42">
                <a:extLst>
                  <a:ext uri="{FF2B5EF4-FFF2-40B4-BE49-F238E27FC236}">
                    <a16:creationId xmlns:a16="http://schemas.microsoft.com/office/drawing/2014/main" id="{47B70200-C65E-483E-8E4C-01A572C46069}"/>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44" name="Rechte verbindingslijn 43">
                <a:extLst>
                  <a:ext uri="{FF2B5EF4-FFF2-40B4-BE49-F238E27FC236}">
                    <a16:creationId xmlns:a16="http://schemas.microsoft.com/office/drawing/2014/main" id="{A0B881CE-D0DE-4B12-A291-4272E1768D2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92311304-5E33-4FB7-8444-4E53DCA1760F}"/>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Rechthoek 45">
                <a:extLst>
                  <a:ext uri="{FF2B5EF4-FFF2-40B4-BE49-F238E27FC236}">
                    <a16:creationId xmlns:a16="http://schemas.microsoft.com/office/drawing/2014/main" id="{6B543473-0C48-4980-8F34-2F3EAB501F59}"/>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47" name="Groep 46">
                <a:extLst>
                  <a:ext uri="{FF2B5EF4-FFF2-40B4-BE49-F238E27FC236}">
                    <a16:creationId xmlns:a16="http://schemas.microsoft.com/office/drawing/2014/main" id="{D1FF370A-709D-4B15-AFC3-55BA8D7A9344}"/>
                  </a:ext>
                </a:extLst>
              </p:cNvPr>
              <p:cNvGrpSpPr/>
              <p:nvPr userDrawn="1"/>
            </p:nvGrpSpPr>
            <p:grpSpPr>
              <a:xfrm>
                <a:off x="-3002834" y="720303"/>
                <a:ext cx="182598" cy="143759"/>
                <a:chOff x="-3310843" y="700986"/>
                <a:chExt cx="182598" cy="143759"/>
              </a:xfrm>
            </p:grpSpPr>
            <p:grpSp>
              <p:nvGrpSpPr>
                <p:cNvPr id="86" name="Groep 85">
                  <a:extLst>
                    <a:ext uri="{FF2B5EF4-FFF2-40B4-BE49-F238E27FC236}">
                      <a16:creationId xmlns:a16="http://schemas.microsoft.com/office/drawing/2014/main" id="{9C048B01-30B0-489A-B5F2-9DBAB482210C}"/>
                    </a:ext>
                  </a:extLst>
                </p:cNvPr>
                <p:cNvGrpSpPr/>
                <p:nvPr userDrawn="1"/>
              </p:nvGrpSpPr>
              <p:grpSpPr>
                <a:xfrm>
                  <a:off x="-3310843" y="700986"/>
                  <a:ext cx="182598" cy="143759"/>
                  <a:chOff x="-3310843" y="700986"/>
                  <a:chExt cx="182598" cy="143759"/>
                </a:xfrm>
              </p:grpSpPr>
              <p:cxnSp>
                <p:nvCxnSpPr>
                  <p:cNvPr id="90" name="Rechte verbindingslijn 89">
                    <a:extLst>
                      <a:ext uri="{FF2B5EF4-FFF2-40B4-BE49-F238E27FC236}">
                        <a16:creationId xmlns:a16="http://schemas.microsoft.com/office/drawing/2014/main" id="{F8C29A19-A162-4F8B-84F1-0DE5B31441FD}"/>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91" name="Rechte verbindingslijn 90">
                    <a:extLst>
                      <a:ext uri="{FF2B5EF4-FFF2-40B4-BE49-F238E27FC236}">
                        <a16:creationId xmlns:a16="http://schemas.microsoft.com/office/drawing/2014/main" id="{5FA3F987-FAD0-401B-BF92-756A2D934619}"/>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92" name="Rechte verbindingslijn 91">
                    <a:extLst>
                      <a:ext uri="{FF2B5EF4-FFF2-40B4-BE49-F238E27FC236}">
                        <a16:creationId xmlns:a16="http://schemas.microsoft.com/office/drawing/2014/main" id="{EC896B7C-B66F-4E6B-A4D2-1088D2ED7E4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93" name="Rechte verbindingslijn 92">
                    <a:extLst>
                      <a:ext uri="{FF2B5EF4-FFF2-40B4-BE49-F238E27FC236}">
                        <a16:creationId xmlns:a16="http://schemas.microsoft.com/office/drawing/2014/main" id="{B2550EA6-B449-44AC-8837-1B9A00E959C7}"/>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94" name="Rechte verbindingslijn 93">
                    <a:extLst>
                      <a:ext uri="{FF2B5EF4-FFF2-40B4-BE49-F238E27FC236}">
                        <a16:creationId xmlns:a16="http://schemas.microsoft.com/office/drawing/2014/main" id="{364A09D2-C6E5-4124-8059-E128D53B7883}"/>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87" name="Groep 86">
                  <a:extLst>
                    <a:ext uri="{FF2B5EF4-FFF2-40B4-BE49-F238E27FC236}">
                      <a16:creationId xmlns:a16="http://schemas.microsoft.com/office/drawing/2014/main" id="{EFD4C693-BAE7-48B7-8DE7-D8B89224040C}"/>
                    </a:ext>
                  </a:extLst>
                </p:cNvPr>
                <p:cNvGrpSpPr/>
                <p:nvPr userDrawn="1"/>
              </p:nvGrpSpPr>
              <p:grpSpPr>
                <a:xfrm flipH="1">
                  <a:off x="-3310774" y="735854"/>
                  <a:ext cx="88801" cy="72568"/>
                  <a:chOff x="-2091059" y="1395403"/>
                  <a:chExt cx="157316" cy="128558"/>
                </a:xfrm>
              </p:grpSpPr>
              <p:sp>
                <p:nvSpPr>
                  <p:cNvPr id="88" name="Rechthoek 87">
                    <a:extLst>
                      <a:ext uri="{FF2B5EF4-FFF2-40B4-BE49-F238E27FC236}">
                        <a16:creationId xmlns:a16="http://schemas.microsoft.com/office/drawing/2014/main" id="{0D6BA313-8AE3-4F82-8CE6-F16AB60EA59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89" name="Pijl: punthaak 88">
                    <a:extLst>
                      <a:ext uri="{FF2B5EF4-FFF2-40B4-BE49-F238E27FC236}">
                        <a16:creationId xmlns:a16="http://schemas.microsoft.com/office/drawing/2014/main" id="{B6986AC2-C65A-4931-A0EC-967E60E167DB}"/>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48" name="Groep 47">
                <a:extLst>
                  <a:ext uri="{FF2B5EF4-FFF2-40B4-BE49-F238E27FC236}">
                    <a16:creationId xmlns:a16="http://schemas.microsoft.com/office/drawing/2014/main" id="{7142BAD7-F4B0-4A5C-B838-074FC9C76A7A}"/>
                  </a:ext>
                </a:extLst>
              </p:cNvPr>
              <p:cNvGrpSpPr/>
              <p:nvPr userDrawn="1"/>
            </p:nvGrpSpPr>
            <p:grpSpPr>
              <a:xfrm>
                <a:off x="-3326107" y="720303"/>
                <a:ext cx="182598" cy="143759"/>
                <a:chOff x="-3634116" y="700986"/>
                <a:chExt cx="182598" cy="143759"/>
              </a:xfrm>
            </p:grpSpPr>
            <p:grpSp>
              <p:nvGrpSpPr>
                <p:cNvPr id="77" name="Groep 76">
                  <a:extLst>
                    <a:ext uri="{FF2B5EF4-FFF2-40B4-BE49-F238E27FC236}">
                      <a16:creationId xmlns:a16="http://schemas.microsoft.com/office/drawing/2014/main" id="{C7AA1870-4A69-4331-BBF0-44701F983CA7}"/>
                    </a:ext>
                  </a:extLst>
                </p:cNvPr>
                <p:cNvGrpSpPr/>
                <p:nvPr userDrawn="1"/>
              </p:nvGrpSpPr>
              <p:grpSpPr>
                <a:xfrm>
                  <a:off x="-3634116" y="700986"/>
                  <a:ext cx="182598" cy="143759"/>
                  <a:chOff x="-3634116" y="700986"/>
                  <a:chExt cx="182598" cy="143759"/>
                </a:xfrm>
              </p:grpSpPr>
              <p:cxnSp>
                <p:nvCxnSpPr>
                  <p:cNvPr id="81" name="Rechte verbindingslijn 80">
                    <a:extLst>
                      <a:ext uri="{FF2B5EF4-FFF2-40B4-BE49-F238E27FC236}">
                        <a16:creationId xmlns:a16="http://schemas.microsoft.com/office/drawing/2014/main" id="{D0059665-4863-4B5A-8310-422C62C9CD65}"/>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F90D1044-D392-4A39-BA44-7C72BC17EBA6}"/>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83" name="Rechte verbindingslijn 82">
                    <a:extLst>
                      <a:ext uri="{FF2B5EF4-FFF2-40B4-BE49-F238E27FC236}">
                        <a16:creationId xmlns:a16="http://schemas.microsoft.com/office/drawing/2014/main" id="{C38BB452-CA70-450B-8D83-7A724D88538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84" name="Rechte verbindingslijn 83">
                    <a:extLst>
                      <a:ext uri="{FF2B5EF4-FFF2-40B4-BE49-F238E27FC236}">
                        <a16:creationId xmlns:a16="http://schemas.microsoft.com/office/drawing/2014/main" id="{E8A82AB9-930A-46E6-BFEC-F4A30BC11037}"/>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85" name="Rechte verbindingslijn 84">
                    <a:extLst>
                      <a:ext uri="{FF2B5EF4-FFF2-40B4-BE49-F238E27FC236}">
                        <a16:creationId xmlns:a16="http://schemas.microsoft.com/office/drawing/2014/main" id="{E565EDB7-BEEE-4E6E-B9BB-DF5FA3B7379B}"/>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78" name="Groep 77">
                  <a:extLst>
                    <a:ext uri="{FF2B5EF4-FFF2-40B4-BE49-F238E27FC236}">
                      <a16:creationId xmlns:a16="http://schemas.microsoft.com/office/drawing/2014/main" id="{283DBC87-5DA0-4255-8B47-9E61C948F50D}"/>
                    </a:ext>
                  </a:extLst>
                </p:cNvPr>
                <p:cNvGrpSpPr/>
                <p:nvPr userDrawn="1"/>
              </p:nvGrpSpPr>
              <p:grpSpPr>
                <a:xfrm>
                  <a:off x="-3634047" y="735854"/>
                  <a:ext cx="88801" cy="72568"/>
                  <a:chOff x="-2091059" y="1395403"/>
                  <a:chExt cx="157316" cy="128558"/>
                </a:xfrm>
              </p:grpSpPr>
              <p:sp>
                <p:nvSpPr>
                  <p:cNvPr id="79" name="Rechthoek 78">
                    <a:extLst>
                      <a:ext uri="{FF2B5EF4-FFF2-40B4-BE49-F238E27FC236}">
                        <a16:creationId xmlns:a16="http://schemas.microsoft.com/office/drawing/2014/main" id="{C26E560D-E909-42DC-A6C5-FD9160E0602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80" name="Pijl: punthaak 79">
                    <a:extLst>
                      <a:ext uri="{FF2B5EF4-FFF2-40B4-BE49-F238E27FC236}">
                        <a16:creationId xmlns:a16="http://schemas.microsoft.com/office/drawing/2014/main" id="{CF9108D1-C2A1-44B9-BC2D-53987826889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49" name="Rechte verbindingslijn 48">
                <a:extLst>
                  <a:ext uri="{FF2B5EF4-FFF2-40B4-BE49-F238E27FC236}">
                    <a16:creationId xmlns:a16="http://schemas.microsoft.com/office/drawing/2014/main" id="{B4DAB8C4-75CA-44A6-91C5-8477E2E0973E}"/>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50" name="Rechte verbindingslijn 49">
                <a:extLst>
                  <a:ext uri="{FF2B5EF4-FFF2-40B4-BE49-F238E27FC236}">
                    <a16:creationId xmlns:a16="http://schemas.microsoft.com/office/drawing/2014/main" id="{BAF0EB12-D147-410A-A281-5DFC810DD273}"/>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51" name="Groep 50">
                <a:extLst>
                  <a:ext uri="{FF2B5EF4-FFF2-40B4-BE49-F238E27FC236}">
                    <a16:creationId xmlns:a16="http://schemas.microsoft.com/office/drawing/2014/main" id="{3E3F8E49-1069-440B-A481-66EF0241560A}"/>
                  </a:ext>
                </a:extLst>
              </p:cNvPr>
              <p:cNvGrpSpPr/>
              <p:nvPr userDrawn="1"/>
            </p:nvGrpSpPr>
            <p:grpSpPr>
              <a:xfrm>
                <a:off x="-2425037" y="370226"/>
                <a:ext cx="357690" cy="330595"/>
                <a:chOff x="-2721817" y="347336"/>
                <a:chExt cx="432805" cy="400021"/>
              </a:xfrm>
            </p:grpSpPr>
            <p:sp>
              <p:nvSpPr>
                <p:cNvPr id="66" name="Rechthoek 65">
                  <a:extLst>
                    <a:ext uri="{FF2B5EF4-FFF2-40B4-BE49-F238E27FC236}">
                      <a16:creationId xmlns:a16="http://schemas.microsoft.com/office/drawing/2014/main" id="{AE0B2DF2-E331-4034-A79B-350D5E9D540D}"/>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67" name="Groep 66">
                  <a:extLst>
                    <a:ext uri="{FF2B5EF4-FFF2-40B4-BE49-F238E27FC236}">
                      <a16:creationId xmlns:a16="http://schemas.microsoft.com/office/drawing/2014/main" id="{DDFD0C18-CAB4-4E5E-B97C-84E97E7BFB7B}"/>
                    </a:ext>
                  </a:extLst>
                </p:cNvPr>
                <p:cNvGrpSpPr/>
                <p:nvPr userDrawn="1"/>
              </p:nvGrpSpPr>
              <p:grpSpPr>
                <a:xfrm>
                  <a:off x="-2652453" y="431583"/>
                  <a:ext cx="294076" cy="231526"/>
                  <a:chOff x="-3634116" y="700986"/>
                  <a:chExt cx="182598" cy="143759"/>
                </a:xfrm>
              </p:grpSpPr>
              <p:grpSp>
                <p:nvGrpSpPr>
                  <p:cNvPr id="68" name="Groep 67">
                    <a:extLst>
                      <a:ext uri="{FF2B5EF4-FFF2-40B4-BE49-F238E27FC236}">
                        <a16:creationId xmlns:a16="http://schemas.microsoft.com/office/drawing/2014/main" id="{1C2CE859-31E2-438F-9703-B9D2D285E16C}"/>
                      </a:ext>
                    </a:extLst>
                  </p:cNvPr>
                  <p:cNvGrpSpPr/>
                  <p:nvPr userDrawn="1"/>
                </p:nvGrpSpPr>
                <p:grpSpPr>
                  <a:xfrm>
                    <a:off x="-3634116" y="700986"/>
                    <a:ext cx="182598" cy="143759"/>
                    <a:chOff x="-3634116" y="700986"/>
                    <a:chExt cx="182598" cy="143759"/>
                  </a:xfrm>
                </p:grpSpPr>
                <p:cxnSp>
                  <p:nvCxnSpPr>
                    <p:cNvPr id="72" name="Rechte verbindingslijn 71">
                      <a:extLst>
                        <a:ext uri="{FF2B5EF4-FFF2-40B4-BE49-F238E27FC236}">
                          <a16:creationId xmlns:a16="http://schemas.microsoft.com/office/drawing/2014/main" id="{0DE0C85A-0D0B-435D-8788-FBE3BE0A87E6}"/>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D3CF1A12-40B6-40F1-B1EA-379853948B9D}"/>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74" name="Rechte verbindingslijn 73">
                      <a:extLst>
                        <a:ext uri="{FF2B5EF4-FFF2-40B4-BE49-F238E27FC236}">
                          <a16:creationId xmlns:a16="http://schemas.microsoft.com/office/drawing/2014/main" id="{5FF5A16A-109E-461F-8A97-2FFB3E3C9DD6}"/>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75" name="Rechte verbindingslijn 74">
                      <a:extLst>
                        <a:ext uri="{FF2B5EF4-FFF2-40B4-BE49-F238E27FC236}">
                          <a16:creationId xmlns:a16="http://schemas.microsoft.com/office/drawing/2014/main" id="{B1874652-1877-40D0-9216-55C0C4C71AC9}"/>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76" name="Rechte verbindingslijn 75">
                      <a:extLst>
                        <a:ext uri="{FF2B5EF4-FFF2-40B4-BE49-F238E27FC236}">
                          <a16:creationId xmlns:a16="http://schemas.microsoft.com/office/drawing/2014/main" id="{9B8C1A9A-66C9-417C-BBF6-878996ACEB42}"/>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69" name="Groep 68">
                    <a:extLst>
                      <a:ext uri="{FF2B5EF4-FFF2-40B4-BE49-F238E27FC236}">
                        <a16:creationId xmlns:a16="http://schemas.microsoft.com/office/drawing/2014/main" id="{6F0FCC48-1448-4900-A70F-3CB2D2437794}"/>
                      </a:ext>
                    </a:extLst>
                  </p:cNvPr>
                  <p:cNvGrpSpPr/>
                  <p:nvPr userDrawn="1"/>
                </p:nvGrpSpPr>
                <p:grpSpPr>
                  <a:xfrm>
                    <a:off x="-3634047" y="735854"/>
                    <a:ext cx="88801" cy="72568"/>
                    <a:chOff x="-2091059" y="1395403"/>
                    <a:chExt cx="157316" cy="128558"/>
                  </a:xfrm>
                </p:grpSpPr>
                <p:sp>
                  <p:nvSpPr>
                    <p:cNvPr id="70" name="Rechthoek 69">
                      <a:extLst>
                        <a:ext uri="{FF2B5EF4-FFF2-40B4-BE49-F238E27FC236}">
                          <a16:creationId xmlns:a16="http://schemas.microsoft.com/office/drawing/2014/main" id="{84E96C35-CB4E-4EEB-A6D7-0C6160E5E64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71" name="Pijl: punthaak 70">
                      <a:extLst>
                        <a:ext uri="{FF2B5EF4-FFF2-40B4-BE49-F238E27FC236}">
                          <a16:creationId xmlns:a16="http://schemas.microsoft.com/office/drawing/2014/main" id="{8B725756-6691-4F39-BFAA-D57DE8E3881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52" name="Groep 51">
                <a:extLst>
                  <a:ext uri="{FF2B5EF4-FFF2-40B4-BE49-F238E27FC236}">
                    <a16:creationId xmlns:a16="http://schemas.microsoft.com/office/drawing/2014/main" id="{19BA09DA-4645-4900-BC58-1864C6955190}"/>
                  </a:ext>
                </a:extLst>
              </p:cNvPr>
              <p:cNvGrpSpPr/>
              <p:nvPr userDrawn="1"/>
            </p:nvGrpSpPr>
            <p:grpSpPr>
              <a:xfrm>
                <a:off x="-2425037" y="781500"/>
                <a:ext cx="357690" cy="330595"/>
                <a:chOff x="-2721817" y="782525"/>
                <a:chExt cx="432805" cy="400021"/>
              </a:xfrm>
            </p:grpSpPr>
            <p:sp>
              <p:nvSpPr>
                <p:cNvPr id="55" name="Rechthoek 54">
                  <a:extLst>
                    <a:ext uri="{FF2B5EF4-FFF2-40B4-BE49-F238E27FC236}">
                      <a16:creationId xmlns:a16="http://schemas.microsoft.com/office/drawing/2014/main" id="{99C73684-B80D-4816-B0FF-81202D4F576E}"/>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56" name="Groep 55">
                  <a:extLst>
                    <a:ext uri="{FF2B5EF4-FFF2-40B4-BE49-F238E27FC236}">
                      <a16:creationId xmlns:a16="http://schemas.microsoft.com/office/drawing/2014/main" id="{580387EE-99FA-461E-A1CF-FA15AEFCEBEB}"/>
                    </a:ext>
                  </a:extLst>
                </p:cNvPr>
                <p:cNvGrpSpPr/>
                <p:nvPr userDrawn="1"/>
              </p:nvGrpSpPr>
              <p:grpSpPr>
                <a:xfrm>
                  <a:off x="-2652453" y="866772"/>
                  <a:ext cx="294076" cy="231526"/>
                  <a:chOff x="-3310843" y="700986"/>
                  <a:chExt cx="182598" cy="143759"/>
                </a:xfrm>
              </p:grpSpPr>
              <p:grpSp>
                <p:nvGrpSpPr>
                  <p:cNvPr id="57" name="Groep 56">
                    <a:extLst>
                      <a:ext uri="{FF2B5EF4-FFF2-40B4-BE49-F238E27FC236}">
                        <a16:creationId xmlns:a16="http://schemas.microsoft.com/office/drawing/2014/main" id="{561DD0FF-117C-44DB-AFE2-2B4F9AE12F14}"/>
                      </a:ext>
                    </a:extLst>
                  </p:cNvPr>
                  <p:cNvGrpSpPr/>
                  <p:nvPr userDrawn="1"/>
                </p:nvGrpSpPr>
                <p:grpSpPr>
                  <a:xfrm>
                    <a:off x="-3310843" y="700986"/>
                    <a:ext cx="182598" cy="143759"/>
                    <a:chOff x="-3310843" y="700986"/>
                    <a:chExt cx="182598" cy="143759"/>
                  </a:xfrm>
                </p:grpSpPr>
                <p:cxnSp>
                  <p:nvCxnSpPr>
                    <p:cNvPr id="61" name="Rechte verbindingslijn 60">
                      <a:extLst>
                        <a:ext uri="{FF2B5EF4-FFF2-40B4-BE49-F238E27FC236}">
                          <a16:creationId xmlns:a16="http://schemas.microsoft.com/office/drawing/2014/main" id="{71B3B89E-DC7A-44CE-9DD0-5E258D0B24C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B31207E0-B775-47D1-86AE-5F64DC67F8A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AD24C54B-497E-44D4-8420-BF826E5B8C1B}"/>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DC6AE7F2-42EE-484F-BD4F-58DD018A12AF}"/>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65" name="Rechte verbindingslijn 64">
                      <a:extLst>
                        <a:ext uri="{FF2B5EF4-FFF2-40B4-BE49-F238E27FC236}">
                          <a16:creationId xmlns:a16="http://schemas.microsoft.com/office/drawing/2014/main" id="{C0C69D9D-4BE5-44B8-9FDE-FA1BA5D0CA99}"/>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58" name="Groep 57">
                    <a:extLst>
                      <a:ext uri="{FF2B5EF4-FFF2-40B4-BE49-F238E27FC236}">
                        <a16:creationId xmlns:a16="http://schemas.microsoft.com/office/drawing/2014/main" id="{C665068F-C048-4642-A9A9-4DF3578C153F}"/>
                      </a:ext>
                    </a:extLst>
                  </p:cNvPr>
                  <p:cNvGrpSpPr/>
                  <p:nvPr userDrawn="1"/>
                </p:nvGrpSpPr>
                <p:grpSpPr>
                  <a:xfrm flipH="1">
                    <a:off x="-3310774" y="735854"/>
                    <a:ext cx="88801" cy="72568"/>
                    <a:chOff x="-2091059" y="1395403"/>
                    <a:chExt cx="157316" cy="128558"/>
                  </a:xfrm>
                </p:grpSpPr>
                <p:sp>
                  <p:nvSpPr>
                    <p:cNvPr id="59" name="Rechthoek 58">
                      <a:extLst>
                        <a:ext uri="{FF2B5EF4-FFF2-40B4-BE49-F238E27FC236}">
                          <a16:creationId xmlns:a16="http://schemas.microsoft.com/office/drawing/2014/main" id="{B69C01E9-1360-4C5E-A9F2-232A6E24824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60" name="Pijl: punthaak 59">
                      <a:extLst>
                        <a:ext uri="{FF2B5EF4-FFF2-40B4-BE49-F238E27FC236}">
                          <a16:creationId xmlns:a16="http://schemas.microsoft.com/office/drawing/2014/main" id="{BFF6EA75-A929-4F0C-A50B-5EA03C81580B}"/>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53" name="Rechthoek 52">
                <a:extLst>
                  <a:ext uri="{FF2B5EF4-FFF2-40B4-BE49-F238E27FC236}">
                    <a16:creationId xmlns:a16="http://schemas.microsoft.com/office/drawing/2014/main" id="{4926A9D1-455A-4A28-9819-094CA615A43A}"/>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54" name="Rechthoek 53">
                <a:extLst>
                  <a:ext uri="{FF2B5EF4-FFF2-40B4-BE49-F238E27FC236}">
                    <a16:creationId xmlns:a16="http://schemas.microsoft.com/office/drawing/2014/main" id="{129F0D22-EC19-4C4B-8B8B-FBE01BC9071A}"/>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32" name="Rechte verbindingslijn 31">
              <a:extLst>
                <a:ext uri="{FF2B5EF4-FFF2-40B4-BE49-F238E27FC236}">
                  <a16:creationId xmlns:a16="http://schemas.microsoft.com/office/drawing/2014/main" id="{AB032863-9B8A-482A-BED0-72640E0B500B}"/>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33" name="Rechthoek 32">
              <a:extLst>
                <a:ext uri="{FF2B5EF4-FFF2-40B4-BE49-F238E27FC236}">
                  <a16:creationId xmlns:a16="http://schemas.microsoft.com/office/drawing/2014/main" id="{EFA71F3B-6C0C-4037-8772-5710C0FEAE9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34" name="Ovaal 33">
              <a:extLst>
                <a:ext uri="{FF2B5EF4-FFF2-40B4-BE49-F238E27FC236}">
                  <a16:creationId xmlns:a16="http://schemas.microsoft.com/office/drawing/2014/main" id="{56FED098-741F-481E-B8DC-010B6B0CE57B}"/>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35" name="Rechthoek 34">
              <a:extLst>
                <a:ext uri="{FF2B5EF4-FFF2-40B4-BE49-F238E27FC236}">
                  <a16:creationId xmlns:a16="http://schemas.microsoft.com/office/drawing/2014/main" id="{35579391-C7FC-4185-86F7-065E7C4F7D88}"/>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36" name="Ovaal 35">
              <a:extLst>
                <a:ext uri="{FF2B5EF4-FFF2-40B4-BE49-F238E27FC236}">
                  <a16:creationId xmlns:a16="http://schemas.microsoft.com/office/drawing/2014/main" id="{83A94ADC-B40B-450A-AAB2-3A6E276BA1AB}"/>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7" name="Rechthoek 36">
              <a:extLst>
                <a:ext uri="{FF2B5EF4-FFF2-40B4-BE49-F238E27FC236}">
                  <a16:creationId xmlns:a16="http://schemas.microsoft.com/office/drawing/2014/main" id="{BBB9F59E-103B-4953-B234-F502D63CEA76}"/>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38" name="Ovaal 37">
              <a:extLst>
                <a:ext uri="{FF2B5EF4-FFF2-40B4-BE49-F238E27FC236}">
                  <a16:creationId xmlns:a16="http://schemas.microsoft.com/office/drawing/2014/main" id="{0A131DC5-1EA4-4ED1-92F0-9B2CD4D411C5}"/>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39" name="Rechthoek 38">
              <a:extLst>
                <a:ext uri="{FF2B5EF4-FFF2-40B4-BE49-F238E27FC236}">
                  <a16:creationId xmlns:a16="http://schemas.microsoft.com/office/drawing/2014/main" id="{AB495C95-3C78-4654-925B-AA379C4D9827}"/>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40" name="Ovaal 39">
              <a:extLst>
                <a:ext uri="{FF2B5EF4-FFF2-40B4-BE49-F238E27FC236}">
                  <a16:creationId xmlns:a16="http://schemas.microsoft.com/office/drawing/2014/main" id="{21C8864E-B5C4-4D55-B51E-E0C24F1C820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41" name="Rechthoek 40">
              <a:extLst>
                <a:ext uri="{FF2B5EF4-FFF2-40B4-BE49-F238E27FC236}">
                  <a16:creationId xmlns:a16="http://schemas.microsoft.com/office/drawing/2014/main" id="{1389E4FF-816C-4940-A905-ED9CA01A5E69}"/>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42" name="Rechthoek 41">
              <a:extLst>
                <a:ext uri="{FF2B5EF4-FFF2-40B4-BE49-F238E27FC236}">
                  <a16:creationId xmlns:a16="http://schemas.microsoft.com/office/drawing/2014/main" id="{08793283-0EB5-4930-8915-F17EBBE7F597}"/>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04" name="Tijdelijke aanduiding voor tekst 7">
            <a:extLst>
              <a:ext uri="{FF2B5EF4-FFF2-40B4-BE49-F238E27FC236}">
                <a16:creationId xmlns:a16="http://schemas.microsoft.com/office/drawing/2014/main" id="{51FA8863-1930-408D-A08B-8519AB8CC707}"/>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5" name="Tijdelijke aanduiding voor tekst 7">
            <a:extLst>
              <a:ext uri="{FF2B5EF4-FFF2-40B4-BE49-F238E27FC236}">
                <a16:creationId xmlns:a16="http://schemas.microsoft.com/office/drawing/2014/main" id="{3F48C952-BF0E-49B0-8822-311C698D9634}"/>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6" name="Tijdelijke aanduiding voor tekst 7">
            <a:extLst>
              <a:ext uri="{FF2B5EF4-FFF2-40B4-BE49-F238E27FC236}">
                <a16:creationId xmlns:a16="http://schemas.microsoft.com/office/drawing/2014/main" id="{248D2C49-2DDC-47BA-AB71-33C1C247215F}"/>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7" name="Tijdelijke aanduiding voor tekst 7">
            <a:extLst>
              <a:ext uri="{FF2B5EF4-FFF2-40B4-BE49-F238E27FC236}">
                <a16:creationId xmlns:a16="http://schemas.microsoft.com/office/drawing/2014/main" id="{00834541-05E7-4373-AD66-86282DBB8436}"/>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8" name="Tijdelijke aanduiding voor tekst 7">
            <a:extLst>
              <a:ext uri="{FF2B5EF4-FFF2-40B4-BE49-F238E27FC236}">
                <a16:creationId xmlns:a16="http://schemas.microsoft.com/office/drawing/2014/main" id="{E8022E19-F4A5-47FD-8980-345A97404326}"/>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09" name="Tijdelijke aanduiding voor tekst 7">
            <a:extLst>
              <a:ext uri="{FF2B5EF4-FFF2-40B4-BE49-F238E27FC236}">
                <a16:creationId xmlns:a16="http://schemas.microsoft.com/office/drawing/2014/main" id="{083D252F-E9EF-4F03-8D06-2A27BCC73C69}"/>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98" name="Instructie">
            <a:extLst>
              <a:ext uri="{FF2B5EF4-FFF2-40B4-BE49-F238E27FC236}">
                <a16:creationId xmlns:a16="http://schemas.microsoft.com/office/drawing/2014/main" id="{ACBEF46C-667B-4967-A6E9-8E6A378EF1B4}"/>
              </a:ext>
            </a:extLst>
          </p:cNvPr>
          <p:cNvGrpSpPr/>
          <p:nvPr userDrawn="1"/>
        </p:nvGrpSpPr>
        <p:grpSpPr>
          <a:xfrm>
            <a:off x="12434690" y="4919952"/>
            <a:ext cx="3221532" cy="1938049"/>
            <a:chOff x="-3428327" y="4919951"/>
            <a:chExt cx="3222791" cy="1938049"/>
          </a:xfrm>
        </p:grpSpPr>
        <p:sp>
          <p:nvSpPr>
            <p:cNvPr id="99" name="Rechthoek 98">
              <a:extLst>
                <a:ext uri="{FF2B5EF4-FFF2-40B4-BE49-F238E27FC236}">
                  <a16:creationId xmlns:a16="http://schemas.microsoft.com/office/drawing/2014/main" id="{3B8EA6AE-1594-468B-B743-B1D2E8A7025C}"/>
                </a:ext>
              </a:extLst>
            </p:cNvPr>
            <p:cNvSpPr/>
            <p:nvPr userDrawn="1"/>
          </p:nvSpPr>
          <p:spPr>
            <a:xfrm>
              <a:off x="-3419345" y="4919951"/>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Voettekst wijzigen</a:t>
              </a:r>
            </a:p>
          </p:txBody>
        </p:sp>
        <p:cxnSp>
          <p:nvCxnSpPr>
            <p:cNvPr id="100" name="Rechte verbindingslijn 99">
              <a:extLst>
                <a:ext uri="{FF2B5EF4-FFF2-40B4-BE49-F238E27FC236}">
                  <a16:creationId xmlns:a16="http://schemas.microsoft.com/office/drawing/2014/main" id="{0D9ADF14-87FF-47AB-8455-CB68A99A68C2}"/>
                </a:ext>
              </a:extLst>
            </p:cNvPr>
            <p:cNvCxnSpPr>
              <a:cxnSpLocks/>
            </p:cNvCxnSpPr>
            <p:nvPr userDrawn="1"/>
          </p:nvCxnSpPr>
          <p:spPr>
            <a:xfrm>
              <a:off x="-3419346" y="5185969"/>
              <a:ext cx="2444788" cy="0"/>
            </a:xfrm>
            <a:prstGeom prst="line">
              <a:avLst/>
            </a:prstGeom>
            <a:noFill/>
            <a:ln w="3175" cap="flat" cmpd="sng" algn="ctr">
              <a:solidFill>
                <a:schemeClr val="accent1"/>
              </a:solidFill>
              <a:prstDash val="solid"/>
            </a:ln>
            <a:effectLst/>
          </p:spPr>
        </p:cxnSp>
        <p:sp>
          <p:nvSpPr>
            <p:cNvPr id="101" name="Ovaal 100">
              <a:extLst>
                <a:ext uri="{FF2B5EF4-FFF2-40B4-BE49-F238E27FC236}">
                  <a16:creationId xmlns:a16="http://schemas.microsoft.com/office/drawing/2014/main" id="{68D4F69B-BA78-4697-B7F8-91358C8D1BF8}"/>
                </a:ext>
              </a:extLst>
            </p:cNvPr>
            <p:cNvSpPr/>
            <p:nvPr userDrawn="1"/>
          </p:nvSpPr>
          <p:spPr>
            <a:xfrm>
              <a:off x="-3428327" y="531458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102" name="Rechthoek 101">
              <a:extLst>
                <a:ext uri="{FF2B5EF4-FFF2-40B4-BE49-F238E27FC236}">
                  <a16:creationId xmlns:a16="http://schemas.microsoft.com/office/drawing/2014/main" id="{7BEFEB16-6C8B-4215-88B2-70651CBBB3DE}"/>
                </a:ext>
              </a:extLst>
            </p:cNvPr>
            <p:cNvSpPr/>
            <p:nvPr userDrawn="1"/>
          </p:nvSpPr>
          <p:spPr>
            <a:xfrm>
              <a:off x="-3062645" y="5380646"/>
              <a:ext cx="1946732" cy="360933"/>
            </a:xfrm>
            <a:prstGeom prst="rect">
              <a:avLst/>
            </a:prstGeom>
            <a:noFill/>
            <a:ln w="25400" cap="flat" cmpd="sng" algn="ctr">
              <a:noFill/>
              <a:prstDash val="solid"/>
            </a:ln>
            <a:effectLst/>
          </p:spPr>
          <p:txBody>
            <a:bodyPr lIns="0" tIns="0" rIns="0" bIns="0" rtlCol="0" anchor="t"/>
            <a:lstStyle/>
            <a:p>
              <a:pPr marL="0" marR="0" lvl="0" indent="0" algn="l" defTabSz="914034"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Ga naar de tab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‘Invoegen’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en klik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‘Kop- en voettekst’</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a:t>
              </a:r>
            </a:p>
          </p:txBody>
        </p:sp>
        <p:cxnSp>
          <p:nvCxnSpPr>
            <p:cNvPr id="103" name="Rechte verbindingslijn 102">
              <a:extLst>
                <a:ext uri="{FF2B5EF4-FFF2-40B4-BE49-F238E27FC236}">
                  <a16:creationId xmlns:a16="http://schemas.microsoft.com/office/drawing/2014/main" id="{1FB1947D-DA2F-40EB-914A-72D7E7CACF40}"/>
                </a:ext>
              </a:extLst>
            </p:cNvPr>
            <p:cNvCxnSpPr>
              <a:cxnSpLocks/>
            </p:cNvCxnSpPr>
            <p:nvPr userDrawn="1"/>
          </p:nvCxnSpPr>
          <p:spPr>
            <a:xfrm>
              <a:off x="-3419346" y="5887714"/>
              <a:ext cx="3176013" cy="0"/>
            </a:xfrm>
            <a:prstGeom prst="line">
              <a:avLst/>
            </a:prstGeom>
            <a:noFill/>
            <a:ln w="3175" cap="flat" cmpd="sng" algn="ctr">
              <a:solidFill>
                <a:schemeClr val="accent1"/>
              </a:solidFill>
              <a:prstDash val="solid"/>
            </a:ln>
            <a:effectLst/>
          </p:spPr>
        </p:cxnSp>
        <p:sp>
          <p:nvSpPr>
            <p:cNvPr id="110" name="Ovaal 109">
              <a:extLst>
                <a:ext uri="{FF2B5EF4-FFF2-40B4-BE49-F238E27FC236}">
                  <a16:creationId xmlns:a16="http://schemas.microsoft.com/office/drawing/2014/main" id="{743133C9-C4BF-4E44-B7C7-0399E342136D}"/>
                </a:ext>
              </a:extLst>
            </p:cNvPr>
            <p:cNvSpPr/>
            <p:nvPr userDrawn="1"/>
          </p:nvSpPr>
          <p:spPr>
            <a:xfrm>
              <a:off x="-3428327" y="599850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1" name="Rechthoek 110">
              <a:extLst>
                <a:ext uri="{FF2B5EF4-FFF2-40B4-BE49-F238E27FC236}">
                  <a16:creationId xmlns:a16="http://schemas.microsoft.com/office/drawing/2014/main" id="{FBD12962-A25D-42C3-8565-B9A19CECA658}"/>
                </a:ext>
              </a:extLst>
            </p:cNvPr>
            <p:cNvSpPr/>
            <p:nvPr userDrawn="1"/>
          </p:nvSpPr>
          <p:spPr>
            <a:xfrm>
              <a:off x="-3062645" y="6064568"/>
              <a:ext cx="2817996" cy="671331"/>
            </a:xfrm>
            <a:prstGeom prst="rect">
              <a:avLst/>
            </a:prstGeom>
            <a:noFill/>
            <a:ln w="25400" cap="flat" cmpd="sng" algn="ctr">
              <a:noFill/>
              <a:prstDash val="solid"/>
            </a:ln>
            <a:effectLst/>
          </p:spPr>
          <p:txBody>
            <a:bodyPr lIns="0" tIns="0" rIns="0" bIns="0" rtlCol="0" anchor="t"/>
            <a:lstStyle/>
            <a:p>
              <a:pPr marL="0" marR="0" lvl="0" indent="0" algn="l" defTabSz="914034"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Typ de gewenste voettekst in, in het aangegeven tekstkader. Klik vervolgens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‘Overal toepassen’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om de gegevens op </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elke slide toe te passen.</a:t>
              </a:r>
            </a:p>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effectLst/>
                <a:uLnTx/>
                <a:uFillTx/>
                <a:latin typeface="+mn-lt"/>
                <a:ea typeface="+mn-ea"/>
                <a:cs typeface="Segoe UI Light" panose="020B0502040204020203" pitchFamily="34" charset="0"/>
              </a:endParaRPr>
            </a:p>
          </p:txBody>
        </p:sp>
        <p:cxnSp>
          <p:nvCxnSpPr>
            <p:cNvPr id="112" name="Rechte verbindingslijn 111">
              <a:extLst>
                <a:ext uri="{FF2B5EF4-FFF2-40B4-BE49-F238E27FC236}">
                  <a16:creationId xmlns:a16="http://schemas.microsoft.com/office/drawing/2014/main" id="{5F071484-4993-4DB2-B3F8-0DE59FDE6A86}"/>
                </a:ext>
              </a:extLst>
            </p:cNvPr>
            <p:cNvCxnSpPr>
              <a:cxnSpLocks/>
            </p:cNvCxnSpPr>
            <p:nvPr userDrawn="1"/>
          </p:nvCxnSpPr>
          <p:spPr>
            <a:xfrm>
              <a:off x="-3419346" y="6858000"/>
              <a:ext cx="3176013" cy="0"/>
            </a:xfrm>
            <a:prstGeom prst="line">
              <a:avLst/>
            </a:prstGeom>
            <a:noFill/>
            <a:ln w="3175" cap="flat" cmpd="sng" algn="ctr">
              <a:solidFill>
                <a:schemeClr val="accent1"/>
              </a:solidFill>
              <a:prstDash val="solid"/>
            </a:ln>
            <a:effectLst/>
          </p:spPr>
        </p:cxnSp>
        <p:grpSp>
          <p:nvGrpSpPr>
            <p:cNvPr id="113" name="Groep 112">
              <a:extLst>
                <a:ext uri="{FF2B5EF4-FFF2-40B4-BE49-F238E27FC236}">
                  <a16:creationId xmlns:a16="http://schemas.microsoft.com/office/drawing/2014/main" id="{F9A4504C-6737-4D76-A084-CBA786E303BE}"/>
                </a:ext>
              </a:extLst>
            </p:cNvPr>
            <p:cNvGrpSpPr/>
            <p:nvPr userDrawn="1"/>
          </p:nvGrpSpPr>
          <p:grpSpPr>
            <a:xfrm>
              <a:off x="-886669" y="5102332"/>
              <a:ext cx="681133" cy="750023"/>
              <a:chOff x="-910573" y="4987990"/>
              <a:chExt cx="681133" cy="750023"/>
            </a:xfrm>
          </p:grpSpPr>
          <p:grpSp>
            <p:nvGrpSpPr>
              <p:cNvPr id="114" name="Groep 113">
                <a:extLst>
                  <a:ext uri="{FF2B5EF4-FFF2-40B4-BE49-F238E27FC236}">
                    <a16:creationId xmlns:a16="http://schemas.microsoft.com/office/drawing/2014/main" id="{3D5D5063-2A9F-42BA-ACED-B3CE2A321BF3}"/>
                  </a:ext>
                </a:extLst>
              </p:cNvPr>
              <p:cNvGrpSpPr/>
              <p:nvPr userDrawn="1"/>
            </p:nvGrpSpPr>
            <p:grpSpPr>
              <a:xfrm>
                <a:off x="-713542" y="4987990"/>
                <a:ext cx="287071" cy="379107"/>
                <a:chOff x="-4050578" y="288410"/>
                <a:chExt cx="322125" cy="379107"/>
              </a:xfrm>
            </p:grpSpPr>
            <p:sp>
              <p:nvSpPr>
                <p:cNvPr id="116" name="Rechthoek met één afgeknipte en afgeronde hoek 47">
                  <a:extLst>
                    <a:ext uri="{FF2B5EF4-FFF2-40B4-BE49-F238E27FC236}">
                      <a16:creationId xmlns:a16="http://schemas.microsoft.com/office/drawing/2014/main" id="{EE530691-31E6-4553-A7C7-02F1BC5DA31F}"/>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prstClr val="white"/>
                    </a:solidFill>
                    <a:effectLst/>
                    <a:uLnTx/>
                    <a:uFillTx/>
                    <a:latin typeface="+mn-lt"/>
                    <a:ea typeface="+mn-ea"/>
                    <a:cs typeface="+mn-cs"/>
                  </a:endParaRPr>
                </a:p>
              </p:txBody>
            </p:sp>
            <p:sp>
              <p:nvSpPr>
                <p:cNvPr id="117" name="Rechthoekige driehoek 116">
                  <a:extLst>
                    <a:ext uri="{FF2B5EF4-FFF2-40B4-BE49-F238E27FC236}">
                      <a16:creationId xmlns:a16="http://schemas.microsoft.com/office/drawing/2014/main" id="{FBC6B069-99D4-4009-BC4E-A86BF2AA7BE7}"/>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prstClr val="white"/>
                    </a:solidFill>
                    <a:effectLst/>
                    <a:uLnTx/>
                    <a:uFillTx/>
                    <a:latin typeface="+mn-lt"/>
                    <a:ea typeface="+mn-ea"/>
                    <a:cs typeface="+mn-cs"/>
                  </a:endParaRPr>
                </a:p>
              </p:txBody>
            </p:sp>
            <p:sp>
              <p:nvSpPr>
                <p:cNvPr id="118" name="Rechthoek 117">
                  <a:extLst>
                    <a:ext uri="{FF2B5EF4-FFF2-40B4-BE49-F238E27FC236}">
                      <a16:creationId xmlns:a16="http://schemas.microsoft.com/office/drawing/2014/main" id="{6CB69257-4AED-4B2A-B0A6-C4A75187E397}"/>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prstClr val="white"/>
                    </a:solidFill>
                    <a:effectLst/>
                    <a:uLnTx/>
                    <a:uFillTx/>
                    <a:latin typeface="+mn-lt"/>
                    <a:ea typeface="+mn-ea"/>
                    <a:cs typeface="+mn-cs"/>
                  </a:endParaRPr>
                </a:p>
              </p:txBody>
            </p:sp>
            <p:sp>
              <p:nvSpPr>
                <p:cNvPr id="119" name="Rechthoek 118">
                  <a:extLst>
                    <a:ext uri="{FF2B5EF4-FFF2-40B4-BE49-F238E27FC236}">
                      <a16:creationId xmlns:a16="http://schemas.microsoft.com/office/drawing/2014/main" id="{8228A3EC-D4EF-46B6-9E3B-CBCD395E7438}"/>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034" fontAlgn="auto">
                    <a:lnSpc>
                      <a:spcPct val="100000"/>
                    </a:lnSpc>
                    <a:spcBef>
                      <a:spcPts val="0"/>
                    </a:spcBef>
                    <a:spcAft>
                      <a:spcPts val="0"/>
                    </a:spcAft>
                    <a:buClrTx/>
                    <a:buSzTx/>
                    <a:buFontTx/>
                    <a:buNone/>
                    <a:tabLst/>
                  </a:pPr>
                  <a:endParaRPr kumimoji="0" lang="nl-NL" sz="1799" b="0" i="0" u="none" strike="noStrike" kern="0" cap="none" spc="0" normalizeH="0" baseline="0" noProof="0">
                    <a:ln>
                      <a:noFill/>
                    </a:ln>
                    <a:solidFill>
                      <a:prstClr val="white"/>
                    </a:solidFill>
                    <a:effectLst/>
                    <a:uLnTx/>
                    <a:uFillTx/>
                  </a:endParaRPr>
                </a:p>
              </p:txBody>
            </p:sp>
          </p:grpSp>
          <p:sp>
            <p:nvSpPr>
              <p:cNvPr id="115" name="Rechthoek 114">
                <a:extLst>
                  <a:ext uri="{FF2B5EF4-FFF2-40B4-BE49-F238E27FC236}">
                    <a16:creationId xmlns:a16="http://schemas.microsoft.com/office/drawing/2014/main" id="{2CEAE3BA-9B81-4D16-8A65-770C7DC4ADF2}"/>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effectLst/>
                    <a:uLnTx/>
                    <a:uFillTx/>
                    <a:latin typeface="+mn-lt"/>
                    <a:ea typeface="+mn-ea"/>
                    <a:cs typeface="Segoe UI Light" panose="020B0502040204020203" pitchFamily="34" charset="0"/>
                  </a:rPr>
                  <a:t>Koptekst en voettekst</a:t>
                </a:r>
              </a:p>
            </p:txBody>
          </p:sp>
        </p:grpSp>
      </p:grpSp>
    </p:spTree>
    <p:extLst>
      <p:ext uri="{BB962C8B-B14F-4D97-AF65-F5344CB8AC3E}">
        <p14:creationId xmlns:p14="http://schemas.microsoft.com/office/powerpoint/2010/main" val="298348603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indslide">
    <p:spTree>
      <p:nvGrpSpPr>
        <p:cNvPr id="1" name=""/>
        <p:cNvGrpSpPr/>
        <p:nvPr/>
      </p:nvGrpSpPr>
      <p:grpSpPr>
        <a:xfrm>
          <a:off x="0" y="0"/>
          <a:ext cx="0" cy="0"/>
          <a:chOff x="0" y="0"/>
          <a:chExt cx="0" cy="0"/>
        </a:xfrm>
      </p:grpSpPr>
      <p:sp>
        <p:nvSpPr>
          <p:cNvPr id="4" name="Tijdelijke aanduiding voor tekst 7">
            <a:extLst>
              <a:ext uri="{FF2B5EF4-FFF2-40B4-BE49-F238E27FC236}">
                <a16:creationId xmlns:a16="http://schemas.microsoft.com/office/drawing/2014/main" id="{8F7F3F02-9FBC-4B62-AB69-8024BF8DFC5B}"/>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5" name="Tijdelijke aanduiding voor tekst 7">
            <a:extLst>
              <a:ext uri="{FF2B5EF4-FFF2-40B4-BE49-F238E27FC236}">
                <a16:creationId xmlns:a16="http://schemas.microsoft.com/office/drawing/2014/main" id="{80F98A87-83F6-410F-AB1E-1F4CB9CB1B62}"/>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6" name="Tijdelijke aanduiding voor tekst 7">
            <a:extLst>
              <a:ext uri="{FF2B5EF4-FFF2-40B4-BE49-F238E27FC236}">
                <a16:creationId xmlns:a16="http://schemas.microsoft.com/office/drawing/2014/main" id="{18E92112-9E1F-417C-B467-490BF3D9B0EB}"/>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7" name="Tijdelijke aanduiding voor tekst 7">
            <a:extLst>
              <a:ext uri="{FF2B5EF4-FFF2-40B4-BE49-F238E27FC236}">
                <a16:creationId xmlns:a16="http://schemas.microsoft.com/office/drawing/2014/main" id="{74F9A340-61BA-4F4A-8982-5075BC716197}"/>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8" name="Tijdelijke aanduiding voor tekst 7">
            <a:extLst>
              <a:ext uri="{FF2B5EF4-FFF2-40B4-BE49-F238E27FC236}">
                <a16:creationId xmlns:a16="http://schemas.microsoft.com/office/drawing/2014/main" id="{8C1E12CF-2F4B-4356-A051-4D27DA1FDDB6}"/>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9" name="Tijdelijke aanduiding voor tekst 7">
            <a:extLst>
              <a:ext uri="{FF2B5EF4-FFF2-40B4-BE49-F238E27FC236}">
                <a16:creationId xmlns:a16="http://schemas.microsoft.com/office/drawing/2014/main" id="{BCE1BE22-06FA-41B1-B5E9-EF467E7D111A}"/>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Tijdelijke aanduiding voor tekst 7">
            <a:extLst>
              <a:ext uri="{FF2B5EF4-FFF2-40B4-BE49-F238E27FC236}">
                <a16:creationId xmlns:a16="http://schemas.microsoft.com/office/drawing/2014/main" id="{4F65AC61-48F3-449F-B7D3-E05256DD94DF}"/>
              </a:ext>
            </a:extLst>
          </p:cNvPr>
          <p:cNvSpPr>
            <a:spLocks noGrp="1"/>
          </p:cNvSpPr>
          <p:nvPr>
            <p:ph type="body" sz="quarter" idx="24" hasCustomPrompt="1"/>
          </p:nvPr>
        </p:nvSpPr>
        <p:spPr>
          <a:xfrm>
            <a:off x="2950581" y="2772401"/>
            <a:ext cx="6753407" cy="1345600"/>
          </a:xfrm>
          <a:blipFill>
            <a:blip r:embed="rId2"/>
            <a:srcRect/>
            <a:stretch>
              <a:fillRect l="-22160" t="-16629" r="-162" b="-16885"/>
            </a:stretch>
          </a:blipFill>
        </p:spPr>
        <p:txBody>
          <a:bodyPr wrap="none" bIns="1008000" anchor="ctr">
            <a:noAutofit/>
          </a:bodyPr>
          <a:lstStyle>
            <a:lvl1pPr marL="0" indent="0" algn="ctr">
              <a:buNone/>
              <a:defRPr sz="800"/>
            </a:lvl1pPr>
          </a:lstStyle>
          <a:p>
            <a:pPr lvl="0"/>
            <a:r>
              <a:rPr lang="nl-NL"/>
              <a:t>Woordmerk</a:t>
            </a:r>
          </a:p>
        </p:txBody>
      </p:sp>
      <p:sp>
        <p:nvSpPr>
          <p:cNvPr id="10" name="LOGO">
            <a:extLst>
              <a:ext uri="{FF2B5EF4-FFF2-40B4-BE49-F238E27FC236}">
                <a16:creationId xmlns:a16="http://schemas.microsoft.com/office/drawing/2014/main" id="{F37D0C04-A5F5-4A13-ABF9-FEE074C09C88}"/>
              </a:ext>
            </a:extLst>
          </p:cNvPr>
          <p:cNvSpPr>
            <a:spLocks noGrp="1"/>
          </p:cNvSpPr>
          <p:nvPr>
            <p:ph type="body" sz="quarter" idx="20" hasCustomPrompt="1"/>
          </p:nvPr>
        </p:nvSpPr>
        <p:spPr>
          <a:xfrm>
            <a:off x="1694412" y="2768672"/>
            <a:ext cx="1226927" cy="1345601"/>
          </a:xfrm>
          <a:blipFill>
            <a:blip r:embed="rId3">
              <a:extLst>
                <a:ext uri="{96DAC541-7B7A-43D3-8B79-37D633B846F1}">
                  <asvg:svgBlip xmlns:asvg="http://schemas.microsoft.com/office/drawing/2016/SVG/main" r:embed="rId4"/>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49896212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Hoofdstuk aanduiding">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98DA3823-D3B4-465B-BE26-A4C8F9D57CC6}"/>
              </a:ext>
            </a:extLst>
          </p:cNvPr>
          <p:cNvSpPr/>
          <p:nvPr userDrawn="1"/>
        </p:nvSpPr>
        <p:spPr>
          <a:xfrm>
            <a:off x="0" y="1437072"/>
            <a:ext cx="12192000" cy="417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21" name="Titel 3">
            <a:extLst>
              <a:ext uri="{FF2B5EF4-FFF2-40B4-BE49-F238E27FC236}">
                <a16:creationId xmlns:a16="http://schemas.microsoft.com/office/drawing/2014/main" id="{74C35913-9372-4CFE-A5CE-4AAB6AF5F13F}"/>
              </a:ext>
            </a:extLst>
          </p:cNvPr>
          <p:cNvSpPr>
            <a:spLocks noGrp="1"/>
          </p:cNvSpPr>
          <p:nvPr>
            <p:ph type="title" hasCustomPrompt="1"/>
          </p:nvPr>
        </p:nvSpPr>
        <p:spPr>
          <a:xfrm>
            <a:off x="814915" y="1909303"/>
            <a:ext cx="7474036" cy="1945826"/>
          </a:xfrm>
          <a:noFill/>
        </p:spPr>
        <p:txBody>
          <a:bodyPr wrap="none" lIns="360000" tIns="360000" rIns="360000" bIns="360000" anchor="t">
            <a:spAutoFit/>
          </a:bodyPr>
          <a:lstStyle>
            <a:lvl1pPr algn="l">
              <a:defRPr sz="4398"/>
            </a:lvl1pPr>
          </a:lstStyle>
          <a:p>
            <a:r>
              <a:rPr lang="nl-NL"/>
              <a:t>Klik om stijl te bewerken,</a:t>
            </a:r>
            <a:br>
              <a:rPr lang="nl-NL"/>
            </a:br>
            <a:r>
              <a:rPr lang="nl-NL"/>
              <a:t>mogelijk meerdere zinnen</a:t>
            </a:r>
          </a:p>
        </p:txBody>
      </p:sp>
      <p:sp>
        <p:nvSpPr>
          <p:cNvPr id="31" name="Tijdelijke aanduiding voor tekst 7">
            <a:extLst>
              <a:ext uri="{FF2B5EF4-FFF2-40B4-BE49-F238E27FC236}">
                <a16:creationId xmlns:a16="http://schemas.microsoft.com/office/drawing/2014/main" id="{17BA526F-FD4B-41F6-B929-BEECD11D40F4}"/>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2" name="Tijdelijke aanduiding voor tekst 7">
            <a:extLst>
              <a:ext uri="{FF2B5EF4-FFF2-40B4-BE49-F238E27FC236}">
                <a16:creationId xmlns:a16="http://schemas.microsoft.com/office/drawing/2014/main" id="{3E4B3A4C-59FA-47CD-B4C3-67C902F41C12}"/>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3" name="Tijdelijke aanduiding voor tekst 7">
            <a:extLst>
              <a:ext uri="{FF2B5EF4-FFF2-40B4-BE49-F238E27FC236}">
                <a16:creationId xmlns:a16="http://schemas.microsoft.com/office/drawing/2014/main" id="{4A0AAEF0-7D90-47B8-A4F1-9DB37580FCFB}"/>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4" name="Tijdelijke aanduiding voor tekst 7">
            <a:extLst>
              <a:ext uri="{FF2B5EF4-FFF2-40B4-BE49-F238E27FC236}">
                <a16:creationId xmlns:a16="http://schemas.microsoft.com/office/drawing/2014/main" id="{FAB3182E-5907-43D4-BA7A-BD44CBDBD634}"/>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5" name="Tijdelijke aanduiding voor tekst 7">
            <a:extLst>
              <a:ext uri="{FF2B5EF4-FFF2-40B4-BE49-F238E27FC236}">
                <a16:creationId xmlns:a16="http://schemas.microsoft.com/office/drawing/2014/main" id="{5249601E-CF6C-4B84-A05B-01B6F022FB35}"/>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36" name="Tijdelijke aanduiding voor tekst 7">
            <a:extLst>
              <a:ext uri="{FF2B5EF4-FFF2-40B4-BE49-F238E27FC236}">
                <a16:creationId xmlns:a16="http://schemas.microsoft.com/office/drawing/2014/main" id="{A8C50D8B-6911-4158-94AA-C4F8E7330776}"/>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3" name="LOGO">
            <a:extLst>
              <a:ext uri="{FF2B5EF4-FFF2-40B4-BE49-F238E27FC236}">
                <a16:creationId xmlns:a16="http://schemas.microsoft.com/office/drawing/2014/main" id="{5D78A91D-3BF6-4A5F-B6B6-EAD224EC2747}"/>
              </a:ext>
            </a:extLst>
          </p:cNvPr>
          <p:cNvSpPr>
            <a:spLocks noGrp="1"/>
          </p:cNvSpPr>
          <p:nvPr>
            <p:ph type="body" sz="quarter" idx="20" hasCustomPrompt="1"/>
          </p:nvPr>
        </p:nvSpPr>
        <p:spPr>
          <a:xfrm>
            <a:off x="5848181" y="6151265"/>
            <a:ext cx="495638"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10565224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0-#ppt_w/2"/>
                                          </p:val>
                                        </p:tav>
                                        <p:tav tm="100000">
                                          <p:val>
                                            <p:strVal val="#ppt_x"/>
                                          </p:val>
                                        </p:tav>
                                      </p:tavLst>
                                    </p:anim>
                                    <p:anim calcmode="lin" valueType="num">
                                      <p:cBhvr additive="base">
                                        <p:cTn id="12"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orph-overgang A">
    <p:spTree>
      <p:nvGrpSpPr>
        <p:cNvPr id="1" name=""/>
        <p:cNvGrpSpPr/>
        <p:nvPr/>
      </p:nvGrpSpPr>
      <p:grpSpPr>
        <a:xfrm>
          <a:off x="0" y="0"/>
          <a:ext cx="0" cy="0"/>
          <a:chOff x="0" y="0"/>
          <a:chExt cx="0" cy="0"/>
        </a:xfrm>
      </p:grpSpPr>
      <p:sp>
        <p:nvSpPr>
          <p:cNvPr id="4" name="Tijdelijke aanduiding voor datum 3" hidden="1">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1DC32D09-0A1A-4384-9A4A-E12668E8601C}" type="datetime1">
              <a:rPr lang="nl-NL" smtClean="0"/>
              <a:t>13-12-2024</a:t>
            </a:fld>
            <a:endParaRPr lang="nl-NL"/>
          </a:p>
        </p:txBody>
      </p:sp>
      <p:sp>
        <p:nvSpPr>
          <p:cNvPr id="5" name="Tijdelijke aanduiding voor voettekst 4" hidden="1">
            <a:extLst>
              <a:ext uri="{FF2B5EF4-FFF2-40B4-BE49-F238E27FC236}">
                <a16:creationId xmlns:a16="http://schemas.microsoft.com/office/drawing/2014/main" id="{15C3B878-D052-4B8E-B811-14EF9E706B2A}"/>
              </a:ext>
            </a:extLst>
          </p:cNvPr>
          <p:cNvSpPr>
            <a:spLocks noGrp="1"/>
          </p:cNvSpPr>
          <p:nvPr>
            <p:ph type="ftr" sz="quarter" idx="11"/>
          </p:nvPr>
        </p:nvSpPr>
        <p:spPr>
          <a:xfrm>
            <a:off x="6464950" y="6327020"/>
            <a:ext cx="4502385" cy="367824"/>
          </a:xfrm>
        </p:spPr>
        <p:txBody>
          <a:bodyPr/>
          <a:lstStyle/>
          <a:p>
            <a:r>
              <a:rPr lang="nl-NL"/>
              <a:t>Concept – versie 1.0</a:t>
            </a:r>
          </a:p>
        </p:txBody>
      </p:sp>
      <p:sp>
        <p:nvSpPr>
          <p:cNvPr id="6" name="Tijdelijke aanduiding voor dianummer 5" hidden="1">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15" name="Tijdelijke aanduiding voor tekst 7">
            <a:extLst>
              <a:ext uri="{FF2B5EF4-FFF2-40B4-BE49-F238E27FC236}">
                <a16:creationId xmlns:a16="http://schemas.microsoft.com/office/drawing/2014/main" id="{F4F77D88-F6FF-45CF-8D62-746FF71623EB}"/>
              </a:ext>
            </a:extLst>
          </p:cNvPr>
          <p:cNvSpPr>
            <a:spLocks noGrp="1"/>
          </p:cNvSpPr>
          <p:nvPr>
            <p:ph type="body" sz="quarter" idx="14" hasCustomPrompt="1"/>
          </p:nvPr>
        </p:nvSpPr>
        <p:spPr>
          <a:xfrm>
            <a:off x="-201540" y="2549457"/>
            <a:ext cx="12595080" cy="180000"/>
          </a:xfrm>
          <a:prstGeom prst="round2SameRect">
            <a:avLst>
              <a:gd name="adj1" fmla="val 50000"/>
              <a:gd name="adj2"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4" name="Tijdelijke aanduiding voor tekst 7">
            <a:extLst>
              <a:ext uri="{FF2B5EF4-FFF2-40B4-BE49-F238E27FC236}">
                <a16:creationId xmlns:a16="http://schemas.microsoft.com/office/drawing/2014/main" id="{8A0BCD44-58A3-47C3-A78C-D18BBFFCDFF3}"/>
              </a:ext>
            </a:extLst>
          </p:cNvPr>
          <p:cNvSpPr>
            <a:spLocks noGrp="1"/>
          </p:cNvSpPr>
          <p:nvPr>
            <p:ph type="body" sz="quarter" idx="15" hasCustomPrompt="1"/>
          </p:nvPr>
        </p:nvSpPr>
        <p:spPr>
          <a:xfrm>
            <a:off x="-201540" y="2838106"/>
            <a:ext cx="12595080" cy="180000"/>
          </a:xfrm>
          <a:prstGeom prst="round2SameRect">
            <a:avLst>
              <a:gd name="adj1" fmla="val 50000"/>
              <a:gd name="adj2"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5" name="Tijdelijke aanduiding voor tekst 7">
            <a:extLst>
              <a:ext uri="{FF2B5EF4-FFF2-40B4-BE49-F238E27FC236}">
                <a16:creationId xmlns:a16="http://schemas.microsoft.com/office/drawing/2014/main" id="{899860AD-FEF7-42B9-8190-00F6691DD4D1}"/>
              </a:ext>
            </a:extLst>
          </p:cNvPr>
          <p:cNvSpPr>
            <a:spLocks noGrp="1"/>
          </p:cNvSpPr>
          <p:nvPr>
            <p:ph type="body" sz="quarter" idx="16" hasCustomPrompt="1"/>
          </p:nvPr>
        </p:nvSpPr>
        <p:spPr>
          <a:xfrm>
            <a:off x="-201540" y="3126755"/>
            <a:ext cx="12595080" cy="180000"/>
          </a:xfrm>
          <a:prstGeom prst="round2SameRect">
            <a:avLst>
              <a:gd name="adj1" fmla="val 50000"/>
              <a:gd name="adj2"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6" name="Tijdelijke aanduiding voor tekst 7">
            <a:extLst>
              <a:ext uri="{FF2B5EF4-FFF2-40B4-BE49-F238E27FC236}">
                <a16:creationId xmlns:a16="http://schemas.microsoft.com/office/drawing/2014/main" id="{7FE81C0C-379B-4B4B-B4C8-7670D9ADD5FE}"/>
              </a:ext>
            </a:extLst>
          </p:cNvPr>
          <p:cNvSpPr>
            <a:spLocks noGrp="1"/>
          </p:cNvSpPr>
          <p:nvPr>
            <p:ph type="body" sz="quarter" idx="17" hasCustomPrompt="1"/>
          </p:nvPr>
        </p:nvSpPr>
        <p:spPr>
          <a:xfrm>
            <a:off x="-201540" y="3415404"/>
            <a:ext cx="12595080" cy="180000"/>
          </a:xfrm>
          <a:prstGeom prst="round2SameRect">
            <a:avLst>
              <a:gd name="adj1" fmla="val 50000"/>
              <a:gd name="adj2"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7" name="Tijdelijke aanduiding voor tekst 7">
            <a:extLst>
              <a:ext uri="{FF2B5EF4-FFF2-40B4-BE49-F238E27FC236}">
                <a16:creationId xmlns:a16="http://schemas.microsoft.com/office/drawing/2014/main" id="{B1176294-41DE-4AF0-85FF-F56493A8BBFD}"/>
              </a:ext>
            </a:extLst>
          </p:cNvPr>
          <p:cNvSpPr>
            <a:spLocks noGrp="1"/>
          </p:cNvSpPr>
          <p:nvPr>
            <p:ph type="body" sz="quarter" idx="18" hasCustomPrompt="1"/>
          </p:nvPr>
        </p:nvSpPr>
        <p:spPr>
          <a:xfrm>
            <a:off x="-201540" y="3704053"/>
            <a:ext cx="12595080" cy="180000"/>
          </a:xfrm>
          <a:prstGeom prst="round2SameRect">
            <a:avLst>
              <a:gd name="adj1" fmla="val 50000"/>
              <a:gd name="adj2"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grpSp>
        <p:nvGrpSpPr>
          <p:cNvPr id="14" name="Groep 13">
            <a:extLst>
              <a:ext uri="{FF2B5EF4-FFF2-40B4-BE49-F238E27FC236}">
                <a16:creationId xmlns:a16="http://schemas.microsoft.com/office/drawing/2014/main" id="{0EFF9875-8C8B-4396-92F6-756D6D2D05F3}"/>
              </a:ext>
            </a:extLst>
          </p:cNvPr>
          <p:cNvGrpSpPr/>
          <p:nvPr userDrawn="1"/>
        </p:nvGrpSpPr>
        <p:grpSpPr>
          <a:xfrm>
            <a:off x="-3480684" y="-42790"/>
            <a:ext cx="3238911" cy="6945759"/>
            <a:chOff x="-3482044" y="-42790"/>
            <a:chExt cx="3240176" cy="6945759"/>
          </a:xfrm>
        </p:grpSpPr>
        <p:grpSp>
          <p:nvGrpSpPr>
            <p:cNvPr id="17" name="Meer informatie">
              <a:extLst>
                <a:ext uri="{FF2B5EF4-FFF2-40B4-BE49-F238E27FC236}">
                  <a16:creationId xmlns:a16="http://schemas.microsoft.com/office/drawing/2014/main" id="{9EB2F06C-B3CC-4EDB-894D-AE5880307F12}"/>
                </a:ext>
              </a:extLst>
            </p:cNvPr>
            <p:cNvGrpSpPr/>
            <p:nvPr userDrawn="1"/>
          </p:nvGrpSpPr>
          <p:grpSpPr>
            <a:xfrm>
              <a:off x="-3420383" y="6119696"/>
              <a:ext cx="3178515" cy="783273"/>
              <a:chOff x="-3741486" y="3386444"/>
              <a:chExt cx="3178515" cy="783273"/>
            </a:xfrm>
          </p:grpSpPr>
          <p:sp>
            <p:nvSpPr>
              <p:cNvPr id="74" name="Freeform 101">
                <a:extLst>
                  <a:ext uri="{FF2B5EF4-FFF2-40B4-BE49-F238E27FC236}">
                    <a16:creationId xmlns:a16="http://schemas.microsoft.com/office/drawing/2014/main" id="{4B8468B6-80BB-4A06-BFB0-2570F404502B}"/>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75" name="Rechthoek 74">
                <a:extLst>
                  <a:ext uri="{FF2B5EF4-FFF2-40B4-BE49-F238E27FC236}">
                    <a16:creationId xmlns:a16="http://schemas.microsoft.com/office/drawing/2014/main" id="{E6F0BD8E-DCD0-4DEF-AB22-23101B4BC900}"/>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76" name="Rechte verbindingslijn 75">
                <a:extLst>
                  <a:ext uri="{FF2B5EF4-FFF2-40B4-BE49-F238E27FC236}">
                    <a16:creationId xmlns:a16="http://schemas.microsoft.com/office/drawing/2014/main" id="{361F560B-F57D-48F9-A004-71E17709B929}"/>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8" name="Rechthoek 17">
              <a:extLst>
                <a:ext uri="{FF2B5EF4-FFF2-40B4-BE49-F238E27FC236}">
                  <a16:creationId xmlns:a16="http://schemas.microsoft.com/office/drawing/2014/main" id="{5474BAF8-039B-4689-ABA7-940E4E233324}"/>
                </a:ext>
              </a:extLst>
            </p:cNvPr>
            <p:cNvSpPr/>
            <p:nvPr userDrawn="1"/>
          </p:nvSpPr>
          <p:spPr>
            <a:xfrm>
              <a:off x="-3425547" y="-42790"/>
              <a:ext cx="3084525" cy="284425"/>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en-GB" sz="1399"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verwijderen </a:t>
              </a:r>
            </a:p>
          </p:txBody>
        </p:sp>
        <p:sp>
          <p:nvSpPr>
            <p:cNvPr id="19" name="Ovaal 18">
              <a:extLst>
                <a:ext uri="{FF2B5EF4-FFF2-40B4-BE49-F238E27FC236}">
                  <a16:creationId xmlns:a16="http://schemas.microsoft.com/office/drawing/2014/main" id="{87E98E5D-8989-47A6-A041-2EFE4E4CDEEB}"/>
                </a:ext>
              </a:extLst>
            </p:cNvPr>
            <p:cNvSpPr/>
            <p:nvPr userDrawn="1"/>
          </p:nvSpPr>
          <p:spPr>
            <a:xfrm>
              <a:off x="-3425546"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0" name="Rechte verbindingslijn 19">
              <a:extLst>
                <a:ext uri="{FF2B5EF4-FFF2-40B4-BE49-F238E27FC236}">
                  <a16:creationId xmlns:a16="http://schemas.microsoft.com/office/drawing/2014/main" id="{EDA4DC40-BEA8-49D3-8307-CB0B0A26F8D5}"/>
                </a:ext>
              </a:extLst>
            </p:cNvPr>
            <p:cNvCxnSpPr>
              <a:cxnSpLocks/>
            </p:cNvCxnSpPr>
            <p:nvPr userDrawn="1"/>
          </p:nvCxnSpPr>
          <p:spPr>
            <a:xfrm>
              <a:off x="-3419886" y="241635"/>
              <a:ext cx="3178017" cy="0"/>
            </a:xfrm>
            <a:prstGeom prst="line">
              <a:avLst/>
            </a:prstGeom>
            <a:noFill/>
            <a:ln w="3175" cap="flat" cmpd="sng" algn="ctr">
              <a:solidFill>
                <a:schemeClr val="accent1"/>
              </a:solidFill>
              <a:prstDash val="solid"/>
            </a:ln>
            <a:effectLst/>
          </p:spPr>
        </p:cxnSp>
        <p:cxnSp>
          <p:nvCxnSpPr>
            <p:cNvPr id="21" name="Rechte verbindingslijn 20">
              <a:extLst>
                <a:ext uri="{FF2B5EF4-FFF2-40B4-BE49-F238E27FC236}">
                  <a16:creationId xmlns:a16="http://schemas.microsoft.com/office/drawing/2014/main" id="{42B24691-6093-46C9-9BB7-B402944A344E}"/>
                </a:ext>
              </a:extLst>
            </p:cNvPr>
            <p:cNvCxnSpPr>
              <a:cxnSpLocks/>
            </p:cNvCxnSpPr>
            <p:nvPr userDrawn="1"/>
          </p:nvCxnSpPr>
          <p:spPr>
            <a:xfrm>
              <a:off x="-3419886" y="1577933"/>
              <a:ext cx="3178017" cy="0"/>
            </a:xfrm>
            <a:prstGeom prst="line">
              <a:avLst/>
            </a:prstGeom>
            <a:noFill/>
            <a:ln w="3175" cap="flat" cmpd="sng" algn="ctr">
              <a:solidFill>
                <a:schemeClr val="accent1"/>
              </a:solidFill>
              <a:prstDash val="solid"/>
            </a:ln>
            <a:effectLst/>
          </p:spPr>
        </p:cxnSp>
        <p:sp>
          <p:nvSpPr>
            <p:cNvPr id="22" name="Rechthoek 21">
              <a:extLst>
                <a:ext uri="{FF2B5EF4-FFF2-40B4-BE49-F238E27FC236}">
                  <a16:creationId xmlns:a16="http://schemas.microsoft.com/office/drawing/2014/main" id="{C5BADEB0-FAD5-4963-AAE2-70A08FDA77FF}"/>
                </a:ext>
              </a:extLst>
            </p:cNvPr>
            <p:cNvSpPr/>
            <p:nvPr userDrawn="1"/>
          </p:nvSpPr>
          <p:spPr>
            <a:xfrm>
              <a:off x="-3059865"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gewenst, selecteer een dia die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je wilt verwijderen, in de linker venster (indelingen). Verwijder de dia d.m.v.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p>
          </p:txBody>
        </p:sp>
        <p:cxnSp>
          <p:nvCxnSpPr>
            <p:cNvPr id="23" name="Rechte verbindingslijn 22">
              <a:extLst>
                <a:ext uri="{FF2B5EF4-FFF2-40B4-BE49-F238E27FC236}">
                  <a16:creationId xmlns:a16="http://schemas.microsoft.com/office/drawing/2014/main" id="{320485F5-5B37-46F9-8633-1885026D2753}"/>
                </a:ext>
              </a:extLst>
            </p:cNvPr>
            <p:cNvCxnSpPr>
              <a:cxnSpLocks/>
            </p:cNvCxnSpPr>
            <p:nvPr userDrawn="1"/>
          </p:nvCxnSpPr>
          <p:spPr>
            <a:xfrm>
              <a:off x="-3419886" y="6001813"/>
              <a:ext cx="3178017" cy="0"/>
            </a:xfrm>
            <a:prstGeom prst="line">
              <a:avLst/>
            </a:prstGeom>
            <a:noFill/>
            <a:ln w="3175" cap="flat" cmpd="sng" algn="ctr">
              <a:solidFill>
                <a:schemeClr val="accent1"/>
              </a:solidFill>
              <a:prstDash val="solid"/>
            </a:ln>
            <a:effectLst/>
          </p:spPr>
        </p:cxnSp>
        <p:sp>
          <p:nvSpPr>
            <p:cNvPr id="29" name="Ovaal 28">
              <a:extLst>
                <a:ext uri="{FF2B5EF4-FFF2-40B4-BE49-F238E27FC236}">
                  <a16:creationId xmlns:a16="http://schemas.microsoft.com/office/drawing/2014/main" id="{5A94771B-E98A-4F1E-A06F-3C827729089F}"/>
                </a:ext>
              </a:extLst>
            </p:cNvPr>
            <p:cNvSpPr/>
            <p:nvPr userDrawn="1"/>
          </p:nvSpPr>
          <p:spPr>
            <a:xfrm>
              <a:off x="-3425546"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0" name="Rechthoek 29">
              <a:extLst>
                <a:ext uri="{FF2B5EF4-FFF2-40B4-BE49-F238E27FC236}">
                  <a16:creationId xmlns:a16="http://schemas.microsoft.com/office/drawing/2014/main" id="{ACFA9055-4451-40C6-AB8E-4753B77CA897}"/>
                </a:ext>
              </a:extLst>
            </p:cNvPr>
            <p:cNvSpPr/>
            <p:nvPr userDrawn="1"/>
          </p:nvSpPr>
          <p:spPr>
            <a:xfrm>
              <a:off x="-3059865" y="1772460"/>
              <a:ext cx="2817995" cy="56486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de linker venster en bepaal waar je een nieuwe dia wilt toevoegen. Er verschijnt nu een rode streep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 name="Rechthoek 30">
              <a:extLst>
                <a:ext uri="{FF2B5EF4-FFF2-40B4-BE49-F238E27FC236}">
                  <a16:creationId xmlns:a16="http://schemas.microsoft.com/office/drawing/2014/main" id="{ECEB85FF-A58E-48A4-9D94-FC5414665F5B}"/>
                </a:ext>
              </a:extLst>
            </p:cNvPr>
            <p:cNvSpPr/>
            <p:nvPr userDrawn="1"/>
          </p:nvSpPr>
          <p:spPr>
            <a:xfrm>
              <a:off x="-3425547" y="1290338"/>
              <a:ext cx="3084525" cy="284425"/>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en-GB" sz="1399"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toevoegen</a:t>
              </a:r>
            </a:p>
          </p:txBody>
        </p:sp>
        <p:sp>
          <p:nvSpPr>
            <p:cNvPr id="32" name="Ovaal 31">
              <a:extLst>
                <a:ext uri="{FF2B5EF4-FFF2-40B4-BE49-F238E27FC236}">
                  <a16:creationId xmlns:a16="http://schemas.microsoft.com/office/drawing/2014/main" id="{BCAFA627-C19A-4A49-B2C4-6E195071ED01}"/>
                </a:ext>
              </a:extLst>
            </p:cNvPr>
            <p:cNvSpPr/>
            <p:nvPr userDrawn="1"/>
          </p:nvSpPr>
          <p:spPr>
            <a:xfrm>
              <a:off x="-3425546" y="29309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3" name="Rechthoek 32">
              <a:extLst>
                <a:ext uri="{FF2B5EF4-FFF2-40B4-BE49-F238E27FC236}">
                  <a16:creationId xmlns:a16="http://schemas.microsoft.com/office/drawing/2014/main" id="{311AAB09-C013-43A5-9F35-6F106A4A223E}"/>
                </a:ext>
              </a:extLst>
            </p:cNvPr>
            <p:cNvSpPr/>
            <p:nvPr userDrawn="1"/>
          </p:nvSpPr>
          <p:spPr>
            <a:xfrm>
              <a:off x="-3059865" y="2997016"/>
              <a:ext cx="2817995" cy="56486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je linkermuisknop en selecteer ‘Nieuwe Dia’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4" name="Rechte verbindingslijn 33">
              <a:extLst>
                <a:ext uri="{FF2B5EF4-FFF2-40B4-BE49-F238E27FC236}">
                  <a16:creationId xmlns:a16="http://schemas.microsoft.com/office/drawing/2014/main" id="{E456D352-3686-451D-802D-CA7076FD3EBD}"/>
                </a:ext>
              </a:extLst>
            </p:cNvPr>
            <p:cNvCxnSpPr>
              <a:cxnSpLocks/>
            </p:cNvCxnSpPr>
            <p:nvPr userDrawn="1"/>
          </p:nvCxnSpPr>
          <p:spPr>
            <a:xfrm>
              <a:off x="-3419886" y="2797746"/>
              <a:ext cx="3178017" cy="0"/>
            </a:xfrm>
            <a:prstGeom prst="line">
              <a:avLst/>
            </a:prstGeom>
            <a:noFill/>
            <a:ln w="3175" cap="flat" cmpd="sng" algn="ctr">
              <a:solidFill>
                <a:schemeClr val="accent1"/>
              </a:solidFill>
              <a:prstDash val="solid"/>
            </a:ln>
            <a:effectLst/>
          </p:spPr>
        </p:cxnSp>
        <p:sp>
          <p:nvSpPr>
            <p:cNvPr id="35" name="Ovaal 34">
              <a:extLst>
                <a:ext uri="{FF2B5EF4-FFF2-40B4-BE49-F238E27FC236}">
                  <a16:creationId xmlns:a16="http://schemas.microsoft.com/office/drawing/2014/main" id="{0815EF37-8732-43CB-A4FE-FBC7CDF17377}"/>
                </a:ext>
              </a:extLst>
            </p:cNvPr>
            <p:cNvSpPr/>
            <p:nvPr userDrawn="1"/>
          </p:nvSpPr>
          <p:spPr>
            <a:xfrm>
              <a:off x="-3425546" y="390532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6" name="Rechthoek 35">
              <a:extLst>
                <a:ext uri="{FF2B5EF4-FFF2-40B4-BE49-F238E27FC236}">
                  <a16:creationId xmlns:a16="http://schemas.microsoft.com/office/drawing/2014/main" id="{20BD114F-F036-4569-829F-D577049E59A7}"/>
                </a:ext>
              </a:extLst>
            </p:cNvPr>
            <p:cNvSpPr/>
            <p:nvPr userDrawn="1"/>
          </p:nvSpPr>
          <p:spPr>
            <a:xfrm>
              <a:off x="-3059865" y="3971385"/>
              <a:ext cx="2817995" cy="1136241"/>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electeer de nieuwe dia die zojuist is toegevoegd. Klik op je linkermuisknop en ga naar indelingen. Je krijgt een overzicht te zien van de indelingen die op template staan. Klik op  je gewenste indeling en de dia is zojuist vervangen.</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7" name="Rechte verbindingslijn 36">
              <a:extLst>
                <a:ext uri="{FF2B5EF4-FFF2-40B4-BE49-F238E27FC236}">
                  <a16:creationId xmlns:a16="http://schemas.microsoft.com/office/drawing/2014/main" id="{BEA53D02-EDB4-4DC1-BBDD-0B39E6C4290D}"/>
                </a:ext>
              </a:extLst>
            </p:cNvPr>
            <p:cNvCxnSpPr>
              <a:cxnSpLocks/>
            </p:cNvCxnSpPr>
            <p:nvPr userDrawn="1"/>
          </p:nvCxnSpPr>
          <p:spPr>
            <a:xfrm>
              <a:off x="-3482044" y="3758428"/>
              <a:ext cx="3178017" cy="0"/>
            </a:xfrm>
            <a:prstGeom prst="line">
              <a:avLst/>
            </a:prstGeom>
            <a:noFill/>
            <a:ln w="3175" cap="flat" cmpd="sng" algn="ctr">
              <a:solidFill>
                <a:schemeClr val="accent1"/>
              </a:solidFill>
              <a:prstDash val="solid"/>
            </a:ln>
            <a:effectLst/>
          </p:spPr>
        </p:cxnSp>
        <p:pic>
          <p:nvPicPr>
            <p:cNvPr id="38" name="Afbeelding 37">
              <a:extLst>
                <a:ext uri="{FF2B5EF4-FFF2-40B4-BE49-F238E27FC236}">
                  <a16:creationId xmlns:a16="http://schemas.microsoft.com/office/drawing/2014/main" id="{694A422A-9F03-43B5-AA21-D4B70A8F5E32}"/>
                </a:ext>
              </a:extLst>
            </p:cNvPr>
            <p:cNvPicPr>
              <a:picLocks noChangeAspect="1"/>
            </p:cNvPicPr>
            <p:nvPr userDrawn="1"/>
          </p:nvPicPr>
          <p:blipFill rotWithShape="1">
            <a:blip r:embed="rId2"/>
            <a:srcRect l="7292" t="51481" r="81153" b="8164"/>
            <a:stretch/>
          </p:blipFill>
          <p:spPr>
            <a:xfrm>
              <a:off x="-2409222" y="5016420"/>
              <a:ext cx="891505" cy="875749"/>
            </a:xfrm>
            <a:prstGeom prst="rect">
              <a:avLst/>
            </a:prstGeom>
            <a:ln>
              <a:solidFill>
                <a:schemeClr val="tx1"/>
              </a:solidFill>
            </a:ln>
          </p:spPr>
        </p:pic>
        <p:grpSp>
          <p:nvGrpSpPr>
            <p:cNvPr id="39" name="Groep 38">
              <a:extLst>
                <a:ext uri="{FF2B5EF4-FFF2-40B4-BE49-F238E27FC236}">
                  <a16:creationId xmlns:a16="http://schemas.microsoft.com/office/drawing/2014/main" id="{F5610625-26EF-4BA0-BDF5-66462F4C3941}"/>
                </a:ext>
              </a:extLst>
            </p:cNvPr>
            <p:cNvGrpSpPr/>
            <p:nvPr userDrawn="1"/>
          </p:nvGrpSpPr>
          <p:grpSpPr>
            <a:xfrm>
              <a:off x="-3040489" y="2320000"/>
              <a:ext cx="987604" cy="55249"/>
              <a:chOff x="-1672178" y="2278998"/>
              <a:chExt cx="889379" cy="58860"/>
            </a:xfrm>
          </p:grpSpPr>
          <p:cxnSp>
            <p:nvCxnSpPr>
              <p:cNvPr id="71" name="Rechte verbindingslijn 70">
                <a:extLst>
                  <a:ext uri="{FF2B5EF4-FFF2-40B4-BE49-F238E27FC236}">
                    <a16:creationId xmlns:a16="http://schemas.microsoft.com/office/drawing/2014/main" id="{914E4932-D2B1-4737-A03D-4DBA033B2C43}"/>
                  </a:ext>
                </a:extLst>
              </p:cNvPr>
              <p:cNvCxnSpPr>
                <a:cxnSpLocks/>
              </p:cNvCxnSpPr>
              <p:nvPr userDrawn="1"/>
            </p:nvCxnSpPr>
            <p:spPr>
              <a:xfrm>
                <a:off x="-1663694" y="2308599"/>
                <a:ext cx="870983"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72" name="Gelijkbenige driehoek 71">
                <a:extLst>
                  <a:ext uri="{FF2B5EF4-FFF2-40B4-BE49-F238E27FC236}">
                    <a16:creationId xmlns:a16="http://schemas.microsoft.com/office/drawing/2014/main" id="{4FC57D55-689D-451E-8953-564F9900C757}"/>
                  </a:ext>
                </a:extLst>
              </p:cNvPr>
              <p:cNvSpPr/>
              <p:nvPr userDrawn="1"/>
            </p:nvSpPr>
            <p:spPr>
              <a:xfrm rot="5400000">
                <a:off x="-16892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73" name="Gelijkbenige driehoek 72">
                <a:extLst>
                  <a:ext uri="{FF2B5EF4-FFF2-40B4-BE49-F238E27FC236}">
                    <a16:creationId xmlns:a16="http://schemas.microsoft.com/office/drawing/2014/main" id="{3DCEC64B-8BB7-4B51-8E60-6D5EB3676C59}"/>
                  </a:ext>
                </a:extLst>
              </p:cNvPr>
              <p:cNvSpPr/>
              <p:nvPr userDrawn="1"/>
            </p:nvSpPr>
            <p:spPr>
              <a:xfrm rot="16200000">
                <a:off x="-8245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grpSp>
          <p:nvGrpSpPr>
            <p:cNvPr id="40" name="Groep 39">
              <a:extLst>
                <a:ext uri="{FF2B5EF4-FFF2-40B4-BE49-F238E27FC236}">
                  <a16:creationId xmlns:a16="http://schemas.microsoft.com/office/drawing/2014/main" id="{1275C6EB-9527-46E2-BFFD-BFCEC94171C2}"/>
                </a:ext>
              </a:extLst>
            </p:cNvPr>
            <p:cNvGrpSpPr/>
            <p:nvPr userDrawn="1"/>
          </p:nvGrpSpPr>
          <p:grpSpPr>
            <a:xfrm>
              <a:off x="-3013084" y="2401116"/>
              <a:ext cx="932796" cy="236315"/>
              <a:chOff x="-3001695" y="2422475"/>
              <a:chExt cx="1455083" cy="368630"/>
            </a:xfrm>
          </p:grpSpPr>
          <p:grpSp>
            <p:nvGrpSpPr>
              <p:cNvPr id="66" name="Groep 65">
                <a:extLst>
                  <a:ext uri="{FF2B5EF4-FFF2-40B4-BE49-F238E27FC236}">
                    <a16:creationId xmlns:a16="http://schemas.microsoft.com/office/drawing/2014/main" id="{59A08329-50F6-4458-9EE9-F5A4D6F84C6D}"/>
                  </a:ext>
                </a:extLst>
              </p:cNvPr>
              <p:cNvGrpSpPr/>
              <p:nvPr userDrawn="1"/>
            </p:nvGrpSpPr>
            <p:grpSpPr>
              <a:xfrm>
                <a:off x="-3001695" y="2422475"/>
                <a:ext cx="1455083" cy="368630"/>
                <a:chOff x="-2865715" y="2381331"/>
                <a:chExt cx="908428" cy="230141"/>
              </a:xfrm>
            </p:grpSpPr>
            <p:sp>
              <p:nvSpPr>
                <p:cNvPr id="68" name="Rechthoek 67">
                  <a:extLst>
                    <a:ext uri="{FF2B5EF4-FFF2-40B4-BE49-F238E27FC236}">
                      <a16:creationId xmlns:a16="http://schemas.microsoft.com/office/drawing/2014/main" id="{1CE91C74-70A9-48D6-9231-5A84534F7065}"/>
                    </a:ext>
                  </a:extLst>
                </p:cNvPr>
                <p:cNvSpPr/>
                <p:nvPr userDrawn="1"/>
              </p:nvSpPr>
              <p:spPr>
                <a:xfrm>
                  <a:off x="-2865715" y="2381331"/>
                  <a:ext cx="908428" cy="23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cxnSp>
              <p:nvCxnSpPr>
                <p:cNvPr id="69" name="Rechte verbindingslijn 68">
                  <a:extLst>
                    <a:ext uri="{FF2B5EF4-FFF2-40B4-BE49-F238E27FC236}">
                      <a16:creationId xmlns:a16="http://schemas.microsoft.com/office/drawing/2014/main" id="{67D5BA75-1777-45F9-B0C4-59AE080C1CE8}"/>
                    </a:ext>
                  </a:extLst>
                </p:cNvPr>
                <p:cNvCxnSpPr>
                  <a:cxnSpLocks/>
                </p:cNvCxnSpPr>
                <p:nvPr userDrawn="1"/>
              </p:nvCxnSpPr>
              <p:spPr>
                <a:xfrm flipV="1">
                  <a:off x="-2865715"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55BE55FD-5484-42F5-B140-533BDDAD3349}"/>
                    </a:ext>
                  </a:extLst>
                </p:cNvPr>
                <p:cNvCxnSpPr>
                  <a:cxnSpLocks/>
                </p:cNvCxnSpPr>
                <p:nvPr userDrawn="1"/>
              </p:nvCxnSpPr>
              <p:spPr>
                <a:xfrm flipV="1">
                  <a:off x="-1957287"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7" name="Rechte verbindingslijn 66">
                <a:extLst>
                  <a:ext uri="{FF2B5EF4-FFF2-40B4-BE49-F238E27FC236}">
                    <a16:creationId xmlns:a16="http://schemas.microsoft.com/office/drawing/2014/main" id="{14DD0E58-6EE4-44B0-889F-1C22B8EE3CDC}"/>
                  </a:ext>
                </a:extLst>
              </p:cNvPr>
              <p:cNvCxnSpPr>
                <a:cxnSpLocks/>
              </p:cNvCxnSpPr>
              <p:nvPr userDrawn="1"/>
            </p:nvCxnSpPr>
            <p:spPr>
              <a:xfrm flipV="1">
                <a:off x="-3001695" y="2422475"/>
                <a:ext cx="1455083" cy="1"/>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ep 40">
              <a:extLst>
                <a:ext uri="{FF2B5EF4-FFF2-40B4-BE49-F238E27FC236}">
                  <a16:creationId xmlns:a16="http://schemas.microsoft.com/office/drawing/2014/main" id="{19493DE4-8A5F-480E-8361-2855446D2A42}"/>
                </a:ext>
              </a:extLst>
            </p:cNvPr>
            <p:cNvGrpSpPr/>
            <p:nvPr userDrawn="1"/>
          </p:nvGrpSpPr>
          <p:grpSpPr>
            <a:xfrm>
              <a:off x="-2937094" y="5019327"/>
              <a:ext cx="268738" cy="248381"/>
              <a:chOff x="-3040489" y="5132766"/>
              <a:chExt cx="268738" cy="248381"/>
            </a:xfrm>
          </p:grpSpPr>
          <p:sp>
            <p:nvSpPr>
              <p:cNvPr id="60" name="Rechthoek 59">
                <a:extLst>
                  <a:ext uri="{FF2B5EF4-FFF2-40B4-BE49-F238E27FC236}">
                    <a16:creationId xmlns:a16="http://schemas.microsoft.com/office/drawing/2014/main" id="{A1DA2FF5-1661-4C6D-A93A-157D3F82D3BE}"/>
                  </a:ext>
                </a:extLst>
              </p:cNvPr>
              <p:cNvSpPr/>
              <p:nvPr userDrawn="1"/>
            </p:nvSpPr>
            <p:spPr>
              <a:xfrm>
                <a:off x="-3040489" y="5132766"/>
                <a:ext cx="268738" cy="24838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61" name="Rechthoek 60">
                <a:extLst>
                  <a:ext uri="{FF2B5EF4-FFF2-40B4-BE49-F238E27FC236}">
                    <a16:creationId xmlns:a16="http://schemas.microsoft.com/office/drawing/2014/main" id="{575952D2-1C04-4883-839F-35B523B79160}"/>
                  </a:ext>
                </a:extLst>
              </p:cNvPr>
              <p:cNvSpPr/>
              <p:nvPr userDrawn="1"/>
            </p:nvSpPr>
            <p:spPr>
              <a:xfrm>
                <a:off x="-3015285" y="5157017"/>
                <a:ext cx="218330" cy="3600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62" name="Rechthoek 61">
                <a:extLst>
                  <a:ext uri="{FF2B5EF4-FFF2-40B4-BE49-F238E27FC236}">
                    <a16:creationId xmlns:a16="http://schemas.microsoft.com/office/drawing/2014/main" id="{725D8050-96D1-42EA-85FC-FE12DA990963}"/>
                  </a:ext>
                </a:extLst>
              </p:cNvPr>
              <p:cNvSpPr/>
              <p:nvPr userDrawn="1"/>
            </p:nvSpPr>
            <p:spPr>
              <a:xfrm rot="5400000">
                <a:off x="-3041218" y="5240997"/>
                <a:ext cx="137817" cy="85953"/>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63" name="Rechthoek 62">
                <a:extLst>
                  <a:ext uri="{FF2B5EF4-FFF2-40B4-BE49-F238E27FC236}">
                    <a16:creationId xmlns:a16="http://schemas.microsoft.com/office/drawing/2014/main" id="{897B1C2F-F93E-4212-A099-6A68B2329437}"/>
                  </a:ext>
                </a:extLst>
              </p:cNvPr>
              <p:cNvSpPr/>
              <p:nvPr userDrawn="1"/>
            </p:nvSpPr>
            <p:spPr>
              <a:xfrm>
                <a:off x="-2904130" y="5214857"/>
                <a:ext cx="107175"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64" name="Rechthoek 63">
                <a:extLst>
                  <a:ext uri="{FF2B5EF4-FFF2-40B4-BE49-F238E27FC236}">
                    <a16:creationId xmlns:a16="http://schemas.microsoft.com/office/drawing/2014/main" id="{A8A2C51C-6472-4ABF-AC37-5C4BE0CAE6C4}"/>
                  </a:ext>
                </a:extLst>
              </p:cNvPr>
              <p:cNvSpPr/>
              <p:nvPr userDrawn="1"/>
            </p:nvSpPr>
            <p:spPr>
              <a:xfrm>
                <a:off x="-2904130" y="5333978"/>
                <a:ext cx="90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65" name="Rechthoek 64">
                <a:extLst>
                  <a:ext uri="{FF2B5EF4-FFF2-40B4-BE49-F238E27FC236}">
                    <a16:creationId xmlns:a16="http://schemas.microsoft.com/office/drawing/2014/main" id="{BDE64E94-63A1-40F1-8EA3-34E3AFC98B87}"/>
                  </a:ext>
                </a:extLst>
              </p:cNvPr>
              <p:cNvSpPr/>
              <p:nvPr userDrawn="1"/>
            </p:nvSpPr>
            <p:spPr>
              <a:xfrm>
                <a:off x="-2904130" y="5274638"/>
                <a:ext cx="72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sp>
          <p:nvSpPr>
            <p:cNvPr id="42" name="Rechthoek 41">
              <a:extLst>
                <a:ext uri="{FF2B5EF4-FFF2-40B4-BE49-F238E27FC236}">
                  <a16:creationId xmlns:a16="http://schemas.microsoft.com/office/drawing/2014/main" id="{02A4ACA4-628A-4EE6-B394-264E14AA24B0}"/>
                </a:ext>
              </a:extLst>
            </p:cNvPr>
            <p:cNvSpPr/>
            <p:nvPr userDrawn="1"/>
          </p:nvSpPr>
          <p:spPr>
            <a:xfrm>
              <a:off x="-3059865" y="5306696"/>
              <a:ext cx="514284"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Inde</a:t>
              </a:r>
              <a:r>
                <a:rPr lang="nl-NL" sz="900" b="0" u="sng" noProof="0">
                  <a:solidFill>
                    <a:schemeClr val="tx1"/>
                  </a:solidFill>
                  <a:latin typeface="+mn-lt"/>
                  <a:cs typeface="Arial" panose="020B0604020202020204" pitchFamily="34" charset="0"/>
                </a:rPr>
                <a:t>l</a:t>
              </a:r>
              <a:r>
                <a:rPr lang="nl-NL" sz="900" b="0" noProof="0">
                  <a:solidFill>
                    <a:schemeClr val="tx1"/>
                  </a:solidFill>
                  <a:latin typeface="+mn-lt"/>
                  <a:cs typeface="Arial" panose="020B0604020202020204" pitchFamily="34" charset="0"/>
                </a:rPr>
                <a:t>ing</a:t>
              </a:r>
            </a:p>
          </p:txBody>
        </p:sp>
        <p:sp>
          <p:nvSpPr>
            <p:cNvPr id="43" name="Gelijkbenige driehoek 42">
              <a:extLst>
                <a:ext uri="{FF2B5EF4-FFF2-40B4-BE49-F238E27FC236}">
                  <a16:creationId xmlns:a16="http://schemas.microsoft.com/office/drawing/2014/main" id="{B83C21DD-B931-4916-BF73-CD15C86B8CF0}"/>
                </a:ext>
              </a:extLst>
            </p:cNvPr>
            <p:cNvSpPr/>
            <p:nvPr userDrawn="1"/>
          </p:nvSpPr>
          <p:spPr>
            <a:xfrm rot="10800000">
              <a:off x="-2838619" y="5475155"/>
              <a:ext cx="71790" cy="4227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44" name="Groep 43">
              <a:extLst>
                <a:ext uri="{FF2B5EF4-FFF2-40B4-BE49-F238E27FC236}">
                  <a16:creationId xmlns:a16="http://schemas.microsoft.com/office/drawing/2014/main" id="{A0718DAA-2D84-4A65-9913-741C8BA0B3E1}"/>
                </a:ext>
              </a:extLst>
            </p:cNvPr>
            <p:cNvGrpSpPr/>
            <p:nvPr userDrawn="1"/>
          </p:nvGrpSpPr>
          <p:grpSpPr>
            <a:xfrm>
              <a:off x="-3014702" y="3382393"/>
              <a:ext cx="268738" cy="209412"/>
              <a:chOff x="-3040489" y="5132767"/>
              <a:chExt cx="268738" cy="209412"/>
            </a:xfrm>
          </p:grpSpPr>
          <p:sp>
            <p:nvSpPr>
              <p:cNvPr id="54" name="Rechthoek 53">
                <a:extLst>
                  <a:ext uri="{FF2B5EF4-FFF2-40B4-BE49-F238E27FC236}">
                    <a16:creationId xmlns:a16="http://schemas.microsoft.com/office/drawing/2014/main" id="{F70A0BC7-C6A8-4680-BC31-70929491D07C}"/>
                  </a:ext>
                </a:extLst>
              </p:cNvPr>
              <p:cNvSpPr/>
              <p:nvPr userDrawn="1"/>
            </p:nvSpPr>
            <p:spPr>
              <a:xfrm>
                <a:off x="-3040489" y="5132767"/>
                <a:ext cx="268738" cy="20941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55" name="Rechthoek 54">
                <a:extLst>
                  <a:ext uri="{FF2B5EF4-FFF2-40B4-BE49-F238E27FC236}">
                    <a16:creationId xmlns:a16="http://schemas.microsoft.com/office/drawing/2014/main" id="{076876EE-FE71-4A97-A323-4D654143B98F}"/>
                  </a:ext>
                </a:extLst>
              </p:cNvPr>
              <p:cNvSpPr/>
              <p:nvPr userDrawn="1"/>
            </p:nvSpPr>
            <p:spPr>
              <a:xfrm>
                <a:off x="-3015285" y="5157017"/>
                <a:ext cx="218330" cy="7584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56" name="Rechthoek 55">
                <a:extLst>
                  <a:ext uri="{FF2B5EF4-FFF2-40B4-BE49-F238E27FC236}">
                    <a16:creationId xmlns:a16="http://schemas.microsoft.com/office/drawing/2014/main" id="{63488DD9-AB37-4AF7-9C5C-88B5F53A390F}"/>
                  </a:ext>
                </a:extLst>
              </p:cNvPr>
              <p:cNvSpPr/>
              <p:nvPr userDrawn="1"/>
            </p:nvSpPr>
            <p:spPr>
              <a:xfrm>
                <a:off x="-2943665" y="5296950"/>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57" name="Rechthoek 56">
                <a:extLst>
                  <a:ext uri="{FF2B5EF4-FFF2-40B4-BE49-F238E27FC236}">
                    <a16:creationId xmlns:a16="http://schemas.microsoft.com/office/drawing/2014/main" id="{19B974F8-6B80-4515-9782-03DAAB0939FC}"/>
                  </a:ext>
                </a:extLst>
              </p:cNvPr>
              <p:cNvSpPr/>
              <p:nvPr userDrawn="1"/>
            </p:nvSpPr>
            <p:spPr>
              <a:xfrm>
                <a:off x="-2943665" y="5256918"/>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58" name="Rechthoek 57">
                <a:extLst>
                  <a:ext uri="{FF2B5EF4-FFF2-40B4-BE49-F238E27FC236}">
                    <a16:creationId xmlns:a16="http://schemas.microsoft.com/office/drawing/2014/main" id="{93D30D57-3647-4223-9AB4-131E5367FC55}"/>
                  </a:ext>
                </a:extLst>
              </p:cNvPr>
              <p:cNvSpPr/>
              <p:nvPr userDrawn="1"/>
            </p:nvSpPr>
            <p:spPr>
              <a:xfrm>
                <a:off x="-3014224" y="5296950"/>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59" name="Rechthoek 58">
                <a:extLst>
                  <a:ext uri="{FF2B5EF4-FFF2-40B4-BE49-F238E27FC236}">
                    <a16:creationId xmlns:a16="http://schemas.microsoft.com/office/drawing/2014/main" id="{B76A54C7-571F-40B5-8018-62825BEEA1B4}"/>
                  </a:ext>
                </a:extLst>
              </p:cNvPr>
              <p:cNvSpPr/>
              <p:nvPr userDrawn="1"/>
            </p:nvSpPr>
            <p:spPr>
              <a:xfrm>
                <a:off x="-3014224" y="5256918"/>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sp>
          <p:nvSpPr>
            <p:cNvPr id="45" name="Rechthoek 44">
              <a:extLst>
                <a:ext uri="{FF2B5EF4-FFF2-40B4-BE49-F238E27FC236}">
                  <a16:creationId xmlns:a16="http://schemas.microsoft.com/office/drawing/2014/main" id="{A5EB9980-F513-453D-AE0E-E72E702F0E3D}"/>
                </a:ext>
              </a:extLst>
            </p:cNvPr>
            <p:cNvSpPr/>
            <p:nvPr userDrawn="1"/>
          </p:nvSpPr>
          <p:spPr>
            <a:xfrm>
              <a:off x="-2743973" y="3362401"/>
              <a:ext cx="754437"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Nieu</a:t>
              </a:r>
              <a:r>
                <a:rPr lang="nl-NL" sz="900" b="0" u="sng" noProof="0">
                  <a:solidFill>
                    <a:schemeClr val="tx1"/>
                  </a:solidFill>
                  <a:latin typeface="+mn-lt"/>
                  <a:cs typeface="Arial" panose="020B0604020202020204" pitchFamily="34" charset="0"/>
                </a:rPr>
                <a:t>w</a:t>
              </a:r>
              <a:r>
                <a:rPr lang="nl-NL" sz="900" b="0" noProof="0">
                  <a:solidFill>
                    <a:schemeClr val="tx1"/>
                  </a:solidFill>
                  <a:latin typeface="+mn-lt"/>
                  <a:cs typeface="Arial" panose="020B0604020202020204" pitchFamily="34" charset="0"/>
                </a:rPr>
                <a:t>e dia</a:t>
              </a:r>
            </a:p>
          </p:txBody>
        </p:sp>
        <p:grpSp>
          <p:nvGrpSpPr>
            <p:cNvPr id="46" name="Groep 45">
              <a:extLst>
                <a:ext uri="{FF2B5EF4-FFF2-40B4-BE49-F238E27FC236}">
                  <a16:creationId xmlns:a16="http://schemas.microsoft.com/office/drawing/2014/main" id="{70FB5EF5-6DC4-4DAF-9F24-64309E7207A6}"/>
                </a:ext>
              </a:extLst>
            </p:cNvPr>
            <p:cNvGrpSpPr/>
            <p:nvPr userDrawn="1"/>
          </p:nvGrpSpPr>
          <p:grpSpPr>
            <a:xfrm>
              <a:off x="-3050747" y="3332795"/>
              <a:ext cx="97294" cy="98558"/>
              <a:chOff x="-2262391" y="3583492"/>
              <a:chExt cx="118800" cy="120343"/>
            </a:xfrm>
          </p:grpSpPr>
          <p:cxnSp>
            <p:nvCxnSpPr>
              <p:cNvPr id="47" name="Rechte verbindingslijn 46">
                <a:extLst>
                  <a:ext uri="{FF2B5EF4-FFF2-40B4-BE49-F238E27FC236}">
                    <a16:creationId xmlns:a16="http://schemas.microsoft.com/office/drawing/2014/main" id="{3CACDCD9-9211-435B-A5D8-31D3C09BCB3B}"/>
                  </a:ext>
                </a:extLst>
              </p:cNvPr>
              <p:cNvCxnSpPr>
                <a:cxnSpLocks/>
              </p:cNvCxnSpPr>
              <p:nvPr userDrawn="1"/>
            </p:nvCxnSpPr>
            <p:spPr>
              <a:xfrm flipH="1" flipV="1">
                <a:off x="-2204436" y="3583492"/>
                <a:ext cx="2" cy="120343"/>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AAB768C6-5421-4EA2-8421-5E34B394BEA6}"/>
                  </a:ext>
                </a:extLst>
              </p:cNvPr>
              <p:cNvCxnSpPr>
                <a:cxnSpLocks/>
              </p:cNvCxnSpPr>
              <p:nvPr userDrawn="1"/>
            </p:nvCxnSpPr>
            <p:spPr>
              <a:xfrm>
                <a:off x="-2262391" y="3647737"/>
                <a:ext cx="118800" cy="1"/>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49" name="Ovaal 48">
                <a:extLst>
                  <a:ext uri="{FF2B5EF4-FFF2-40B4-BE49-F238E27FC236}">
                    <a16:creationId xmlns:a16="http://schemas.microsoft.com/office/drawing/2014/main" id="{6BF6DF74-748C-48BB-8597-31C2ADC5B428}"/>
                  </a:ext>
                </a:extLst>
              </p:cNvPr>
              <p:cNvSpPr/>
              <p:nvPr userDrawn="1"/>
            </p:nvSpPr>
            <p:spPr>
              <a:xfrm>
                <a:off x="-2227294" y="3623006"/>
                <a:ext cx="45719" cy="45719"/>
              </a:xfrm>
              <a:prstGeom prst="ellipse">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cxnSp>
            <p:nvCxnSpPr>
              <p:cNvPr id="50" name="Rechte verbindingslijn 49">
                <a:extLst>
                  <a:ext uri="{FF2B5EF4-FFF2-40B4-BE49-F238E27FC236}">
                    <a16:creationId xmlns:a16="http://schemas.microsoft.com/office/drawing/2014/main" id="{B8C2114B-7422-4A74-A793-7CAD92587FA8}"/>
                  </a:ext>
                </a:extLst>
              </p:cNvPr>
              <p:cNvCxnSpPr>
                <a:cxnSpLocks/>
              </p:cNvCxnSpPr>
              <p:nvPr userDrawn="1"/>
            </p:nvCxnSpPr>
            <p:spPr>
              <a:xfrm flipH="1">
                <a:off x="-2174536" y="3604311"/>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E8C8A832-1A9D-4197-A6BA-FAB13F6C0CBF}"/>
                  </a:ext>
                </a:extLst>
              </p:cNvPr>
              <p:cNvCxnSpPr>
                <a:cxnSpLocks/>
              </p:cNvCxnSpPr>
              <p:nvPr userDrawn="1"/>
            </p:nvCxnSpPr>
            <p:spPr>
              <a:xfrm flipH="1">
                <a:off x="-2253119" y="3673366"/>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60B72499-8E07-4024-8316-9BE8EC83B3EF}"/>
                  </a:ext>
                </a:extLst>
              </p:cNvPr>
              <p:cNvCxnSpPr>
                <a:cxnSpLocks/>
              </p:cNvCxnSpPr>
              <p:nvPr userDrawn="1"/>
            </p:nvCxnSpPr>
            <p:spPr>
              <a:xfrm>
                <a:off x="-2174311" y="367574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FBB4C120-3442-4C39-ABCD-F23FB16160F1}"/>
                  </a:ext>
                </a:extLst>
              </p:cNvPr>
              <p:cNvCxnSpPr>
                <a:cxnSpLocks/>
              </p:cNvCxnSpPr>
              <p:nvPr userDrawn="1"/>
            </p:nvCxnSpPr>
            <p:spPr>
              <a:xfrm>
                <a:off x="-2250517" y="360192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77" name="Tijdelijke aanduiding voor tekst 7">
            <a:extLst>
              <a:ext uri="{FF2B5EF4-FFF2-40B4-BE49-F238E27FC236}">
                <a16:creationId xmlns:a16="http://schemas.microsoft.com/office/drawing/2014/main" id="{A8BEBF35-4C33-472C-9552-3EC740E58FE6}"/>
              </a:ext>
            </a:extLst>
          </p:cNvPr>
          <p:cNvSpPr>
            <a:spLocks noGrp="1"/>
          </p:cNvSpPr>
          <p:nvPr>
            <p:ph type="body" sz="quarter" idx="21" hasCustomPrompt="1"/>
          </p:nvPr>
        </p:nvSpPr>
        <p:spPr>
          <a:xfrm>
            <a:off x="-201540" y="3992700"/>
            <a:ext cx="12595080" cy="180000"/>
          </a:xfrm>
          <a:prstGeom prst="round2SameRect">
            <a:avLst>
              <a:gd name="adj1" fmla="val 50000"/>
              <a:gd name="adj2"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spTree>
    <p:extLst>
      <p:ext uri="{BB962C8B-B14F-4D97-AF65-F5344CB8AC3E}">
        <p14:creationId xmlns:p14="http://schemas.microsoft.com/office/powerpoint/2010/main" val="929967467"/>
      </p:ext>
    </p:extLst>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orph-overgang B">
    <p:spTree>
      <p:nvGrpSpPr>
        <p:cNvPr id="1" name=""/>
        <p:cNvGrpSpPr/>
        <p:nvPr/>
      </p:nvGrpSpPr>
      <p:grpSpPr>
        <a:xfrm>
          <a:off x="0" y="0"/>
          <a:ext cx="0" cy="0"/>
          <a:chOff x="0" y="0"/>
          <a:chExt cx="0" cy="0"/>
        </a:xfrm>
      </p:grpSpPr>
      <p:sp>
        <p:nvSpPr>
          <p:cNvPr id="4" name="Tijdelijke aanduiding voor datum 3" hidden="1">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7B7448AA-47E3-41A3-9BD9-6759F767A848}" type="datetime1">
              <a:rPr lang="nl-NL" smtClean="0"/>
              <a:t>13-12-2024</a:t>
            </a:fld>
            <a:endParaRPr lang="nl-NL"/>
          </a:p>
        </p:txBody>
      </p:sp>
      <p:sp>
        <p:nvSpPr>
          <p:cNvPr id="5" name="Tijdelijke aanduiding voor voettekst 4" hidden="1">
            <a:extLst>
              <a:ext uri="{FF2B5EF4-FFF2-40B4-BE49-F238E27FC236}">
                <a16:creationId xmlns:a16="http://schemas.microsoft.com/office/drawing/2014/main" id="{15C3B878-D052-4B8E-B811-14EF9E706B2A}"/>
              </a:ext>
            </a:extLst>
          </p:cNvPr>
          <p:cNvSpPr>
            <a:spLocks noGrp="1"/>
          </p:cNvSpPr>
          <p:nvPr>
            <p:ph type="ftr" sz="quarter" idx="11"/>
          </p:nvPr>
        </p:nvSpPr>
        <p:spPr>
          <a:xfrm>
            <a:off x="6464950" y="6327020"/>
            <a:ext cx="4502385" cy="367824"/>
          </a:xfrm>
        </p:spPr>
        <p:txBody>
          <a:bodyPr/>
          <a:lstStyle/>
          <a:p>
            <a:r>
              <a:rPr lang="nl-NL"/>
              <a:t>Concept – versie 1.0</a:t>
            </a:r>
          </a:p>
        </p:txBody>
      </p:sp>
      <p:sp>
        <p:nvSpPr>
          <p:cNvPr id="6" name="Tijdelijke aanduiding voor dianummer 5" hidden="1">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18" name="Tijdelijke aanduiding voor tekst 7">
            <a:extLst>
              <a:ext uri="{FF2B5EF4-FFF2-40B4-BE49-F238E27FC236}">
                <a16:creationId xmlns:a16="http://schemas.microsoft.com/office/drawing/2014/main" id="{6F88FCD1-5A06-4247-8B90-F73F50C77C8A}"/>
              </a:ext>
            </a:extLst>
          </p:cNvPr>
          <p:cNvSpPr>
            <a:spLocks noGrp="1"/>
          </p:cNvSpPr>
          <p:nvPr>
            <p:ph type="body" sz="quarter" idx="14" hasCustomPrompt="1"/>
          </p:nvPr>
        </p:nvSpPr>
        <p:spPr>
          <a:xfrm>
            <a:off x="3891158" y="3137131"/>
            <a:ext cx="509397" cy="511738"/>
          </a:xfrm>
          <a:prstGeom prst="roundRect">
            <a:avLst>
              <a:gd name="adj"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9" name="Tijdelijke aanduiding voor tekst 7">
            <a:extLst>
              <a:ext uri="{FF2B5EF4-FFF2-40B4-BE49-F238E27FC236}">
                <a16:creationId xmlns:a16="http://schemas.microsoft.com/office/drawing/2014/main" id="{A96707A5-692F-4F38-A1C8-542D43A661C0}"/>
              </a:ext>
            </a:extLst>
          </p:cNvPr>
          <p:cNvSpPr>
            <a:spLocks noGrp="1"/>
          </p:cNvSpPr>
          <p:nvPr>
            <p:ph type="body" sz="quarter" idx="15" hasCustomPrompt="1"/>
          </p:nvPr>
        </p:nvSpPr>
        <p:spPr>
          <a:xfrm>
            <a:off x="4671215" y="3137131"/>
            <a:ext cx="509397" cy="511738"/>
          </a:xfrm>
          <a:prstGeom prst="roundRect">
            <a:avLst>
              <a:gd name="adj"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0" name="Tijdelijke aanduiding voor tekst 7">
            <a:extLst>
              <a:ext uri="{FF2B5EF4-FFF2-40B4-BE49-F238E27FC236}">
                <a16:creationId xmlns:a16="http://schemas.microsoft.com/office/drawing/2014/main" id="{C643BD61-3A14-4DC9-BD29-EF7EFD4ADFA9}"/>
              </a:ext>
            </a:extLst>
          </p:cNvPr>
          <p:cNvSpPr>
            <a:spLocks noGrp="1"/>
          </p:cNvSpPr>
          <p:nvPr>
            <p:ph type="body" sz="quarter" idx="16" hasCustomPrompt="1"/>
          </p:nvPr>
        </p:nvSpPr>
        <p:spPr>
          <a:xfrm>
            <a:off x="5451272" y="3137131"/>
            <a:ext cx="509397" cy="511738"/>
          </a:xfrm>
          <a:prstGeom prst="roundRect">
            <a:avLst>
              <a:gd name="adj"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1" name="Tijdelijke aanduiding voor tekst 7">
            <a:extLst>
              <a:ext uri="{FF2B5EF4-FFF2-40B4-BE49-F238E27FC236}">
                <a16:creationId xmlns:a16="http://schemas.microsoft.com/office/drawing/2014/main" id="{536B6B2F-A917-465B-B486-2CE60174C6F1}"/>
              </a:ext>
            </a:extLst>
          </p:cNvPr>
          <p:cNvSpPr>
            <a:spLocks noGrp="1"/>
          </p:cNvSpPr>
          <p:nvPr>
            <p:ph type="body" sz="quarter" idx="17" hasCustomPrompt="1"/>
          </p:nvPr>
        </p:nvSpPr>
        <p:spPr>
          <a:xfrm>
            <a:off x="6231330" y="3137131"/>
            <a:ext cx="509397" cy="511738"/>
          </a:xfrm>
          <a:prstGeom prst="roundRect">
            <a:avLst>
              <a:gd name="adj"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2" name="Tijdelijke aanduiding voor tekst 7">
            <a:extLst>
              <a:ext uri="{FF2B5EF4-FFF2-40B4-BE49-F238E27FC236}">
                <a16:creationId xmlns:a16="http://schemas.microsoft.com/office/drawing/2014/main" id="{A0F90E00-79B4-4D3A-9561-C74E99205513}"/>
              </a:ext>
            </a:extLst>
          </p:cNvPr>
          <p:cNvSpPr>
            <a:spLocks noGrp="1"/>
          </p:cNvSpPr>
          <p:nvPr>
            <p:ph type="body" sz="quarter" idx="18" hasCustomPrompt="1"/>
          </p:nvPr>
        </p:nvSpPr>
        <p:spPr>
          <a:xfrm>
            <a:off x="7011387" y="3137131"/>
            <a:ext cx="509397" cy="511738"/>
          </a:xfrm>
          <a:prstGeom prst="roundRect">
            <a:avLst>
              <a:gd name="adj"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23" name="Tijdelijke aanduiding voor tekst 7">
            <a:extLst>
              <a:ext uri="{FF2B5EF4-FFF2-40B4-BE49-F238E27FC236}">
                <a16:creationId xmlns:a16="http://schemas.microsoft.com/office/drawing/2014/main" id="{E147E8C9-927A-4CB7-BC99-27CD5A4B11C5}"/>
              </a:ext>
            </a:extLst>
          </p:cNvPr>
          <p:cNvSpPr>
            <a:spLocks noGrp="1"/>
          </p:cNvSpPr>
          <p:nvPr>
            <p:ph type="body" sz="quarter" idx="19" hasCustomPrompt="1"/>
          </p:nvPr>
        </p:nvSpPr>
        <p:spPr>
          <a:xfrm>
            <a:off x="7791444" y="3137131"/>
            <a:ext cx="509397" cy="511738"/>
          </a:xfrm>
          <a:prstGeom prst="roundRect">
            <a:avLst>
              <a:gd name="adj"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grpSp>
        <p:nvGrpSpPr>
          <p:cNvPr id="14" name="Groep 13">
            <a:extLst>
              <a:ext uri="{FF2B5EF4-FFF2-40B4-BE49-F238E27FC236}">
                <a16:creationId xmlns:a16="http://schemas.microsoft.com/office/drawing/2014/main" id="{F7A97121-29B3-4631-ADF9-983AA4CA834F}"/>
              </a:ext>
            </a:extLst>
          </p:cNvPr>
          <p:cNvGrpSpPr/>
          <p:nvPr userDrawn="1"/>
        </p:nvGrpSpPr>
        <p:grpSpPr>
          <a:xfrm>
            <a:off x="-3480684" y="-42790"/>
            <a:ext cx="3238911" cy="6945759"/>
            <a:chOff x="-3482044" y="-42790"/>
            <a:chExt cx="3240176" cy="6945759"/>
          </a:xfrm>
        </p:grpSpPr>
        <p:grpSp>
          <p:nvGrpSpPr>
            <p:cNvPr id="15" name="Meer informatie">
              <a:extLst>
                <a:ext uri="{FF2B5EF4-FFF2-40B4-BE49-F238E27FC236}">
                  <a16:creationId xmlns:a16="http://schemas.microsoft.com/office/drawing/2014/main" id="{5C738C2C-7370-4691-8F88-5D9AA91ED68C}"/>
                </a:ext>
              </a:extLst>
            </p:cNvPr>
            <p:cNvGrpSpPr/>
            <p:nvPr userDrawn="1"/>
          </p:nvGrpSpPr>
          <p:grpSpPr>
            <a:xfrm>
              <a:off x="-3420383" y="6119696"/>
              <a:ext cx="3178515" cy="783273"/>
              <a:chOff x="-3741486" y="3386444"/>
              <a:chExt cx="3178515" cy="783273"/>
            </a:xfrm>
          </p:grpSpPr>
          <p:sp>
            <p:nvSpPr>
              <p:cNvPr id="74" name="Freeform 101">
                <a:extLst>
                  <a:ext uri="{FF2B5EF4-FFF2-40B4-BE49-F238E27FC236}">
                    <a16:creationId xmlns:a16="http://schemas.microsoft.com/office/drawing/2014/main" id="{2DA6AC9A-67E5-4A59-8BB3-40DE57DD53C3}"/>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75" name="Rechthoek 74">
                <a:extLst>
                  <a:ext uri="{FF2B5EF4-FFF2-40B4-BE49-F238E27FC236}">
                    <a16:creationId xmlns:a16="http://schemas.microsoft.com/office/drawing/2014/main" id="{0698D440-24CF-48C9-B77E-A971F2329DA5}"/>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76" name="Rechte verbindingslijn 75">
                <a:extLst>
                  <a:ext uri="{FF2B5EF4-FFF2-40B4-BE49-F238E27FC236}">
                    <a16:creationId xmlns:a16="http://schemas.microsoft.com/office/drawing/2014/main" id="{EE000F23-65EB-4B8A-89F8-735E7D08A1C3}"/>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7" name="Rechthoek 16">
              <a:extLst>
                <a:ext uri="{FF2B5EF4-FFF2-40B4-BE49-F238E27FC236}">
                  <a16:creationId xmlns:a16="http://schemas.microsoft.com/office/drawing/2014/main" id="{E548C49A-B92F-421D-906C-4E1256DEFFF4}"/>
                </a:ext>
              </a:extLst>
            </p:cNvPr>
            <p:cNvSpPr/>
            <p:nvPr userDrawn="1"/>
          </p:nvSpPr>
          <p:spPr>
            <a:xfrm>
              <a:off x="-3425547" y="-42790"/>
              <a:ext cx="3084525" cy="284425"/>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en-GB" sz="1399"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verwijderen </a:t>
              </a:r>
            </a:p>
          </p:txBody>
        </p:sp>
        <p:sp>
          <p:nvSpPr>
            <p:cNvPr id="24" name="Ovaal 23">
              <a:extLst>
                <a:ext uri="{FF2B5EF4-FFF2-40B4-BE49-F238E27FC236}">
                  <a16:creationId xmlns:a16="http://schemas.microsoft.com/office/drawing/2014/main" id="{67230CFB-8A9B-4803-BA6F-3072AFE1FD98}"/>
                </a:ext>
              </a:extLst>
            </p:cNvPr>
            <p:cNvSpPr/>
            <p:nvPr userDrawn="1"/>
          </p:nvSpPr>
          <p:spPr>
            <a:xfrm>
              <a:off x="-3425546"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5" name="Rechte verbindingslijn 24">
              <a:extLst>
                <a:ext uri="{FF2B5EF4-FFF2-40B4-BE49-F238E27FC236}">
                  <a16:creationId xmlns:a16="http://schemas.microsoft.com/office/drawing/2014/main" id="{BFD91B75-DBAB-41C4-A796-5813CAD9700A}"/>
                </a:ext>
              </a:extLst>
            </p:cNvPr>
            <p:cNvCxnSpPr>
              <a:cxnSpLocks/>
            </p:cNvCxnSpPr>
            <p:nvPr userDrawn="1"/>
          </p:nvCxnSpPr>
          <p:spPr>
            <a:xfrm>
              <a:off x="-3419886" y="241635"/>
              <a:ext cx="3178017" cy="0"/>
            </a:xfrm>
            <a:prstGeom prst="line">
              <a:avLst/>
            </a:prstGeom>
            <a:noFill/>
            <a:ln w="3175" cap="flat" cmpd="sng" algn="ctr">
              <a:solidFill>
                <a:schemeClr val="accent1"/>
              </a:solidFill>
              <a:prstDash val="solid"/>
            </a:ln>
            <a:effectLst/>
          </p:spPr>
        </p:cxnSp>
        <p:cxnSp>
          <p:nvCxnSpPr>
            <p:cNvPr id="26" name="Rechte verbindingslijn 25">
              <a:extLst>
                <a:ext uri="{FF2B5EF4-FFF2-40B4-BE49-F238E27FC236}">
                  <a16:creationId xmlns:a16="http://schemas.microsoft.com/office/drawing/2014/main" id="{D41D8515-3542-42BC-93E2-E4E4FEFBE9D0}"/>
                </a:ext>
              </a:extLst>
            </p:cNvPr>
            <p:cNvCxnSpPr>
              <a:cxnSpLocks/>
            </p:cNvCxnSpPr>
            <p:nvPr userDrawn="1"/>
          </p:nvCxnSpPr>
          <p:spPr>
            <a:xfrm>
              <a:off x="-3419886" y="1577933"/>
              <a:ext cx="3178017" cy="0"/>
            </a:xfrm>
            <a:prstGeom prst="line">
              <a:avLst/>
            </a:prstGeom>
            <a:noFill/>
            <a:ln w="3175" cap="flat" cmpd="sng" algn="ctr">
              <a:solidFill>
                <a:schemeClr val="accent1"/>
              </a:solidFill>
              <a:prstDash val="solid"/>
            </a:ln>
            <a:effectLst/>
          </p:spPr>
        </p:cxnSp>
        <p:sp>
          <p:nvSpPr>
            <p:cNvPr id="27" name="Rechthoek 26">
              <a:extLst>
                <a:ext uri="{FF2B5EF4-FFF2-40B4-BE49-F238E27FC236}">
                  <a16:creationId xmlns:a16="http://schemas.microsoft.com/office/drawing/2014/main" id="{25122AD7-FC92-446A-9B87-B67E5781AF9F}"/>
                </a:ext>
              </a:extLst>
            </p:cNvPr>
            <p:cNvSpPr/>
            <p:nvPr userDrawn="1"/>
          </p:nvSpPr>
          <p:spPr>
            <a:xfrm>
              <a:off x="-3059865"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gewenst, selecteer een dia die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je wilt verwijderen, in de linker venster (indelingen). Verwijder de dia d.m.v.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p>
          </p:txBody>
        </p:sp>
        <p:cxnSp>
          <p:nvCxnSpPr>
            <p:cNvPr id="28" name="Rechte verbindingslijn 27">
              <a:extLst>
                <a:ext uri="{FF2B5EF4-FFF2-40B4-BE49-F238E27FC236}">
                  <a16:creationId xmlns:a16="http://schemas.microsoft.com/office/drawing/2014/main" id="{EB6817B0-98BE-4678-B606-B67AD9970035}"/>
                </a:ext>
              </a:extLst>
            </p:cNvPr>
            <p:cNvCxnSpPr>
              <a:cxnSpLocks/>
            </p:cNvCxnSpPr>
            <p:nvPr userDrawn="1"/>
          </p:nvCxnSpPr>
          <p:spPr>
            <a:xfrm>
              <a:off x="-3419886" y="6001813"/>
              <a:ext cx="3178017" cy="0"/>
            </a:xfrm>
            <a:prstGeom prst="line">
              <a:avLst/>
            </a:prstGeom>
            <a:noFill/>
            <a:ln w="3175" cap="flat" cmpd="sng" algn="ctr">
              <a:solidFill>
                <a:schemeClr val="accent1"/>
              </a:solidFill>
              <a:prstDash val="solid"/>
            </a:ln>
            <a:effectLst/>
          </p:spPr>
        </p:cxnSp>
        <p:sp>
          <p:nvSpPr>
            <p:cNvPr id="29" name="Ovaal 28">
              <a:extLst>
                <a:ext uri="{FF2B5EF4-FFF2-40B4-BE49-F238E27FC236}">
                  <a16:creationId xmlns:a16="http://schemas.microsoft.com/office/drawing/2014/main" id="{4F4593E7-94BD-4958-B32A-C29A13CD909B}"/>
                </a:ext>
              </a:extLst>
            </p:cNvPr>
            <p:cNvSpPr/>
            <p:nvPr userDrawn="1"/>
          </p:nvSpPr>
          <p:spPr>
            <a:xfrm>
              <a:off x="-3425546"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0" name="Rechthoek 29">
              <a:extLst>
                <a:ext uri="{FF2B5EF4-FFF2-40B4-BE49-F238E27FC236}">
                  <a16:creationId xmlns:a16="http://schemas.microsoft.com/office/drawing/2014/main" id="{9816217F-FAFC-4D16-9D82-5EB174D96B04}"/>
                </a:ext>
              </a:extLst>
            </p:cNvPr>
            <p:cNvSpPr/>
            <p:nvPr userDrawn="1"/>
          </p:nvSpPr>
          <p:spPr>
            <a:xfrm>
              <a:off x="-3059865" y="1772460"/>
              <a:ext cx="2817995" cy="56486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de linker venster en bepaal waar je een nieuwe dia wilt toevoegen. Er verschijnt nu een rode streep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31" name="Rechthoek 30">
              <a:extLst>
                <a:ext uri="{FF2B5EF4-FFF2-40B4-BE49-F238E27FC236}">
                  <a16:creationId xmlns:a16="http://schemas.microsoft.com/office/drawing/2014/main" id="{5981EF44-829E-497C-87BE-D805F665BB49}"/>
                </a:ext>
              </a:extLst>
            </p:cNvPr>
            <p:cNvSpPr/>
            <p:nvPr userDrawn="1"/>
          </p:nvSpPr>
          <p:spPr>
            <a:xfrm>
              <a:off x="-3425547" y="1290338"/>
              <a:ext cx="3084525" cy="284425"/>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en-GB" sz="1399"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toevoegen</a:t>
              </a:r>
            </a:p>
          </p:txBody>
        </p:sp>
        <p:sp>
          <p:nvSpPr>
            <p:cNvPr id="32" name="Ovaal 31">
              <a:extLst>
                <a:ext uri="{FF2B5EF4-FFF2-40B4-BE49-F238E27FC236}">
                  <a16:creationId xmlns:a16="http://schemas.microsoft.com/office/drawing/2014/main" id="{CC254AFF-08AB-4AAF-8E7B-1A093D7A3AF5}"/>
                </a:ext>
              </a:extLst>
            </p:cNvPr>
            <p:cNvSpPr/>
            <p:nvPr userDrawn="1"/>
          </p:nvSpPr>
          <p:spPr>
            <a:xfrm>
              <a:off x="-3425546" y="29309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3" name="Rechthoek 32">
              <a:extLst>
                <a:ext uri="{FF2B5EF4-FFF2-40B4-BE49-F238E27FC236}">
                  <a16:creationId xmlns:a16="http://schemas.microsoft.com/office/drawing/2014/main" id="{E0AFCB89-34FC-4DCF-A5AC-639B6C3479A2}"/>
                </a:ext>
              </a:extLst>
            </p:cNvPr>
            <p:cNvSpPr/>
            <p:nvPr userDrawn="1"/>
          </p:nvSpPr>
          <p:spPr>
            <a:xfrm>
              <a:off x="-3059865" y="2997016"/>
              <a:ext cx="2817995" cy="56486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je linkermuisknop en selecteer ‘Nieuwe Dia’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4" name="Rechte verbindingslijn 33">
              <a:extLst>
                <a:ext uri="{FF2B5EF4-FFF2-40B4-BE49-F238E27FC236}">
                  <a16:creationId xmlns:a16="http://schemas.microsoft.com/office/drawing/2014/main" id="{32CC9E0D-4435-4E86-B4C7-2B17891B9E6A}"/>
                </a:ext>
              </a:extLst>
            </p:cNvPr>
            <p:cNvCxnSpPr>
              <a:cxnSpLocks/>
            </p:cNvCxnSpPr>
            <p:nvPr userDrawn="1"/>
          </p:nvCxnSpPr>
          <p:spPr>
            <a:xfrm>
              <a:off x="-3419886" y="2797746"/>
              <a:ext cx="3178017" cy="0"/>
            </a:xfrm>
            <a:prstGeom prst="line">
              <a:avLst/>
            </a:prstGeom>
            <a:noFill/>
            <a:ln w="3175" cap="flat" cmpd="sng" algn="ctr">
              <a:solidFill>
                <a:schemeClr val="accent1"/>
              </a:solidFill>
              <a:prstDash val="solid"/>
            </a:ln>
            <a:effectLst/>
          </p:spPr>
        </p:cxnSp>
        <p:sp>
          <p:nvSpPr>
            <p:cNvPr id="35" name="Ovaal 34">
              <a:extLst>
                <a:ext uri="{FF2B5EF4-FFF2-40B4-BE49-F238E27FC236}">
                  <a16:creationId xmlns:a16="http://schemas.microsoft.com/office/drawing/2014/main" id="{BE5BF4AF-1503-423F-8BC1-CAF95F240056}"/>
                </a:ext>
              </a:extLst>
            </p:cNvPr>
            <p:cNvSpPr/>
            <p:nvPr userDrawn="1"/>
          </p:nvSpPr>
          <p:spPr>
            <a:xfrm>
              <a:off x="-3425546" y="390532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36" name="Rechthoek 35">
              <a:extLst>
                <a:ext uri="{FF2B5EF4-FFF2-40B4-BE49-F238E27FC236}">
                  <a16:creationId xmlns:a16="http://schemas.microsoft.com/office/drawing/2014/main" id="{22115D3F-BF37-4B88-A7F4-33F572C0E578}"/>
                </a:ext>
              </a:extLst>
            </p:cNvPr>
            <p:cNvSpPr/>
            <p:nvPr userDrawn="1"/>
          </p:nvSpPr>
          <p:spPr>
            <a:xfrm>
              <a:off x="-3059865" y="3971385"/>
              <a:ext cx="2817995" cy="1136241"/>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electeer de nieuwe dia die zojuist is toegevoegd. Klik op je linkermuisknop en ga naar indelingen. Je krijgt een overzicht te zien van de indelingen die op template staan. Klik op  je gewenste indeling en de dia is zojuist vervangen.</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7" name="Rechte verbindingslijn 36">
              <a:extLst>
                <a:ext uri="{FF2B5EF4-FFF2-40B4-BE49-F238E27FC236}">
                  <a16:creationId xmlns:a16="http://schemas.microsoft.com/office/drawing/2014/main" id="{8796A56A-EC2C-43B1-B3D6-06C9760A5462}"/>
                </a:ext>
              </a:extLst>
            </p:cNvPr>
            <p:cNvCxnSpPr>
              <a:cxnSpLocks/>
            </p:cNvCxnSpPr>
            <p:nvPr userDrawn="1"/>
          </p:nvCxnSpPr>
          <p:spPr>
            <a:xfrm>
              <a:off x="-3482044" y="3758428"/>
              <a:ext cx="3178017" cy="0"/>
            </a:xfrm>
            <a:prstGeom prst="line">
              <a:avLst/>
            </a:prstGeom>
            <a:noFill/>
            <a:ln w="3175" cap="flat" cmpd="sng" algn="ctr">
              <a:solidFill>
                <a:schemeClr val="accent1"/>
              </a:solidFill>
              <a:prstDash val="solid"/>
            </a:ln>
            <a:effectLst/>
          </p:spPr>
        </p:cxnSp>
        <p:pic>
          <p:nvPicPr>
            <p:cNvPr id="38" name="Afbeelding 37">
              <a:extLst>
                <a:ext uri="{FF2B5EF4-FFF2-40B4-BE49-F238E27FC236}">
                  <a16:creationId xmlns:a16="http://schemas.microsoft.com/office/drawing/2014/main" id="{A4201327-59C9-46DF-8303-B2C9D028ABEC}"/>
                </a:ext>
              </a:extLst>
            </p:cNvPr>
            <p:cNvPicPr>
              <a:picLocks noChangeAspect="1"/>
            </p:cNvPicPr>
            <p:nvPr userDrawn="1"/>
          </p:nvPicPr>
          <p:blipFill rotWithShape="1">
            <a:blip r:embed="rId2"/>
            <a:srcRect l="7292" t="51481" r="81153" b="8164"/>
            <a:stretch/>
          </p:blipFill>
          <p:spPr>
            <a:xfrm>
              <a:off x="-2409222" y="5016420"/>
              <a:ext cx="891505" cy="875749"/>
            </a:xfrm>
            <a:prstGeom prst="rect">
              <a:avLst/>
            </a:prstGeom>
            <a:ln>
              <a:solidFill>
                <a:schemeClr val="tx1"/>
              </a:solidFill>
            </a:ln>
          </p:spPr>
        </p:pic>
        <p:grpSp>
          <p:nvGrpSpPr>
            <p:cNvPr id="39" name="Groep 38">
              <a:extLst>
                <a:ext uri="{FF2B5EF4-FFF2-40B4-BE49-F238E27FC236}">
                  <a16:creationId xmlns:a16="http://schemas.microsoft.com/office/drawing/2014/main" id="{716E5D05-086E-4E18-B370-00E70717843A}"/>
                </a:ext>
              </a:extLst>
            </p:cNvPr>
            <p:cNvGrpSpPr/>
            <p:nvPr userDrawn="1"/>
          </p:nvGrpSpPr>
          <p:grpSpPr>
            <a:xfrm>
              <a:off x="-3040489" y="2320000"/>
              <a:ext cx="987604" cy="55249"/>
              <a:chOff x="-1672178" y="2278998"/>
              <a:chExt cx="889379" cy="58860"/>
            </a:xfrm>
          </p:grpSpPr>
          <p:cxnSp>
            <p:nvCxnSpPr>
              <p:cNvPr id="71" name="Rechte verbindingslijn 70">
                <a:extLst>
                  <a:ext uri="{FF2B5EF4-FFF2-40B4-BE49-F238E27FC236}">
                    <a16:creationId xmlns:a16="http://schemas.microsoft.com/office/drawing/2014/main" id="{76ED8A0B-D62C-4528-A86A-1999E19117C9}"/>
                  </a:ext>
                </a:extLst>
              </p:cNvPr>
              <p:cNvCxnSpPr>
                <a:cxnSpLocks/>
              </p:cNvCxnSpPr>
              <p:nvPr userDrawn="1"/>
            </p:nvCxnSpPr>
            <p:spPr>
              <a:xfrm>
                <a:off x="-1663694" y="2308599"/>
                <a:ext cx="870983"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72" name="Gelijkbenige driehoek 71">
                <a:extLst>
                  <a:ext uri="{FF2B5EF4-FFF2-40B4-BE49-F238E27FC236}">
                    <a16:creationId xmlns:a16="http://schemas.microsoft.com/office/drawing/2014/main" id="{F4E652E3-06A3-4D90-B731-314148857015}"/>
                  </a:ext>
                </a:extLst>
              </p:cNvPr>
              <p:cNvSpPr/>
              <p:nvPr userDrawn="1"/>
            </p:nvSpPr>
            <p:spPr>
              <a:xfrm rot="5400000">
                <a:off x="-16892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73" name="Gelijkbenige driehoek 72">
                <a:extLst>
                  <a:ext uri="{FF2B5EF4-FFF2-40B4-BE49-F238E27FC236}">
                    <a16:creationId xmlns:a16="http://schemas.microsoft.com/office/drawing/2014/main" id="{285D8F94-68C5-4105-9859-5ED35887B376}"/>
                  </a:ext>
                </a:extLst>
              </p:cNvPr>
              <p:cNvSpPr/>
              <p:nvPr userDrawn="1"/>
            </p:nvSpPr>
            <p:spPr>
              <a:xfrm rot="16200000">
                <a:off x="-8245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grpSp>
          <p:nvGrpSpPr>
            <p:cNvPr id="40" name="Groep 39">
              <a:extLst>
                <a:ext uri="{FF2B5EF4-FFF2-40B4-BE49-F238E27FC236}">
                  <a16:creationId xmlns:a16="http://schemas.microsoft.com/office/drawing/2014/main" id="{1E9A928E-BBFB-4AE3-AC5E-3810DC8A6F6F}"/>
                </a:ext>
              </a:extLst>
            </p:cNvPr>
            <p:cNvGrpSpPr/>
            <p:nvPr userDrawn="1"/>
          </p:nvGrpSpPr>
          <p:grpSpPr>
            <a:xfrm>
              <a:off x="-3013084" y="2401116"/>
              <a:ext cx="932796" cy="236315"/>
              <a:chOff x="-3001695" y="2422475"/>
              <a:chExt cx="1455083" cy="368630"/>
            </a:xfrm>
          </p:grpSpPr>
          <p:grpSp>
            <p:nvGrpSpPr>
              <p:cNvPr id="66" name="Groep 65">
                <a:extLst>
                  <a:ext uri="{FF2B5EF4-FFF2-40B4-BE49-F238E27FC236}">
                    <a16:creationId xmlns:a16="http://schemas.microsoft.com/office/drawing/2014/main" id="{B10241C7-E9EA-4AAB-97D6-94FFD57F0651}"/>
                  </a:ext>
                </a:extLst>
              </p:cNvPr>
              <p:cNvGrpSpPr/>
              <p:nvPr userDrawn="1"/>
            </p:nvGrpSpPr>
            <p:grpSpPr>
              <a:xfrm>
                <a:off x="-3001695" y="2422475"/>
                <a:ext cx="1455083" cy="368630"/>
                <a:chOff x="-2865715" y="2381331"/>
                <a:chExt cx="908428" cy="230141"/>
              </a:xfrm>
            </p:grpSpPr>
            <p:sp>
              <p:nvSpPr>
                <p:cNvPr id="68" name="Rechthoek 67">
                  <a:extLst>
                    <a:ext uri="{FF2B5EF4-FFF2-40B4-BE49-F238E27FC236}">
                      <a16:creationId xmlns:a16="http://schemas.microsoft.com/office/drawing/2014/main" id="{336FDED7-308A-42C4-90FB-29418857C15E}"/>
                    </a:ext>
                  </a:extLst>
                </p:cNvPr>
                <p:cNvSpPr/>
                <p:nvPr userDrawn="1"/>
              </p:nvSpPr>
              <p:spPr>
                <a:xfrm>
                  <a:off x="-2865715" y="2381331"/>
                  <a:ext cx="908428" cy="23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cxnSp>
              <p:nvCxnSpPr>
                <p:cNvPr id="69" name="Rechte verbindingslijn 68">
                  <a:extLst>
                    <a:ext uri="{FF2B5EF4-FFF2-40B4-BE49-F238E27FC236}">
                      <a16:creationId xmlns:a16="http://schemas.microsoft.com/office/drawing/2014/main" id="{2A2D8B3A-F4CE-4B0B-8FC5-94584A36F7EA}"/>
                    </a:ext>
                  </a:extLst>
                </p:cNvPr>
                <p:cNvCxnSpPr>
                  <a:cxnSpLocks/>
                </p:cNvCxnSpPr>
                <p:nvPr userDrawn="1"/>
              </p:nvCxnSpPr>
              <p:spPr>
                <a:xfrm flipV="1">
                  <a:off x="-2865715"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Rechte verbindingslijn 69">
                  <a:extLst>
                    <a:ext uri="{FF2B5EF4-FFF2-40B4-BE49-F238E27FC236}">
                      <a16:creationId xmlns:a16="http://schemas.microsoft.com/office/drawing/2014/main" id="{C96028B6-6BBA-4E92-BF5D-36B6E318A2A0}"/>
                    </a:ext>
                  </a:extLst>
                </p:cNvPr>
                <p:cNvCxnSpPr>
                  <a:cxnSpLocks/>
                </p:cNvCxnSpPr>
                <p:nvPr userDrawn="1"/>
              </p:nvCxnSpPr>
              <p:spPr>
                <a:xfrm flipV="1">
                  <a:off x="-1957287"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7" name="Rechte verbindingslijn 66">
                <a:extLst>
                  <a:ext uri="{FF2B5EF4-FFF2-40B4-BE49-F238E27FC236}">
                    <a16:creationId xmlns:a16="http://schemas.microsoft.com/office/drawing/2014/main" id="{4BFF0724-CBB5-4720-BFE2-48C3CBB2B465}"/>
                  </a:ext>
                </a:extLst>
              </p:cNvPr>
              <p:cNvCxnSpPr>
                <a:cxnSpLocks/>
              </p:cNvCxnSpPr>
              <p:nvPr userDrawn="1"/>
            </p:nvCxnSpPr>
            <p:spPr>
              <a:xfrm flipV="1">
                <a:off x="-3001695" y="2422475"/>
                <a:ext cx="1455083" cy="1"/>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Groep 40">
              <a:extLst>
                <a:ext uri="{FF2B5EF4-FFF2-40B4-BE49-F238E27FC236}">
                  <a16:creationId xmlns:a16="http://schemas.microsoft.com/office/drawing/2014/main" id="{B5CA5E6D-CACC-4356-8858-B35D57D7D88D}"/>
                </a:ext>
              </a:extLst>
            </p:cNvPr>
            <p:cNvGrpSpPr/>
            <p:nvPr userDrawn="1"/>
          </p:nvGrpSpPr>
          <p:grpSpPr>
            <a:xfrm>
              <a:off x="-2937094" y="5019327"/>
              <a:ext cx="268738" cy="248381"/>
              <a:chOff x="-3040489" y="5132766"/>
              <a:chExt cx="268738" cy="248381"/>
            </a:xfrm>
          </p:grpSpPr>
          <p:sp>
            <p:nvSpPr>
              <p:cNvPr id="60" name="Rechthoek 59">
                <a:extLst>
                  <a:ext uri="{FF2B5EF4-FFF2-40B4-BE49-F238E27FC236}">
                    <a16:creationId xmlns:a16="http://schemas.microsoft.com/office/drawing/2014/main" id="{D991A2D9-4FCD-4198-8F30-833A25A6F97B}"/>
                  </a:ext>
                </a:extLst>
              </p:cNvPr>
              <p:cNvSpPr/>
              <p:nvPr userDrawn="1"/>
            </p:nvSpPr>
            <p:spPr>
              <a:xfrm>
                <a:off x="-3040489" y="5132766"/>
                <a:ext cx="268738" cy="24838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61" name="Rechthoek 60">
                <a:extLst>
                  <a:ext uri="{FF2B5EF4-FFF2-40B4-BE49-F238E27FC236}">
                    <a16:creationId xmlns:a16="http://schemas.microsoft.com/office/drawing/2014/main" id="{D05B3E38-ED0E-4C71-8D0C-49C53128FE26}"/>
                  </a:ext>
                </a:extLst>
              </p:cNvPr>
              <p:cNvSpPr/>
              <p:nvPr userDrawn="1"/>
            </p:nvSpPr>
            <p:spPr>
              <a:xfrm>
                <a:off x="-3015285" y="5157017"/>
                <a:ext cx="218330" cy="3600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62" name="Rechthoek 61">
                <a:extLst>
                  <a:ext uri="{FF2B5EF4-FFF2-40B4-BE49-F238E27FC236}">
                    <a16:creationId xmlns:a16="http://schemas.microsoft.com/office/drawing/2014/main" id="{B2F45C36-EB18-484C-A772-E6FDD7F072B3}"/>
                  </a:ext>
                </a:extLst>
              </p:cNvPr>
              <p:cNvSpPr/>
              <p:nvPr userDrawn="1"/>
            </p:nvSpPr>
            <p:spPr>
              <a:xfrm rot="5400000">
                <a:off x="-3041218" y="5240997"/>
                <a:ext cx="137817" cy="85953"/>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63" name="Rechthoek 62">
                <a:extLst>
                  <a:ext uri="{FF2B5EF4-FFF2-40B4-BE49-F238E27FC236}">
                    <a16:creationId xmlns:a16="http://schemas.microsoft.com/office/drawing/2014/main" id="{A34F57D6-D5DD-47F7-89B6-B24D4FC4C878}"/>
                  </a:ext>
                </a:extLst>
              </p:cNvPr>
              <p:cNvSpPr/>
              <p:nvPr userDrawn="1"/>
            </p:nvSpPr>
            <p:spPr>
              <a:xfrm>
                <a:off x="-2904130" y="5214857"/>
                <a:ext cx="107175"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64" name="Rechthoek 63">
                <a:extLst>
                  <a:ext uri="{FF2B5EF4-FFF2-40B4-BE49-F238E27FC236}">
                    <a16:creationId xmlns:a16="http://schemas.microsoft.com/office/drawing/2014/main" id="{D0750B34-B8B0-4C22-AD18-D67B91F2D88A}"/>
                  </a:ext>
                </a:extLst>
              </p:cNvPr>
              <p:cNvSpPr/>
              <p:nvPr userDrawn="1"/>
            </p:nvSpPr>
            <p:spPr>
              <a:xfrm>
                <a:off x="-2904130" y="5333978"/>
                <a:ext cx="90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65" name="Rechthoek 64">
                <a:extLst>
                  <a:ext uri="{FF2B5EF4-FFF2-40B4-BE49-F238E27FC236}">
                    <a16:creationId xmlns:a16="http://schemas.microsoft.com/office/drawing/2014/main" id="{1299BB4D-7EF1-4D31-904D-B3BB8A41DDA6}"/>
                  </a:ext>
                </a:extLst>
              </p:cNvPr>
              <p:cNvSpPr/>
              <p:nvPr userDrawn="1"/>
            </p:nvSpPr>
            <p:spPr>
              <a:xfrm>
                <a:off x="-2904130" y="5274638"/>
                <a:ext cx="72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sp>
          <p:nvSpPr>
            <p:cNvPr id="42" name="Rechthoek 41">
              <a:extLst>
                <a:ext uri="{FF2B5EF4-FFF2-40B4-BE49-F238E27FC236}">
                  <a16:creationId xmlns:a16="http://schemas.microsoft.com/office/drawing/2014/main" id="{25E41B81-4974-48AF-8B57-E027332ED00D}"/>
                </a:ext>
              </a:extLst>
            </p:cNvPr>
            <p:cNvSpPr/>
            <p:nvPr userDrawn="1"/>
          </p:nvSpPr>
          <p:spPr>
            <a:xfrm>
              <a:off x="-3059865" y="5306696"/>
              <a:ext cx="514284"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Inde</a:t>
              </a:r>
              <a:r>
                <a:rPr lang="nl-NL" sz="900" b="0" u="sng" noProof="0">
                  <a:solidFill>
                    <a:schemeClr val="tx1"/>
                  </a:solidFill>
                  <a:latin typeface="+mn-lt"/>
                  <a:cs typeface="Arial" panose="020B0604020202020204" pitchFamily="34" charset="0"/>
                </a:rPr>
                <a:t>l</a:t>
              </a:r>
              <a:r>
                <a:rPr lang="nl-NL" sz="900" b="0" noProof="0">
                  <a:solidFill>
                    <a:schemeClr val="tx1"/>
                  </a:solidFill>
                  <a:latin typeface="+mn-lt"/>
                  <a:cs typeface="Arial" panose="020B0604020202020204" pitchFamily="34" charset="0"/>
                </a:rPr>
                <a:t>ing</a:t>
              </a:r>
            </a:p>
          </p:txBody>
        </p:sp>
        <p:sp>
          <p:nvSpPr>
            <p:cNvPr id="43" name="Gelijkbenige driehoek 42">
              <a:extLst>
                <a:ext uri="{FF2B5EF4-FFF2-40B4-BE49-F238E27FC236}">
                  <a16:creationId xmlns:a16="http://schemas.microsoft.com/office/drawing/2014/main" id="{7BFD6C31-7B8D-4743-A04D-58D6FB83FC14}"/>
                </a:ext>
              </a:extLst>
            </p:cNvPr>
            <p:cNvSpPr/>
            <p:nvPr userDrawn="1"/>
          </p:nvSpPr>
          <p:spPr>
            <a:xfrm rot="10800000">
              <a:off x="-2838619" y="5475155"/>
              <a:ext cx="71790" cy="4227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44" name="Groep 43">
              <a:extLst>
                <a:ext uri="{FF2B5EF4-FFF2-40B4-BE49-F238E27FC236}">
                  <a16:creationId xmlns:a16="http://schemas.microsoft.com/office/drawing/2014/main" id="{A07529C2-BC6B-4DFC-83AE-7CCDD4A11226}"/>
                </a:ext>
              </a:extLst>
            </p:cNvPr>
            <p:cNvGrpSpPr/>
            <p:nvPr userDrawn="1"/>
          </p:nvGrpSpPr>
          <p:grpSpPr>
            <a:xfrm>
              <a:off x="-3014702" y="3382393"/>
              <a:ext cx="268738" cy="209412"/>
              <a:chOff x="-3040489" y="5132767"/>
              <a:chExt cx="268738" cy="209412"/>
            </a:xfrm>
          </p:grpSpPr>
          <p:sp>
            <p:nvSpPr>
              <p:cNvPr id="54" name="Rechthoek 53">
                <a:extLst>
                  <a:ext uri="{FF2B5EF4-FFF2-40B4-BE49-F238E27FC236}">
                    <a16:creationId xmlns:a16="http://schemas.microsoft.com/office/drawing/2014/main" id="{AFBD6259-1228-43F7-A01B-95C1D8409ABE}"/>
                  </a:ext>
                </a:extLst>
              </p:cNvPr>
              <p:cNvSpPr/>
              <p:nvPr userDrawn="1"/>
            </p:nvSpPr>
            <p:spPr>
              <a:xfrm>
                <a:off x="-3040489" y="5132767"/>
                <a:ext cx="268738" cy="20941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55" name="Rechthoek 54">
                <a:extLst>
                  <a:ext uri="{FF2B5EF4-FFF2-40B4-BE49-F238E27FC236}">
                    <a16:creationId xmlns:a16="http://schemas.microsoft.com/office/drawing/2014/main" id="{79275325-9BBE-439D-A560-3DF14E46F60E}"/>
                  </a:ext>
                </a:extLst>
              </p:cNvPr>
              <p:cNvSpPr/>
              <p:nvPr userDrawn="1"/>
            </p:nvSpPr>
            <p:spPr>
              <a:xfrm>
                <a:off x="-3015285" y="5157017"/>
                <a:ext cx="218330" cy="7584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56" name="Rechthoek 55">
                <a:extLst>
                  <a:ext uri="{FF2B5EF4-FFF2-40B4-BE49-F238E27FC236}">
                    <a16:creationId xmlns:a16="http://schemas.microsoft.com/office/drawing/2014/main" id="{99A3D24B-1D4A-4977-9E3A-7DD6EE7D3C99}"/>
                  </a:ext>
                </a:extLst>
              </p:cNvPr>
              <p:cNvSpPr/>
              <p:nvPr userDrawn="1"/>
            </p:nvSpPr>
            <p:spPr>
              <a:xfrm>
                <a:off x="-2943665" y="5296950"/>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57" name="Rechthoek 56">
                <a:extLst>
                  <a:ext uri="{FF2B5EF4-FFF2-40B4-BE49-F238E27FC236}">
                    <a16:creationId xmlns:a16="http://schemas.microsoft.com/office/drawing/2014/main" id="{752F5FEB-89B7-405E-B70E-5F8B18E5BA1B}"/>
                  </a:ext>
                </a:extLst>
              </p:cNvPr>
              <p:cNvSpPr/>
              <p:nvPr userDrawn="1"/>
            </p:nvSpPr>
            <p:spPr>
              <a:xfrm>
                <a:off x="-2943665" y="5256918"/>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58" name="Rechthoek 57">
                <a:extLst>
                  <a:ext uri="{FF2B5EF4-FFF2-40B4-BE49-F238E27FC236}">
                    <a16:creationId xmlns:a16="http://schemas.microsoft.com/office/drawing/2014/main" id="{583F20C2-CAAD-4247-851B-E487E3E1411F}"/>
                  </a:ext>
                </a:extLst>
              </p:cNvPr>
              <p:cNvSpPr/>
              <p:nvPr userDrawn="1"/>
            </p:nvSpPr>
            <p:spPr>
              <a:xfrm>
                <a:off x="-3014224" y="5296950"/>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59" name="Rechthoek 58">
                <a:extLst>
                  <a:ext uri="{FF2B5EF4-FFF2-40B4-BE49-F238E27FC236}">
                    <a16:creationId xmlns:a16="http://schemas.microsoft.com/office/drawing/2014/main" id="{86D76404-A881-4A79-8CF5-5059103009BB}"/>
                  </a:ext>
                </a:extLst>
              </p:cNvPr>
              <p:cNvSpPr/>
              <p:nvPr userDrawn="1"/>
            </p:nvSpPr>
            <p:spPr>
              <a:xfrm>
                <a:off x="-3014224" y="5256918"/>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sp>
          <p:nvSpPr>
            <p:cNvPr id="45" name="Rechthoek 44">
              <a:extLst>
                <a:ext uri="{FF2B5EF4-FFF2-40B4-BE49-F238E27FC236}">
                  <a16:creationId xmlns:a16="http://schemas.microsoft.com/office/drawing/2014/main" id="{F093C65B-3330-40FD-90F1-7845B474E540}"/>
                </a:ext>
              </a:extLst>
            </p:cNvPr>
            <p:cNvSpPr/>
            <p:nvPr userDrawn="1"/>
          </p:nvSpPr>
          <p:spPr>
            <a:xfrm>
              <a:off x="-2743973" y="3362401"/>
              <a:ext cx="754437"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Nieu</a:t>
              </a:r>
              <a:r>
                <a:rPr lang="nl-NL" sz="900" b="0" u="sng" noProof="0">
                  <a:solidFill>
                    <a:schemeClr val="tx1"/>
                  </a:solidFill>
                  <a:latin typeface="+mn-lt"/>
                  <a:cs typeface="Arial" panose="020B0604020202020204" pitchFamily="34" charset="0"/>
                </a:rPr>
                <a:t>w</a:t>
              </a:r>
              <a:r>
                <a:rPr lang="nl-NL" sz="900" b="0" noProof="0">
                  <a:solidFill>
                    <a:schemeClr val="tx1"/>
                  </a:solidFill>
                  <a:latin typeface="+mn-lt"/>
                  <a:cs typeface="Arial" panose="020B0604020202020204" pitchFamily="34" charset="0"/>
                </a:rPr>
                <a:t>e dia</a:t>
              </a:r>
            </a:p>
          </p:txBody>
        </p:sp>
        <p:grpSp>
          <p:nvGrpSpPr>
            <p:cNvPr id="46" name="Groep 45">
              <a:extLst>
                <a:ext uri="{FF2B5EF4-FFF2-40B4-BE49-F238E27FC236}">
                  <a16:creationId xmlns:a16="http://schemas.microsoft.com/office/drawing/2014/main" id="{7F7D5D22-1A06-4498-BC02-B3A056FA5BF0}"/>
                </a:ext>
              </a:extLst>
            </p:cNvPr>
            <p:cNvGrpSpPr/>
            <p:nvPr userDrawn="1"/>
          </p:nvGrpSpPr>
          <p:grpSpPr>
            <a:xfrm>
              <a:off x="-3050747" y="3332795"/>
              <a:ext cx="97294" cy="98558"/>
              <a:chOff x="-2262391" y="3583492"/>
              <a:chExt cx="118800" cy="120343"/>
            </a:xfrm>
          </p:grpSpPr>
          <p:cxnSp>
            <p:nvCxnSpPr>
              <p:cNvPr id="47" name="Rechte verbindingslijn 46">
                <a:extLst>
                  <a:ext uri="{FF2B5EF4-FFF2-40B4-BE49-F238E27FC236}">
                    <a16:creationId xmlns:a16="http://schemas.microsoft.com/office/drawing/2014/main" id="{BCCAC1AC-73CF-4516-9B28-942D5BEC05DF}"/>
                  </a:ext>
                </a:extLst>
              </p:cNvPr>
              <p:cNvCxnSpPr>
                <a:cxnSpLocks/>
              </p:cNvCxnSpPr>
              <p:nvPr userDrawn="1"/>
            </p:nvCxnSpPr>
            <p:spPr>
              <a:xfrm flipH="1" flipV="1">
                <a:off x="-2204436" y="3583492"/>
                <a:ext cx="2" cy="120343"/>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Rechte verbindingslijn 47">
                <a:extLst>
                  <a:ext uri="{FF2B5EF4-FFF2-40B4-BE49-F238E27FC236}">
                    <a16:creationId xmlns:a16="http://schemas.microsoft.com/office/drawing/2014/main" id="{5A06DD3B-BF35-4505-8747-F4D7E9050F45}"/>
                  </a:ext>
                </a:extLst>
              </p:cNvPr>
              <p:cNvCxnSpPr>
                <a:cxnSpLocks/>
              </p:cNvCxnSpPr>
              <p:nvPr userDrawn="1"/>
            </p:nvCxnSpPr>
            <p:spPr>
              <a:xfrm>
                <a:off x="-2262391" y="3647737"/>
                <a:ext cx="118800" cy="1"/>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49" name="Ovaal 48">
                <a:extLst>
                  <a:ext uri="{FF2B5EF4-FFF2-40B4-BE49-F238E27FC236}">
                    <a16:creationId xmlns:a16="http://schemas.microsoft.com/office/drawing/2014/main" id="{AF04201C-39E6-4F4A-91CC-935EC07C3665}"/>
                  </a:ext>
                </a:extLst>
              </p:cNvPr>
              <p:cNvSpPr/>
              <p:nvPr userDrawn="1"/>
            </p:nvSpPr>
            <p:spPr>
              <a:xfrm>
                <a:off x="-2227294" y="3623006"/>
                <a:ext cx="45719" cy="45719"/>
              </a:xfrm>
              <a:prstGeom prst="ellipse">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cxnSp>
            <p:nvCxnSpPr>
              <p:cNvPr id="50" name="Rechte verbindingslijn 49">
                <a:extLst>
                  <a:ext uri="{FF2B5EF4-FFF2-40B4-BE49-F238E27FC236}">
                    <a16:creationId xmlns:a16="http://schemas.microsoft.com/office/drawing/2014/main" id="{FE1F84E0-E239-4085-A5A5-8391366C581C}"/>
                  </a:ext>
                </a:extLst>
              </p:cNvPr>
              <p:cNvCxnSpPr>
                <a:cxnSpLocks/>
              </p:cNvCxnSpPr>
              <p:nvPr userDrawn="1"/>
            </p:nvCxnSpPr>
            <p:spPr>
              <a:xfrm flipH="1">
                <a:off x="-2174536" y="3604311"/>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Rechte verbindingslijn 50">
                <a:extLst>
                  <a:ext uri="{FF2B5EF4-FFF2-40B4-BE49-F238E27FC236}">
                    <a16:creationId xmlns:a16="http://schemas.microsoft.com/office/drawing/2014/main" id="{D53238C2-F643-4F23-9ADF-952A7EB82038}"/>
                  </a:ext>
                </a:extLst>
              </p:cNvPr>
              <p:cNvCxnSpPr>
                <a:cxnSpLocks/>
              </p:cNvCxnSpPr>
              <p:nvPr userDrawn="1"/>
            </p:nvCxnSpPr>
            <p:spPr>
              <a:xfrm flipH="1">
                <a:off x="-2253119" y="3673366"/>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2" name="Rechte verbindingslijn 51">
                <a:extLst>
                  <a:ext uri="{FF2B5EF4-FFF2-40B4-BE49-F238E27FC236}">
                    <a16:creationId xmlns:a16="http://schemas.microsoft.com/office/drawing/2014/main" id="{C755DE88-51F1-47A2-A4AA-E57C3A4ADB99}"/>
                  </a:ext>
                </a:extLst>
              </p:cNvPr>
              <p:cNvCxnSpPr>
                <a:cxnSpLocks/>
              </p:cNvCxnSpPr>
              <p:nvPr userDrawn="1"/>
            </p:nvCxnSpPr>
            <p:spPr>
              <a:xfrm>
                <a:off x="-2174311" y="367574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7AABF01C-95FF-4892-AB36-547A73189138}"/>
                  </a:ext>
                </a:extLst>
              </p:cNvPr>
              <p:cNvCxnSpPr>
                <a:cxnSpLocks/>
              </p:cNvCxnSpPr>
              <p:nvPr userDrawn="1"/>
            </p:nvCxnSpPr>
            <p:spPr>
              <a:xfrm>
                <a:off x="-2250517" y="360192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847086216"/>
      </p:ext>
    </p:extLst>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orph-overgang C">
    <p:spTree>
      <p:nvGrpSpPr>
        <p:cNvPr id="1" name=""/>
        <p:cNvGrpSpPr/>
        <p:nvPr/>
      </p:nvGrpSpPr>
      <p:grpSpPr>
        <a:xfrm>
          <a:off x="0" y="0"/>
          <a:ext cx="0" cy="0"/>
          <a:chOff x="0" y="0"/>
          <a:chExt cx="0" cy="0"/>
        </a:xfrm>
      </p:grpSpPr>
      <p:sp>
        <p:nvSpPr>
          <p:cNvPr id="4" name="Tijdelijke aanduiding voor datum 3" hidden="1">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EB779B56-8645-4519-A757-B1C5D74F40C2}" type="datetime1">
              <a:rPr lang="nl-NL" smtClean="0"/>
              <a:t>13-12-2024</a:t>
            </a:fld>
            <a:endParaRPr lang="nl-NL"/>
          </a:p>
        </p:txBody>
      </p:sp>
      <p:sp>
        <p:nvSpPr>
          <p:cNvPr id="5" name="Tijdelijke aanduiding voor voettekst 4" hidden="1">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hidden="1">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9" name="Tijdelijke aanduiding voor tekst 7">
            <a:extLst>
              <a:ext uri="{FF2B5EF4-FFF2-40B4-BE49-F238E27FC236}">
                <a16:creationId xmlns:a16="http://schemas.microsoft.com/office/drawing/2014/main" id="{8373EBB4-2E95-41DE-B54A-2935E5A6F511}"/>
              </a:ext>
            </a:extLst>
          </p:cNvPr>
          <p:cNvSpPr>
            <a:spLocks noGrp="1"/>
          </p:cNvSpPr>
          <p:nvPr>
            <p:ph type="body" sz="quarter" idx="14" hasCustomPrompt="1"/>
          </p:nvPr>
        </p:nvSpPr>
        <p:spPr>
          <a:xfrm>
            <a:off x="4097228" y="-260347"/>
            <a:ext cx="97256" cy="7306695"/>
          </a:xfrm>
          <a:prstGeom prst="roundRect">
            <a:avLst>
              <a:gd name="adj" fmla="val 5000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0" name="Tijdelijke aanduiding voor tekst 7">
            <a:extLst>
              <a:ext uri="{FF2B5EF4-FFF2-40B4-BE49-F238E27FC236}">
                <a16:creationId xmlns:a16="http://schemas.microsoft.com/office/drawing/2014/main" id="{AB785094-9C1E-4334-819B-737B56CA5D58}"/>
              </a:ext>
            </a:extLst>
          </p:cNvPr>
          <p:cNvSpPr>
            <a:spLocks noGrp="1"/>
          </p:cNvSpPr>
          <p:nvPr>
            <p:ph type="body" sz="quarter" idx="15" hasCustomPrompt="1"/>
          </p:nvPr>
        </p:nvSpPr>
        <p:spPr>
          <a:xfrm>
            <a:off x="4877286" y="-260347"/>
            <a:ext cx="97256" cy="7306695"/>
          </a:xfrm>
          <a:prstGeom prst="roundRect">
            <a:avLst>
              <a:gd name="adj" fmla="val 5000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1" name="Tijdelijke aanduiding voor tekst 7">
            <a:extLst>
              <a:ext uri="{FF2B5EF4-FFF2-40B4-BE49-F238E27FC236}">
                <a16:creationId xmlns:a16="http://schemas.microsoft.com/office/drawing/2014/main" id="{9D8C7CAD-46FD-42D0-B7F7-5DE65A3EED94}"/>
              </a:ext>
            </a:extLst>
          </p:cNvPr>
          <p:cNvSpPr>
            <a:spLocks noGrp="1"/>
          </p:cNvSpPr>
          <p:nvPr>
            <p:ph type="body" sz="quarter" idx="16" hasCustomPrompt="1"/>
          </p:nvPr>
        </p:nvSpPr>
        <p:spPr>
          <a:xfrm>
            <a:off x="5657343" y="-260347"/>
            <a:ext cx="97256" cy="7306695"/>
          </a:xfrm>
          <a:prstGeom prst="roundRect">
            <a:avLst>
              <a:gd name="adj" fmla="val 5000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2" name="Tijdelijke aanduiding voor tekst 7">
            <a:extLst>
              <a:ext uri="{FF2B5EF4-FFF2-40B4-BE49-F238E27FC236}">
                <a16:creationId xmlns:a16="http://schemas.microsoft.com/office/drawing/2014/main" id="{EAE258EA-156D-43E1-A8C7-73F8A808F0CD}"/>
              </a:ext>
            </a:extLst>
          </p:cNvPr>
          <p:cNvSpPr>
            <a:spLocks noGrp="1"/>
          </p:cNvSpPr>
          <p:nvPr>
            <p:ph type="body" sz="quarter" idx="17" hasCustomPrompt="1"/>
          </p:nvPr>
        </p:nvSpPr>
        <p:spPr>
          <a:xfrm>
            <a:off x="6437400" y="-260347"/>
            <a:ext cx="97256" cy="7306695"/>
          </a:xfrm>
          <a:prstGeom prst="roundRect">
            <a:avLst>
              <a:gd name="adj" fmla="val 5000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3" name="Tijdelijke aanduiding voor tekst 7">
            <a:extLst>
              <a:ext uri="{FF2B5EF4-FFF2-40B4-BE49-F238E27FC236}">
                <a16:creationId xmlns:a16="http://schemas.microsoft.com/office/drawing/2014/main" id="{DB36F721-6F9C-4668-835B-CC0FA799F50D}"/>
              </a:ext>
            </a:extLst>
          </p:cNvPr>
          <p:cNvSpPr>
            <a:spLocks noGrp="1"/>
          </p:cNvSpPr>
          <p:nvPr>
            <p:ph type="body" sz="quarter" idx="18" hasCustomPrompt="1"/>
          </p:nvPr>
        </p:nvSpPr>
        <p:spPr>
          <a:xfrm>
            <a:off x="7217457" y="-260347"/>
            <a:ext cx="97256" cy="7306695"/>
          </a:xfrm>
          <a:prstGeom prst="roundRect">
            <a:avLst>
              <a:gd name="adj" fmla="val 5000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Kleurbalkjes</a:t>
            </a:r>
          </a:p>
        </p:txBody>
      </p:sp>
      <p:sp>
        <p:nvSpPr>
          <p:cNvPr id="14" name="Tijdelijke aanduiding voor tekst 7">
            <a:extLst>
              <a:ext uri="{FF2B5EF4-FFF2-40B4-BE49-F238E27FC236}">
                <a16:creationId xmlns:a16="http://schemas.microsoft.com/office/drawing/2014/main" id="{7D87458A-DAAD-43FF-B216-C2B00838D635}"/>
              </a:ext>
            </a:extLst>
          </p:cNvPr>
          <p:cNvSpPr>
            <a:spLocks noGrp="1"/>
          </p:cNvSpPr>
          <p:nvPr>
            <p:ph type="body" sz="quarter" idx="19" hasCustomPrompt="1"/>
          </p:nvPr>
        </p:nvSpPr>
        <p:spPr>
          <a:xfrm>
            <a:off x="7997515" y="-260347"/>
            <a:ext cx="97256" cy="7306695"/>
          </a:xfrm>
          <a:prstGeom prst="roundRect">
            <a:avLst>
              <a:gd name="adj" fmla="val 5000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Kleurbalkjes</a:t>
            </a:r>
          </a:p>
        </p:txBody>
      </p:sp>
      <p:grpSp>
        <p:nvGrpSpPr>
          <p:cNvPr id="241" name="Groep 240">
            <a:extLst>
              <a:ext uri="{FF2B5EF4-FFF2-40B4-BE49-F238E27FC236}">
                <a16:creationId xmlns:a16="http://schemas.microsoft.com/office/drawing/2014/main" id="{AC501929-8841-4582-A654-9543FC13466A}"/>
              </a:ext>
            </a:extLst>
          </p:cNvPr>
          <p:cNvGrpSpPr/>
          <p:nvPr userDrawn="1"/>
        </p:nvGrpSpPr>
        <p:grpSpPr>
          <a:xfrm>
            <a:off x="-3480684" y="-42790"/>
            <a:ext cx="3238911" cy="6945759"/>
            <a:chOff x="-3482044" y="-42790"/>
            <a:chExt cx="3240176" cy="6945759"/>
          </a:xfrm>
        </p:grpSpPr>
        <p:grpSp>
          <p:nvGrpSpPr>
            <p:cNvPr id="98" name="Meer informatie">
              <a:extLst>
                <a:ext uri="{FF2B5EF4-FFF2-40B4-BE49-F238E27FC236}">
                  <a16:creationId xmlns:a16="http://schemas.microsoft.com/office/drawing/2014/main" id="{AE060DC9-10AC-4308-9FDE-BBC4BDE16351}"/>
                </a:ext>
              </a:extLst>
            </p:cNvPr>
            <p:cNvGrpSpPr/>
            <p:nvPr userDrawn="1"/>
          </p:nvGrpSpPr>
          <p:grpSpPr>
            <a:xfrm>
              <a:off x="-3420383" y="6119696"/>
              <a:ext cx="3178515" cy="783273"/>
              <a:chOff x="-3741486" y="3386444"/>
              <a:chExt cx="3178515" cy="783273"/>
            </a:xfrm>
          </p:grpSpPr>
          <p:sp>
            <p:nvSpPr>
              <p:cNvPr id="138" name="Freeform 101">
                <a:extLst>
                  <a:ext uri="{FF2B5EF4-FFF2-40B4-BE49-F238E27FC236}">
                    <a16:creationId xmlns:a16="http://schemas.microsoft.com/office/drawing/2014/main" id="{72247365-A4D1-412C-A4E1-4ED42FEF60B6}"/>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139" name="Rechthoek 138">
                <a:extLst>
                  <a:ext uri="{FF2B5EF4-FFF2-40B4-BE49-F238E27FC236}">
                    <a16:creationId xmlns:a16="http://schemas.microsoft.com/office/drawing/2014/main" id="{4D01D3F8-317A-4271-A7FA-A99A66E9BE99}"/>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40" name="Rechte verbindingslijn 139">
                <a:extLst>
                  <a:ext uri="{FF2B5EF4-FFF2-40B4-BE49-F238E27FC236}">
                    <a16:creationId xmlns:a16="http://schemas.microsoft.com/office/drawing/2014/main" id="{97F97500-C476-4B3D-863F-589E4318BDC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99" name="Rechthoek 98">
              <a:extLst>
                <a:ext uri="{FF2B5EF4-FFF2-40B4-BE49-F238E27FC236}">
                  <a16:creationId xmlns:a16="http://schemas.microsoft.com/office/drawing/2014/main" id="{54CFDC44-A269-4B56-8A8A-593EEB70144A}"/>
                </a:ext>
              </a:extLst>
            </p:cNvPr>
            <p:cNvSpPr/>
            <p:nvPr userDrawn="1"/>
          </p:nvSpPr>
          <p:spPr>
            <a:xfrm>
              <a:off x="-3425547" y="-42790"/>
              <a:ext cx="3084525" cy="284425"/>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en-GB" sz="1399"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verwijderen </a:t>
              </a:r>
            </a:p>
          </p:txBody>
        </p:sp>
        <p:sp>
          <p:nvSpPr>
            <p:cNvPr id="100" name="Ovaal 99">
              <a:extLst>
                <a:ext uri="{FF2B5EF4-FFF2-40B4-BE49-F238E27FC236}">
                  <a16:creationId xmlns:a16="http://schemas.microsoft.com/office/drawing/2014/main" id="{38529681-A2EA-4BBF-945C-2C7A5A995237}"/>
                </a:ext>
              </a:extLst>
            </p:cNvPr>
            <p:cNvSpPr/>
            <p:nvPr userDrawn="1"/>
          </p:nvSpPr>
          <p:spPr>
            <a:xfrm>
              <a:off x="-3425546"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6A251D04-E76C-49EA-B68D-6016F7C89A0B}"/>
                </a:ext>
              </a:extLst>
            </p:cNvPr>
            <p:cNvCxnSpPr>
              <a:cxnSpLocks/>
            </p:cNvCxnSpPr>
            <p:nvPr userDrawn="1"/>
          </p:nvCxnSpPr>
          <p:spPr>
            <a:xfrm>
              <a:off x="-3419886" y="241635"/>
              <a:ext cx="3178017" cy="0"/>
            </a:xfrm>
            <a:prstGeom prst="line">
              <a:avLst/>
            </a:prstGeom>
            <a:noFill/>
            <a:ln w="3175" cap="flat" cmpd="sng" algn="ctr">
              <a:solidFill>
                <a:schemeClr val="accent1"/>
              </a:solidFill>
              <a:prstDash val="solid"/>
            </a:ln>
            <a:effectLst/>
          </p:spPr>
        </p:cxnSp>
        <p:cxnSp>
          <p:nvCxnSpPr>
            <p:cNvPr id="102" name="Rechte verbindingslijn 101">
              <a:extLst>
                <a:ext uri="{FF2B5EF4-FFF2-40B4-BE49-F238E27FC236}">
                  <a16:creationId xmlns:a16="http://schemas.microsoft.com/office/drawing/2014/main" id="{E655CC96-9306-4E72-B125-1C2BFC53EC8F}"/>
                </a:ext>
              </a:extLst>
            </p:cNvPr>
            <p:cNvCxnSpPr>
              <a:cxnSpLocks/>
            </p:cNvCxnSpPr>
            <p:nvPr userDrawn="1"/>
          </p:nvCxnSpPr>
          <p:spPr>
            <a:xfrm>
              <a:off x="-3419886" y="1577933"/>
              <a:ext cx="3178017" cy="0"/>
            </a:xfrm>
            <a:prstGeom prst="line">
              <a:avLst/>
            </a:prstGeom>
            <a:noFill/>
            <a:ln w="3175" cap="flat" cmpd="sng" algn="ctr">
              <a:solidFill>
                <a:schemeClr val="accent1"/>
              </a:solidFill>
              <a:prstDash val="solid"/>
            </a:ln>
            <a:effectLst/>
          </p:spPr>
        </p:cxnSp>
        <p:sp>
          <p:nvSpPr>
            <p:cNvPr id="103" name="Rechthoek 102">
              <a:extLst>
                <a:ext uri="{FF2B5EF4-FFF2-40B4-BE49-F238E27FC236}">
                  <a16:creationId xmlns:a16="http://schemas.microsoft.com/office/drawing/2014/main" id="{0078AC13-6B37-4C12-80B2-01B3BC42ED00}"/>
                </a:ext>
              </a:extLst>
            </p:cNvPr>
            <p:cNvSpPr/>
            <p:nvPr userDrawn="1"/>
          </p:nvSpPr>
          <p:spPr>
            <a:xfrm>
              <a:off x="-3059865"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gewenst, selecteer een dia die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je wilt verwijderen, in de linker venster (indelingen). Verwijder de dia d.m.v. </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p>
          </p:txBody>
        </p:sp>
        <p:cxnSp>
          <p:nvCxnSpPr>
            <p:cNvPr id="104" name="Rechte verbindingslijn 103">
              <a:extLst>
                <a:ext uri="{FF2B5EF4-FFF2-40B4-BE49-F238E27FC236}">
                  <a16:creationId xmlns:a16="http://schemas.microsoft.com/office/drawing/2014/main" id="{5D95A16C-A6A2-41B1-A618-2AB514DB1F19}"/>
                </a:ext>
              </a:extLst>
            </p:cNvPr>
            <p:cNvCxnSpPr>
              <a:cxnSpLocks/>
            </p:cNvCxnSpPr>
            <p:nvPr userDrawn="1"/>
          </p:nvCxnSpPr>
          <p:spPr>
            <a:xfrm>
              <a:off x="-3419886" y="6001813"/>
              <a:ext cx="3178017" cy="0"/>
            </a:xfrm>
            <a:prstGeom prst="line">
              <a:avLst/>
            </a:prstGeom>
            <a:noFill/>
            <a:ln w="3175" cap="flat" cmpd="sng" algn="ctr">
              <a:solidFill>
                <a:schemeClr val="accent1"/>
              </a:solidFill>
              <a:prstDash val="solid"/>
            </a:ln>
            <a:effectLst/>
          </p:spPr>
        </p:cxnSp>
        <p:sp>
          <p:nvSpPr>
            <p:cNvPr id="105" name="Ovaal 104">
              <a:extLst>
                <a:ext uri="{FF2B5EF4-FFF2-40B4-BE49-F238E27FC236}">
                  <a16:creationId xmlns:a16="http://schemas.microsoft.com/office/drawing/2014/main" id="{65AF3E90-C06D-4398-AA4F-95378FE1258C}"/>
                </a:ext>
              </a:extLst>
            </p:cNvPr>
            <p:cNvSpPr/>
            <p:nvPr userDrawn="1"/>
          </p:nvSpPr>
          <p:spPr>
            <a:xfrm>
              <a:off x="-3425546"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106" name="Rechthoek 105">
              <a:extLst>
                <a:ext uri="{FF2B5EF4-FFF2-40B4-BE49-F238E27FC236}">
                  <a16:creationId xmlns:a16="http://schemas.microsoft.com/office/drawing/2014/main" id="{8DDCC7EC-544A-4AB6-BC64-E455BAB85624}"/>
                </a:ext>
              </a:extLst>
            </p:cNvPr>
            <p:cNvSpPr/>
            <p:nvPr userDrawn="1"/>
          </p:nvSpPr>
          <p:spPr>
            <a:xfrm>
              <a:off x="-3059865" y="1772460"/>
              <a:ext cx="2817995" cy="56486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de linker venster en bepaal waar je een nieuwe dia wilt toevoegen. Er verschijnt nu een rode streep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142" name="Rechthoek 141">
              <a:extLst>
                <a:ext uri="{FF2B5EF4-FFF2-40B4-BE49-F238E27FC236}">
                  <a16:creationId xmlns:a16="http://schemas.microsoft.com/office/drawing/2014/main" id="{89CA143F-983F-4365-B631-4E71C8C1BD65}"/>
                </a:ext>
              </a:extLst>
            </p:cNvPr>
            <p:cNvSpPr/>
            <p:nvPr userDrawn="1"/>
          </p:nvSpPr>
          <p:spPr>
            <a:xfrm>
              <a:off x="-3425547" y="1290338"/>
              <a:ext cx="3084525" cy="284425"/>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en-GB" sz="1399" b="1" i="0" u="none" strike="noStrike" kern="0" cap="all" spc="0" normalizeH="0" baseline="0" noProof="0">
                  <a:ln>
                    <a:noFill/>
                  </a:ln>
                  <a:solidFill>
                    <a:schemeClr val="accent1"/>
                  </a:solidFill>
                  <a:effectLst/>
                  <a:uLnTx/>
                  <a:uFillTx/>
                  <a:latin typeface="+mn-lt"/>
                  <a:cs typeface="Segoe UI Light" panose="020B0502040204020203" pitchFamily="34" charset="0"/>
                </a:rPr>
                <a:t>dia </a:t>
              </a: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toevoegen</a:t>
              </a:r>
            </a:p>
          </p:txBody>
        </p:sp>
        <p:sp>
          <p:nvSpPr>
            <p:cNvPr id="147" name="Ovaal 146">
              <a:extLst>
                <a:ext uri="{FF2B5EF4-FFF2-40B4-BE49-F238E27FC236}">
                  <a16:creationId xmlns:a16="http://schemas.microsoft.com/office/drawing/2014/main" id="{6BE6FCC6-730C-4AE3-88F7-3D0AB9436D46}"/>
                </a:ext>
              </a:extLst>
            </p:cNvPr>
            <p:cNvSpPr/>
            <p:nvPr userDrawn="1"/>
          </p:nvSpPr>
          <p:spPr>
            <a:xfrm>
              <a:off x="-3425546" y="29309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148" name="Rechthoek 147">
              <a:extLst>
                <a:ext uri="{FF2B5EF4-FFF2-40B4-BE49-F238E27FC236}">
                  <a16:creationId xmlns:a16="http://schemas.microsoft.com/office/drawing/2014/main" id="{3F11ACB4-9ABD-4047-B5C3-7E4031834D14}"/>
                </a:ext>
              </a:extLst>
            </p:cNvPr>
            <p:cNvSpPr/>
            <p:nvPr userDrawn="1"/>
          </p:nvSpPr>
          <p:spPr>
            <a:xfrm>
              <a:off x="-3059865" y="2997016"/>
              <a:ext cx="2817995" cy="56486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Klik op je linkermuisknop en selecteer ‘Nieuwe Dia’ (</a:t>
              </a:r>
              <a:r>
                <a:rPr kumimoji="0" lang="nl-NL" sz="1100" b="1" i="1" u="none" strike="noStrike" kern="0" cap="none" spc="0" normalizeH="0" baseline="0" noProof="0">
                  <a:ln>
                    <a:noFill/>
                  </a:ln>
                  <a:solidFill>
                    <a:srgbClr val="000000"/>
                  </a:solidFill>
                  <a:effectLst/>
                  <a:uLnTx/>
                  <a:uFillTx/>
                  <a:latin typeface="+mn-lt"/>
                  <a:cs typeface="Segoe UI Light" panose="020B0502040204020203" pitchFamily="34" charset="0"/>
                </a:rPr>
                <a:t>zie voorbeeld</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53" name="Rechte verbindingslijn 152">
              <a:extLst>
                <a:ext uri="{FF2B5EF4-FFF2-40B4-BE49-F238E27FC236}">
                  <a16:creationId xmlns:a16="http://schemas.microsoft.com/office/drawing/2014/main" id="{3C6A0C10-D68D-4D89-A2EE-6C8046EBA599}"/>
                </a:ext>
              </a:extLst>
            </p:cNvPr>
            <p:cNvCxnSpPr>
              <a:cxnSpLocks/>
            </p:cNvCxnSpPr>
            <p:nvPr userDrawn="1"/>
          </p:nvCxnSpPr>
          <p:spPr>
            <a:xfrm>
              <a:off x="-3419886" y="2797746"/>
              <a:ext cx="3178017" cy="0"/>
            </a:xfrm>
            <a:prstGeom prst="line">
              <a:avLst/>
            </a:prstGeom>
            <a:noFill/>
            <a:ln w="3175" cap="flat" cmpd="sng" algn="ctr">
              <a:solidFill>
                <a:schemeClr val="accent1"/>
              </a:solidFill>
              <a:prstDash val="solid"/>
            </a:ln>
            <a:effectLst/>
          </p:spPr>
        </p:cxnSp>
        <p:sp>
          <p:nvSpPr>
            <p:cNvPr id="155" name="Ovaal 154">
              <a:extLst>
                <a:ext uri="{FF2B5EF4-FFF2-40B4-BE49-F238E27FC236}">
                  <a16:creationId xmlns:a16="http://schemas.microsoft.com/office/drawing/2014/main" id="{892D0BF2-00AE-41A7-BB7D-9AC07092ED21}"/>
                </a:ext>
              </a:extLst>
            </p:cNvPr>
            <p:cNvSpPr/>
            <p:nvPr userDrawn="1"/>
          </p:nvSpPr>
          <p:spPr>
            <a:xfrm>
              <a:off x="-3425546" y="3905323"/>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endPar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endParaRPr>
            </a:p>
          </p:txBody>
        </p:sp>
        <p:sp>
          <p:nvSpPr>
            <p:cNvPr id="156" name="Rechthoek 155">
              <a:extLst>
                <a:ext uri="{FF2B5EF4-FFF2-40B4-BE49-F238E27FC236}">
                  <a16:creationId xmlns:a16="http://schemas.microsoft.com/office/drawing/2014/main" id="{2C859239-F43C-45BA-B7B7-E9166F0042D2}"/>
                </a:ext>
              </a:extLst>
            </p:cNvPr>
            <p:cNvSpPr/>
            <p:nvPr userDrawn="1"/>
          </p:nvSpPr>
          <p:spPr>
            <a:xfrm>
              <a:off x="-3059865" y="3971385"/>
              <a:ext cx="2817995" cy="1136241"/>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en-GB" sz="1100" b="0" i="0" u="none" strike="noStrike" kern="0" cap="none" spc="0" normalizeH="0" baseline="0" noProof="0">
                  <a:ln>
                    <a:noFill/>
                  </a:ln>
                  <a:solidFill>
                    <a:srgbClr val="000000"/>
                  </a:solidFill>
                  <a:effectLst/>
                  <a:uLnTx/>
                  <a:uFillTx/>
                  <a:latin typeface="+mn-lt"/>
                  <a:cs typeface="Segoe UI Light" panose="020B0502040204020203" pitchFamily="34" charset="0"/>
                </a:rPr>
                <a:t>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electeer de nieuwe dia die zojuist is toegevoegd. Klik op je linkermuisknop en ga naar indelingen. Je krijgt een overzicht te zien van de indelingen die op template staan. Klik op  je gewenste indeling en de dia is zojuist vervangen.</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157" name="Rechte verbindingslijn 156">
              <a:extLst>
                <a:ext uri="{FF2B5EF4-FFF2-40B4-BE49-F238E27FC236}">
                  <a16:creationId xmlns:a16="http://schemas.microsoft.com/office/drawing/2014/main" id="{EBDB2153-2E3A-42B3-908D-E6BCBCB7EDB8}"/>
                </a:ext>
              </a:extLst>
            </p:cNvPr>
            <p:cNvCxnSpPr>
              <a:cxnSpLocks/>
            </p:cNvCxnSpPr>
            <p:nvPr userDrawn="1"/>
          </p:nvCxnSpPr>
          <p:spPr>
            <a:xfrm>
              <a:off x="-3482044" y="3758428"/>
              <a:ext cx="3178017" cy="0"/>
            </a:xfrm>
            <a:prstGeom prst="line">
              <a:avLst/>
            </a:prstGeom>
            <a:noFill/>
            <a:ln w="3175" cap="flat" cmpd="sng" algn="ctr">
              <a:solidFill>
                <a:schemeClr val="accent1"/>
              </a:solidFill>
              <a:prstDash val="solid"/>
            </a:ln>
            <a:effectLst/>
          </p:spPr>
        </p:cxnSp>
        <p:pic>
          <p:nvPicPr>
            <p:cNvPr id="161" name="Afbeelding 160">
              <a:extLst>
                <a:ext uri="{FF2B5EF4-FFF2-40B4-BE49-F238E27FC236}">
                  <a16:creationId xmlns:a16="http://schemas.microsoft.com/office/drawing/2014/main" id="{22C0B79C-7F69-40CC-B8BD-973E06F43D97}"/>
                </a:ext>
              </a:extLst>
            </p:cNvPr>
            <p:cNvPicPr>
              <a:picLocks noChangeAspect="1"/>
            </p:cNvPicPr>
            <p:nvPr userDrawn="1"/>
          </p:nvPicPr>
          <p:blipFill rotWithShape="1">
            <a:blip r:embed="rId2"/>
            <a:srcRect l="7292" t="51481" r="81153" b="8164"/>
            <a:stretch/>
          </p:blipFill>
          <p:spPr>
            <a:xfrm>
              <a:off x="-2409222" y="5016420"/>
              <a:ext cx="891505" cy="875749"/>
            </a:xfrm>
            <a:prstGeom prst="rect">
              <a:avLst/>
            </a:prstGeom>
            <a:ln>
              <a:solidFill>
                <a:schemeClr val="tx1"/>
              </a:solidFill>
            </a:ln>
          </p:spPr>
        </p:pic>
        <p:grpSp>
          <p:nvGrpSpPr>
            <p:cNvPr id="170" name="Groep 169">
              <a:extLst>
                <a:ext uri="{FF2B5EF4-FFF2-40B4-BE49-F238E27FC236}">
                  <a16:creationId xmlns:a16="http://schemas.microsoft.com/office/drawing/2014/main" id="{3CCB721E-37A5-40DF-98D6-099FB77FE01D}"/>
                </a:ext>
              </a:extLst>
            </p:cNvPr>
            <p:cNvGrpSpPr/>
            <p:nvPr userDrawn="1"/>
          </p:nvGrpSpPr>
          <p:grpSpPr>
            <a:xfrm>
              <a:off x="-3040489" y="2320000"/>
              <a:ext cx="987604" cy="55249"/>
              <a:chOff x="-1672178" y="2278998"/>
              <a:chExt cx="889379" cy="58860"/>
            </a:xfrm>
          </p:grpSpPr>
          <p:cxnSp>
            <p:nvCxnSpPr>
              <p:cNvPr id="165" name="Rechte verbindingslijn 164">
                <a:extLst>
                  <a:ext uri="{FF2B5EF4-FFF2-40B4-BE49-F238E27FC236}">
                    <a16:creationId xmlns:a16="http://schemas.microsoft.com/office/drawing/2014/main" id="{CF5F7FCC-B486-4C6E-BDBC-7070AA0D04BD}"/>
                  </a:ext>
                </a:extLst>
              </p:cNvPr>
              <p:cNvCxnSpPr>
                <a:cxnSpLocks/>
              </p:cNvCxnSpPr>
              <p:nvPr userDrawn="1"/>
            </p:nvCxnSpPr>
            <p:spPr>
              <a:xfrm>
                <a:off x="-1663694" y="2308599"/>
                <a:ext cx="870983"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168" name="Gelijkbenige driehoek 167">
                <a:extLst>
                  <a:ext uri="{FF2B5EF4-FFF2-40B4-BE49-F238E27FC236}">
                    <a16:creationId xmlns:a16="http://schemas.microsoft.com/office/drawing/2014/main" id="{9727AA69-D28B-4124-A49E-9D2455DA5303}"/>
                  </a:ext>
                </a:extLst>
              </p:cNvPr>
              <p:cNvSpPr/>
              <p:nvPr userDrawn="1"/>
            </p:nvSpPr>
            <p:spPr>
              <a:xfrm rot="5400000">
                <a:off x="-16892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171" name="Gelijkbenige driehoek 170">
                <a:extLst>
                  <a:ext uri="{FF2B5EF4-FFF2-40B4-BE49-F238E27FC236}">
                    <a16:creationId xmlns:a16="http://schemas.microsoft.com/office/drawing/2014/main" id="{2D037C28-E703-4732-A20E-FE1AC5EBADFF}"/>
                  </a:ext>
                </a:extLst>
              </p:cNvPr>
              <p:cNvSpPr/>
              <p:nvPr userDrawn="1"/>
            </p:nvSpPr>
            <p:spPr>
              <a:xfrm rot="16200000">
                <a:off x="-824568" y="2296088"/>
                <a:ext cx="58860" cy="24679"/>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grpSp>
          <p:nvGrpSpPr>
            <p:cNvPr id="188" name="Groep 187">
              <a:extLst>
                <a:ext uri="{FF2B5EF4-FFF2-40B4-BE49-F238E27FC236}">
                  <a16:creationId xmlns:a16="http://schemas.microsoft.com/office/drawing/2014/main" id="{BCD1144A-36AB-4AC0-B48D-E98F6ED224E8}"/>
                </a:ext>
              </a:extLst>
            </p:cNvPr>
            <p:cNvGrpSpPr/>
            <p:nvPr userDrawn="1"/>
          </p:nvGrpSpPr>
          <p:grpSpPr>
            <a:xfrm>
              <a:off x="-3013084" y="2401116"/>
              <a:ext cx="932796" cy="236315"/>
              <a:chOff x="-3001695" y="2422475"/>
              <a:chExt cx="1455083" cy="368630"/>
            </a:xfrm>
          </p:grpSpPr>
          <p:grpSp>
            <p:nvGrpSpPr>
              <p:cNvPr id="183" name="Groep 182">
                <a:extLst>
                  <a:ext uri="{FF2B5EF4-FFF2-40B4-BE49-F238E27FC236}">
                    <a16:creationId xmlns:a16="http://schemas.microsoft.com/office/drawing/2014/main" id="{3C0A640A-935E-4A31-A3C4-29889298702B}"/>
                  </a:ext>
                </a:extLst>
              </p:cNvPr>
              <p:cNvGrpSpPr/>
              <p:nvPr userDrawn="1"/>
            </p:nvGrpSpPr>
            <p:grpSpPr>
              <a:xfrm>
                <a:off x="-3001695" y="2422475"/>
                <a:ext cx="1455083" cy="368630"/>
                <a:chOff x="-2865715" y="2381331"/>
                <a:chExt cx="908428" cy="230141"/>
              </a:xfrm>
            </p:grpSpPr>
            <p:sp>
              <p:nvSpPr>
                <p:cNvPr id="172" name="Rechthoek 171">
                  <a:extLst>
                    <a:ext uri="{FF2B5EF4-FFF2-40B4-BE49-F238E27FC236}">
                      <a16:creationId xmlns:a16="http://schemas.microsoft.com/office/drawing/2014/main" id="{8A75637F-4281-437F-9618-DB627BB0FF49}"/>
                    </a:ext>
                  </a:extLst>
                </p:cNvPr>
                <p:cNvSpPr/>
                <p:nvPr userDrawn="1"/>
              </p:nvSpPr>
              <p:spPr>
                <a:xfrm>
                  <a:off x="-2865715" y="2381331"/>
                  <a:ext cx="908428" cy="230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cxnSp>
              <p:nvCxnSpPr>
                <p:cNvPr id="176" name="Rechte verbindingslijn 175">
                  <a:extLst>
                    <a:ext uri="{FF2B5EF4-FFF2-40B4-BE49-F238E27FC236}">
                      <a16:creationId xmlns:a16="http://schemas.microsoft.com/office/drawing/2014/main" id="{D2D6E6E2-C6B3-4013-8EA2-517A06CFCFFF}"/>
                    </a:ext>
                  </a:extLst>
                </p:cNvPr>
                <p:cNvCxnSpPr>
                  <a:cxnSpLocks/>
                </p:cNvCxnSpPr>
                <p:nvPr userDrawn="1"/>
              </p:nvCxnSpPr>
              <p:spPr>
                <a:xfrm flipV="1">
                  <a:off x="-2865715"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Rechte verbindingslijn 177">
                  <a:extLst>
                    <a:ext uri="{FF2B5EF4-FFF2-40B4-BE49-F238E27FC236}">
                      <a16:creationId xmlns:a16="http://schemas.microsoft.com/office/drawing/2014/main" id="{800DA21B-F4CC-4AA3-8FDB-4CA70998386D}"/>
                    </a:ext>
                  </a:extLst>
                </p:cNvPr>
                <p:cNvCxnSpPr>
                  <a:cxnSpLocks/>
                </p:cNvCxnSpPr>
                <p:nvPr userDrawn="1"/>
              </p:nvCxnSpPr>
              <p:spPr>
                <a:xfrm flipV="1">
                  <a:off x="-1957287" y="2381332"/>
                  <a:ext cx="0" cy="230140"/>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9" name="Rechte verbindingslijn 178">
                <a:extLst>
                  <a:ext uri="{FF2B5EF4-FFF2-40B4-BE49-F238E27FC236}">
                    <a16:creationId xmlns:a16="http://schemas.microsoft.com/office/drawing/2014/main" id="{DE09BD8F-1779-4C33-BECE-661A180328BA}"/>
                  </a:ext>
                </a:extLst>
              </p:cNvPr>
              <p:cNvCxnSpPr>
                <a:cxnSpLocks/>
              </p:cNvCxnSpPr>
              <p:nvPr userDrawn="1"/>
            </p:nvCxnSpPr>
            <p:spPr>
              <a:xfrm flipV="1">
                <a:off x="-3001695" y="2422475"/>
                <a:ext cx="1455083" cy="1"/>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7" name="Groep 196">
              <a:extLst>
                <a:ext uri="{FF2B5EF4-FFF2-40B4-BE49-F238E27FC236}">
                  <a16:creationId xmlns:a16="http://schemas.microsoft.com/office/drawing/2014/main" id="{BE9AE464-C108-49D2-8EE3-83C7030604CB}"/>
                </a:ext>
              </a:extLst>
            </p:cNvPr>
            <p:cNvGrpSpPr/>
            <p:nvPr userDrawn="1"/>
          </p:nvGrpSpPr>
          <p:grpSpPr>
            <a:xfrm>
              <a:off x="-2937094" y="5019327"/>
              <a:ext cx="268738" cy="248381"/>
              <a:chOff x="-3040489" y="5132766"/>
              <a:chExt cx="268738" cy="248381"/>
            </a:xfrm>
          </p:grpSpPr>
          <p:sp>
            <p:nvSpPr>
              <p:cNvPr id="189" name="Rechthoek 188">
                <a:extLst>
                  <a:ext uri="{FF2B5EF4-FFF2-40B4-BE49-F238E27FC236}">
                    <a16:creationId xmlns:a16="http://schemas.microsoft.com/office/drawing/2014/main" id="{55BD00BF-E5BE-4D1A-8ED7-6FB606DAA10F}"/>
                  </a:ext>
                </a:extLst>
              </p:cNvPr>
              <p:cNvSpPr/>
              <p:nvPr userDrawn="1"/>
            </p:nvSpPr>
            <p:spPr>
              <a:xfrm>
                <a:off x="-3040489" y="5132766"/>
                <a:ext cx="268738" cy="248381"/>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190" name="Rechthoek 189">
                <a:extLst>
                  <a:ext uri="{FF2B5EF4-FFF2-40B4-BE49-F238E27FC236}">
                    <a16:creationId xmlns:a16="http://schemas.microsoft.com/office/drawing/2014/main" id="{AC33CD0D-6E46-476E-A161-420A2F0A933E}"/>
                  </a:ext>
                </a:extLst>
              </p:cNvPr>
              <p:cNvSpPr/>
              <p:nvPr userDrawn="1"/>
            </p:nvSpPr>
            <p:spPr>
              <a:xfrm>
                <a:off x="-3015285" y="5157017"/>
                <a:ext cx="218330" cy="3600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191" name="Rechthoek 190">
                <a:extLst>
                  <a:ext uri="{FF2B5EF4-FFF2-40B4-BE49-F238E27FC236}">
                    <a16:creationId xmlns:a16="http://schemas.microsoft.com/office/drawing/2014/main" id="{E5D79318-A3B1-4C85-8560-E0510BDA8E5D}"/>
                  </a:ext>
                </a:extLst>
              </p:cNvPr>
              <p:cNvSpPr/>
              <p:nvPr userDrawn="1"/>
            </p:nvSpPr>
            <p:spPr>
              <a:xfrm rot="5400000">
                <a:off x="-3041218" y="5240997"/>
                <a:ext cx="137817" cy="85953"/>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192" name="Rechthoek 191">
                <a:extLst>
                  <a:ext uri="{FF2B5EF4-FFF2-40B4-BE49-F238E27FC236}">
                    <a16:creationId xmlns:a16="http://schemas.microsoft.com/office/drawing/2014/main" id="{B9FE28E7-45B5-4C57-8B5C-18BAE9AAE405}"/>
                  </a:ext>
                </a:extLst>
              </p:cNvPr>
              <p:cNvSpPr/>
              <p:nvPr userDrawn="1"/>
            </p:nvSpPr>
            <p:spPr>
              <a:xfrm>
                <a:off x="-2904130" y="5214857"/>
                <a:ext cx="107175"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193" name="Rechthoek 192">
                <a:extLst>
                  <a:ext uri="{FF2B5EF4-FFF2-40B4-BE49-F238E27FC236}">
                    <a16:creationId xmlns:a16="http://schemas.microsoft.com/office/drawing/2014/main" id="{51BA518D-CFD6-46FD-9F64-C8C8E2447AA2}"/>
                  </a:ext>
                </a:extLst>
              </p:cNvPr>
              <p:cNvSpPr/>
              <p:nvPr userDrawn="1"/>
            </p:nvSpPr>
            <p:spPr>
              <a:xfrm>
                <a:off x="-2904130" y="5333978"/>
                <a:ext cx="90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194" name="Rechthoek 193">
                <a:extLst>
                  <a:ext uri="{FF2B5EF4-FFF2-40B4-BE49-F238E27FC236}">
                    <a16:creationId xmlns:a16="http://schemas.microsoft.com/office/drawing/2014/main" id="{AF5B32CC-F1C7-4A70-8793-86E1F39250EE}"/>
                  </a:ext>
                </a:extLst>
              </p:cNvPr>
              <p:cNvSpPr/>
              <p:nvPr userDrawn="1"/>
            </p:nvSpPr>
            <p:spPr>
              <a:xfrm>
                <a:off x="-2904130" y="5274638"/>
                <a:ext cx="72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sp>
          <p:nvSpPr>
            <p:cNvPr id="195" name="Rechthoek 194">
              <a:extLst>
                <a:ext uri="{FF2B5EF4-FFF2-40B4-BE49-F238E27FC236}">
                  <a16:creationId xmlns:a16="http://schemas.microsoft.com/office/drawing/2014/main" id="{BFD97CA9-C6E5-49B6-BCFF-72A5A3E802DA}"/>
                </a:ext>
              </a:extLst>
            </p:cNvPr>
            <p:cNvSpPr/>
            <p:nvPr userDrawn="1"/>
          </p:nvSpPr>
          <p:spPr>
            <a:xfrm>
              <a:off x="-3059865" y="5306696"/>
              <a:ext cx="514284"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Inde</a:t>
              </a:r>
              <a:r>
                <a:rPr lang="nl-NL" sz="900" b="0" u="sng" noProof="0">
                  <a:solidFill>
                    <a:schemeClr val="tx1"/>
                  </a:solidFill>
                  <a:latin typeface="+mn-lt"/>
                  <a:cs typeface="Arial" panose="020B0604020202020204" pitchFamily="34" charset="0"/>
                </a:rPr>
                <a:t>l</a:t>
              </a:r>
              <a:r>
                <a:rPr lang="nl-NL" sz="900" b="0" noProof="0">
                  <a:solidFill>
                    <a:schemeClr val="tx1"/>
                  </a:solidFill>
                  <a:latin typeface="+mn-lt"/>
                  <a:cs typeface="Arial" panose="020B0604020202020204" pitchFamily="34" charset="0"/>
                </a:rPr>
                <a:t>ing</a:t>
              </a:r>
            </a:p>
          </p:txBody>
        </p:sp>
        <p:sp>
          <p:nvSpPr>
            <p:cNvPr id="196" name="Gelijkbenige driehoek 195">
              <a:extLst>
                <a:ext uri="{FF2B5EF4-FFF2-40B4-BE49-F238E27FC236}">
                  <a16:creationId xmlns:a16="http://schemas.microsoft.com/office/drawing/2014/main" id="{334415AA-1E14-4D2F-8961-FAA580D66E83}"/>
                </a:ext>
              </a:extLst>
            </p:cNvPr>
            <p:cNvSpPr/>
            <p:nvPr userDrawn="1"/>
          </p:nvSpPr>
          <p:spPr>
            <a:xfrm rot="10800000">
              <a:off x="-2838619" y="5475155"/>
              <a:ext cx="71790" cy="4227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98" name="Groep 197">
              <a:extLst>
                <a:ext uri="{FF2B5EF4-FFF2-40B4-BE49-F238E27FC236}">
                  <a16:creationId xmlns:a16="http://schemas.microsoft.com/office/drawing/2014/main" id="{2C9ACD80-E60F-493F-A9B9-201AE7CB4036}"/>
                </a:ext>
              </a:extLst>
            </p:cNvPr>
            <p:cNvGrpSpPr/>
            <p:nvPr userDrawn="1"/>
          </p:nvGrpSpPr>
          <p:grpSpPr>
            <a:xfrm>
              <a:off x="-3014702" y="3382393"/>
              <a:ext cx="268738" cy="209412"/>
              <a:chOff x="-3040489" y="5132767"/>
              <a:chExt cx="268738" cy="209412"/>
            </a:xfrm>
          </p:grpSpPr>
          <p:sp>
            <p:nvSpPr>
              <p:cNvPr id="199" name="Rechthoek 198">
                <a:extLst>
                  <a:ext uri="{FF2B5EF4-FFF2-40B4-BE49-F238E27FC236}">
                    <a16:creationId xmlns:a16="http://schemas.microsoft.com/office/drawing/2014/main" id="{51C82119-6FDD-4601-862B-BA3853CC7919}"/>
                  </a:ext>
                </a:extLst>
              </p:cNvPr>
              <p:cNvSpPr/>
              <p:nvPr userDrawn="1"/>
            </p:nvSpPr>
            <p:spPr>
              <a:xfrm>
                <a:off x="-3040489" y="5132767"/>
                <a:ext cx="268738" cy="20941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sp>
            <p:nvSpPr>
              <p:cNvPr id="200" name="Rechthoek 199">
                <a:extLst>
                  <a:ext uri="{FF2B5EF4-FFF2-40B4-BE49-F238E27FC236}">
                    <a16:creationId xmlns:a16="http://schemas.microsoft.com/office/drawing/2014/main" id="{02453099-D91D-44B9-9235-FF9CA7796C26}"/>
                  </a:ext>
                </a:extLst>
              </p:cNvPr>
              <p:cNvSpPr/>
              <p:nvPr userDrawn="1"/>
            </p:nvSpPr>
            <p:spPr>
              <a:xfrm>
                <a:off x="-3015285" y="5157017"/>
                <a:ext cx="218330" cy="75840"/>
              </a:xfrm>
              <a:prstGeom prst="rect">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203" name="Rechthoek 202">
                <a:extLst>
                  <a:ext uri="{FF2B5EF4-FFF2-40B4-BE49-F238E27FC236}">
                    <a16:creationId xmlns:a16="http://schemas.microsoft.com/office/drawing/2014/main" id="{D34F3A8F-AEE6-4BC3-94A3-E6470777C2F8}"/>
                  </a:ext>
                </a:extLst>
              </p:cNvPr>
              <p:cNvSpPr/>
              <p:nvPr userDrawn="1"/>
            </p:nvSpPr>
            <p:spPr>
              <a:xfrm>
                <a:off x="-2943665" y="5296950"/>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204" name="Rechthoek 203">
                <a:extLst>
                  <a:ext uri="{FF2B5EF4-FFF2-40B4-BE49-F238E27FC236}">
                    <a16:creationId xmlns:a16="http://schemas.microsoft.com/office/drawing/2014/main" id="{BE1706AC-5C0C-45DD-BA5D-EB164EB18308}"/>
                  </a:ext>
                </a:extLst>
              </p:cNvPr>
              <p:cNvSpPr/>
              <p:nvPr userDrawn="1"/>
            </p:nvSpPr>
            <p:spPr>
              <a:xfrm>
                <a:off x="-2943665" y="5256918"/>
                <a:ext cx="144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215" name="Rechthoek 214">
                <a:extLst>
                  <a:ext uri="{FF2B5EF4-FFF2-40B4-BE49-F238E27FC236}">
                    <a16:creationId xmlns:a16="http://schemas.microsoft.com/office/drawing/2014/main" id="{320FA273-F735-4523-90A9-36F0F4F5D499}"/>
                  </a:ext>
                </a:extLst>
              </p:cNvPr>
              <p:cNvSpPr/>
              <p:nvPr userDrawn="1"/>
            </p:nvSpPr>
            <p:spPr>
              <a:xfrm>
                <a:off x="-3014224" y="5296950"/>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sp>
            <p:nvSpPr>
              <p:cNvPr id="216" name="Rechthoek 215">
                <a:extLst>
                  <a:ext uri="{FF2B5EF4-FFF2-40B4-BE49-F238E27FC236}">
                    <a16:creationId xmlns:a16="http://schemas.microsoft.com/office/drawing/2014/main" id="{239AEFD6-F2FD-4D13-9B22-4F587ABA4744}"/>
                  </a:ext>
                </a:extLst>
              </p:cNvPr>
              <p:cNvSpPr/>
              <p:nvPr userDrawn="1"/>
            </p:nvSpPr>
            <p:spPr>
              <a:xfrm>
                <a:off x="-3014224" y="5256918"/>
                <a:ext cx="36000" cy="1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grpSp>
        <p:sp>
          <p:nvSpPr>
            <p:cNvPr id="205" name="Rechthoek 204">
              <a:extLst>
                <a:ext uri="{FF2B5EF4-FFF2-40B4-BE49-F238E27FC236}">
                  <a16:creationId xmlns:a16="http://schemas.microsoft.com/office/drawing/2014/main" id="{772820C0-7678-435A-907A-C1F082BBDF50}"/>
                </a:ext>
              </a:extLst>
            </p:cNvPr>
            <p:cNvSpPr/>
            <p:nvPr userDrawn="1"/>
          </p:nvSpPr>
          <p:spPr>
            <a:xfrm>
              <a:off x="-2743973" y="3362401"/>
              <a:ext cx="754437"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Nieu</a:t>
              </a:r>
              <a:r>
                <a:rPr lang="nl-NL" sz="900" b="0" u="sng" noProof="0">
                  <a:solidFill>
                    <a:schemeClr val="tx1"/>
                  </a:solidFill>
                  <a:latin typeface="+mn-lt"/>
                  <a:cs typeface="Arial" panose="020B0604020202020204" pitchFamily="34" charset="0"/>
                </a:rPr>
                <a:t>w</a:t>
              </a:r>
              <a:r>
                <a:rPr lang="nl-NL" sz="900" b="0" noProof="0">
                  <a:solidFill>
                    <a:schemeClr val="tx1"/>
                  </a:solidFill>
                  <a:latin typeface="+mn-lt"/>
                  <a:cs typeface="Arial" panose="020B0604020202020204" pitchFamily="34" charset="0"/>
                </a:rPr>
                <a:t>e dia</a:t>
              </a:r>
            </a:p>
          </p:txBody>
        </p:sp>
        <p:grpSp>
          <p:nvGrpSpPr>
            <p:cNvPr id="240" name="Groep 239">
              <a:extLst>
                <a:ext uri="{FF2B5EF4-FFF2-40B4-BE49-F238E27FC236}">
                  <a16:creationId xmlns:a16="http://schemas.microsoft.com/office/drawing/2014/main" id="{4913D2A1-3EF0-43F9-888C-307BE576904D}"/>
                </a:ext>
              </a:extLst>
            </p:cNvPr>
            <p:cNvGrpSpPr/>
            <p:nvPr userDrawn="1"/>
          </p:nvGrpSpPr>
          <p:grpSpPr>
            <a:xfrm>
              <a:off x="-3050747" y="3332795"/>
              <a:ext cx="97294" cy="98558"/>
              <a:chOff x="-2262391" y="3583492"/>
              <a:chExt cx="118800" cy="120343"/>
            </a:xfrm>
          </p:grpSpPr>
          <p:cxnSp>
            <p:nvCxnSpPr>
              <p:cNvPr id="221" name="Rechte verbindingslijn 220">
                <a:extLst>
                  <a:ext uri="{FF2B5EF4-FFF2-40B4-BE49-F238E27FC236}">
                    <a16:creationId xmlns:a16="http://schemas.microsoft.com/office/drawing/2014/main" id="{E3AFFCFA-D4C0-42B1-83E9-F648FCA505FF}"/>
                  </a:ext>
                </a:extLst>
              </p:cNvPr>
              <p:cNvCxnSpPr>
                <a:cxnSpLocks/>
              </p:cNvCxnSpPr>
              <p:nvPr userDrawn="1"/>
            </p:nvCxnSpPr>
            <p:spPr>
              <a:xfrm flipH="1" flipV="1">
                <a:off x="-2204436" y="3583492"/>
                <a:ext cx="2" cy="120343"/>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5" name="Rechte verbindingslijn 224">
                <a:extLst>
                  <a:ext uri="{FF2B5EF4-FFF2-40B4-BE49-F238E27FC236}">
                    <a16:creationId xmlns:a16="http://schemas.microsoft.com/office/drawing/2014/main" id="{61E4AEF0-0EE4-411C-AFAD-78F6FFC64972}"/>
                  </a:ext>
                </a:extLst>
              </p:cNvPr>
              <p:cNvCxnSpPr>
                <a:cxnSpLocks/>
              </p:cNvCxnSpPr>
              <p:nvPr userDrawn="1"/>
            </p:nvCxnSpPr>
            <p:spPr>
              <a:xfrm>
                <a:off x="-2262391" y="3647737"/>
                <a:ext cx="118800" cy="1"/>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sp>
            <p:nvSpPr>
              <p:cNvPr id="217" name="Ovaal 216">
                <a:extLst>
                  <a:ext uri="{FF2B5EF4-FFF2-40B4-BE49-F238E27FC236}">
                    <a16:creationId xmlns:a16="http://schemas.microsoft.com/office/drawing/2014/main" id="{7C7CA27C-8033-483C-9873-C05737696DAC}"/>
                  </a:ext>
                </a:extLst>
              </p:cNvPr>
              <p:cNvSpPr/>
              <p:nvPr userDrawn="1"/>
            </p:nvSpPr>
            <p:spPr>
              <a:xfrm>
                <a:off x="-2227294" y="3623006"/>
                <a:ext cx="45719" cy="45719"/>
              </a:xfrm>
              <a:prstGeom prst="ellipse">
                <a:avLst/>
              </a:prstGeom>
              <a:solidFill>
                <a:schemeClr val="bg1"/>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a:p>
            </p:txBody>
          </p:sp>
          <p:cxnSp>
            <p:nvCxnSpPr>
              <p:cNvPr id="232" name="Rechte verbindingslijn 231">
                <a:extLst>
                  <a:ext uri="{FF2B5EF4-FFF2-40B4-BE49-F238E27FC236}">
                    <a16:creationId xmlns:a16="http://schemas.microsoft.com/office/drawing/2014/main" id="{1FA5A60D-BF7B-4FE0-AAC4-3909998AF1FE}"/>
                  </a:ext>
                </a:extLst>
              </p:cNvPr>
              <p:cNvCxnSpPr>
                <a:cxnSpLocks/>
              </p:cNvCxnSpPr>
              <p:nvPr userDrawn="1"/>
            </p:nvCxnSpPr>
            <p:spPr>
              <a:xfrm flipH="1">
                <a:off x="-2174536" y="3604311"/>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5" name="Rechte verbindingslijn 234">
                <a:extLst>
                  <a:ext uri="{FF2B5EF4-FFF2-40B4-BE49-F238E27FC236}">
                    <a16:creationId xmlns:a16="http://schemas.microsoft.com/office/drawing/2014/main" id="{502EF107-EE98-4B3E-88CD-FB26034E1565}"/>
                  </a:ext>
                </a:extLst>
              </p:cNvPr>
              <p:cNvCxnSpPr>
                <a:cxnSpLocks/>
              </p:cNvCxnSpPr>
              <p:nvPr userDrawn="1"/>
            </p:nvCxnSpPr>
            <p:spPr>
              <a:xfrm flipH="1">
                <a:off x="-2253119" y="3673366"/>
                <a:ext cx="14515" cy="12580"/>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7" name="Rechte verbindingslijn 236">
                <a:extLst>
                  <a:ext uri="{FF2B5EF4-FFF2-40B4-BE49-F238E27FC236}">
                    <a16:creationId xmlns:a16="http://schemas.microsoft.com/office/drawing/2014/main" id="{E72F5C73-4001-4553-82CB-202A2E1EA4FC}"/>
                  </a:ext>
                </a:extLst>
              </p:cNvPr>
              <p:cNvCxnSpPr>
                <a:cxnSpLocks/>
              </p:cNvCxnSpPr>
              <p:nvPr userDrawn="1"/>
            </p:nvCxnSpPr>
            <p:spPr>
              <a:xfrm>
                <a:off x="-2174311" y="367574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9" name="Rechte verbindingslijn 238">
                <a:extLst>
                  <a:ext uri="{FF2B5EF4-FFF2-40B4-BE49-F238E27FC236}">
                    <a16:creationId xmlns:a16="http://schemas.microsoft.com/office/drawing/2014/main" id="{4B490E16-9722-476B-80D9-CC155DD91198}"/>
                  </a:ext>
                </a:extLst>
              </p:cNvPr>
              <p:cNvCxnSpPr>
                <a:cxnSpLocks/>
              </p:cNvCxnSpPr>
              <p:nvPr userDrawn="1"/>
            </p:nvCxnSpPr>
            <p:spPr>
              <a:xfrm>
                <a:off x="-2250517" y="3601925"/>
                <a:ext cx="18084" cy="15054"/>
              </a:xfrm>
              <a:prstGeom prst="line">
                <a:avLst/>
              </a:prstGeom>
              <a:ln cap="rnd">
                <a:solidFill>
                  <a:srgbClr val="FFC000"/>
                </a:solidFill>
              </a:ln>
            </p:spPr>
            <p:style>
              <a:lnRef idx="1">
                <a:schemeClr val="accent1"/>
              </a:lnRef>
              <a:fillRef idx="0">
                <a:schemeClr val="accent1"/>
              </a:fillRef>
              <a:effectRef idx="0">
                <a:schemeClr val="accent1"/>
              </a:effectRef>
              <a:fontRef idx="minor">
                <a:schemeClr val="tx1"/>
              </a:fontRef>
            </p:style>
          </p:cxnSp>
        </p:grpSp>
      </p:grpSp>
      <p:grpSp>
        <p:nvGrpSpPr>
          <p:cNvPr id="86" name="Instructie">
            <a:extLst>
              <a:ext uri="{FF2B5EF4-FFF2-40B4-BE49-F238E27FC236}">
                <a16:creationId xmlns:a16="http://schemas.microsoft.com/office/drawing/2014/main" id="{93327F0B-D4B6-40BE-8B74-56C053C110CA}"/>
              </a:ext>
            </a:extLst>
          </p:cNvPr>
          <p:cNvGrpSpPr/>
          <p:nvPr userDrawn="1"/>
        </p:nvGrpSpPr>
        <p:grpSpPr>
          <a:xfrm>
            <a:off x="12384876" y="4512342"/>
            <a:ext cx="3221532" cy="2345658"/>
            <a:chOff x="-3428327" y="4512342"/>
            <a:chExt cx="3222791" cy="2345658"/>
          </a:xfrm>
        </p:grpSpPr>
        <p:sp>
          <p:nvSpPr>
            <p:cNvPr id="87" name="Rechthoek 86">
              <a:extLst>
                <a:ext uri="{FF2B5EF4-FFF2-40B4-BE49-F238E27FC236}">
                  <a16:creationId xmlns:a16="http://schemas.microsoft.com/office/drawing/2014/main" id="{632D628F-9479-4772-8184-99CE501CD977}"/>
                </a:ext>
              </a:extLst>
            </p:cNvPr>
            <p:cNvSpPr/>
            <p:nvPr userDrawn="1"/>
          </p:nvSpPr>
          <p:spPr>
            <a:xfrm>
              <a:off x="-3419345" y="4512342"/>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Voettekst wijzigen</a:t>
              </a:r>
            </a:p>
          </p:txBody>
        </p:sp>
        <p:cxnSp>
          <p:nvCxnSpPr>
            <p:cNvPr id="88" name="Rechte verbindingslijn 87">
              <a:extLst>
                <a:ext uri="{FF2B5EF4-FFF2-40B4-BE49-F238E27FC236}">
                  <a16:creationId xmlns:a16="http://schemas.microsoft.com/office/drawing/2014/main" id="{AA17881C-F6F7-4249-9688-96C546C3A14C}"/>
                </a:ext>
              </a:extLst>
            </p:cNvPr>
            <p:cNvCxnSpPr>
              <a:cxnSpLocks/>
            </p:cNvCxnSpPr>
            <p:nvPr userDrawn="1"/>
          </p:nvCxnSpPr>
          <p:spPr>
            <a:xfrm>
              <a:off x="-3419346" y="4778360"/>
              <a:ext cx="3176013" cy="0"/>
            </a:xfrm>
            <a:prstGeom prst="line">
              <a:avLst/>
            </a:prstGeom>
            <a:noFill/>
            <a:ln w="3175" cap="flat" cmpd="sng" algn="ctr">
              <a:solidFill>
                <a:schemeClr val="accent1"/>
              </a:solidFill>
              <a:prstDash val="solid"/>
            </a:ln>
            <a:effectLst/>
          </p:spPr>
        </p:cxnSp>
        <p:sp>
          <p:nvSpPr>
            <p:cNvPr id="89" name="Ovaal 88">
              <a:extLst>
                <a:ext uri="{FF2B5EF4-FFF2-40B4-BE49-F238E27FC236}">
                  <a16:creationId xmlns:a16="http://schemas.microsoft.com/office/drawing/2014/main" id="{78D3DB4B-ADA3-4CC2-A900-503242052019}"/>
                </a:ext>
              </a:extLst>
            </p:cNvPr>
            <p:cNvSpPr/>
            <p:nvPr userDrawn="1"/>
          </p:nvSpPr>
          <p:spPr>
            <a:xfrm>
              <a:off x="-3428327" y="489302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sp>
          <p:nvSpPr>
            <p:cNvPr id="90" name="Rechthoek 89">
              <a:extLst>
                <a:ext uri="{FF2B5EF4-FFF2-40B4-BE49-F238E27FC236}">
                  <a16:creationId xmlns:a16="http://schemas.microsoft.com/office/drawing/2014/main" id="{3D4FF164-D160-43B1-8836-EB43E9E742B0}"/>
                </a:ext>
              </a:extLst>
            </p:cNvPr>
            <p:cNvSpPr/>
            <p:nvPr userDrawn="1"/>
          </p:nvSpPr>
          <p:spPr>
            <a:xfrm>
              <a:off x="-3062645" y="4959088"/>
              <a:ext cx="1946732" cy="828200"/>
            </a:xfrm>
            <a:prstGeom prst="rect">
              <a:avLst/>
            </a:prstGeom>
            <a:noFill/>
            <a:ln w="25400" cap="flat" cmpd="sng" algn="ctr">
              <a:noFill/>
              <a:prstDash val="solid"/>
            </a:ln>
            <a:effectLst/>
          </p:spPr>
          <p:txBody>
            <a:bodyPr lIns="0" tIns="0" rIns="0" bIns="0" rtlCol="0" anchor="t"/>
            <a:lstStyle/>
            <a:p>
              <a:pPr marL="0" marR="0" lvl="0" indent="0" algn="l" defTabSz="914034"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Ga naar de tab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‘Invoegen’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en klik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‘Kop- en voettekst’</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 Vink de box voor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‘Voettekst’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aan, om deze zichtbaar</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te maken.</a:t>
              </a:r>
            </a:p>
          </p:txBody>
        </p:sp>
        <p:cxnSp>
          <p:nvCxnSpPr>
            <p:cNvPr id="91" name="Rechte verbindingslijn 90">
              <a:extLst>
                <a:ext uri="{FF2B5EF4-FFF2-40B4-BE49-F238E27FC236}">
                  <a16:creationId xmlns:a16="http://schemas.microsoft.com/office/drawing/2014/main" id="{46AF2556-85D0-448A-BECE-307BCAF05274}"/>
                </a:ext>
              </a:extLst>
            </p:cNvPr>
            <p:cNvCxnSpPr>
              <a:cxnSpLocks/>
            </p:cNvCxnSpPr>
            <p:nvPr userDrawn="1"/>
          </p:nvCxnSpPr>
          <p:spPr>
            <a:xfrm>
              <a:off x="-3419346" y="5887714"/>
              <a:ext cx="3176013" cy="0"/>
            </a:xfrm>
            <a:prstGeom prst="line">
              <a:avLst/>
            </a:prstGeom>
            <a:noFill/>
            <a:ln w="3175" cap="flat" cmpd="sng" algn="ctr">
              <a:solidFill>
                <a:schemeClr val="accent1"/>
              </a:solidFill>
              <a:prstDash val="solid"/>
            </a:ln>
            <a:effectLst/>
          </p:spPr>
        </p:cxnSp>
        <p:sp>
          <p:nvSpPr>
            <p:cNvPr id="92" name="Ovaal 91">
              <a:extLst>
                <a:ext uri="{FF2B5EF4-FFF2-40B4-BE49-F238E27FC236}">
                  <a16:creationId xmlns:a16="http://schemas.microsoft.com/office/drawing/2014/main" id="{C4D18A18-A4D6-4FC8-9F8B-E327BBC41300}"/>
                </a:ext>
              </a:extLst>
            </p:cNvPr>
            <p:cNvSpPr/>
            <p:nvPr userDrawn="1"/>
          </p:nvSpPr>
          <p:spPr>
            <a:xfrm>
              <a:off x="-3428327" y="599850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93" name="Rechthoek 92">
              <a:extLst>
                <a:ext uri="{FF2B5EF4-FFF2-40B4-BE49-F238E27FC236}">
                  <a16:creationId xmlns:a16="http://schemas.microsoft.com/office/drawing/2014/main" id="{EFE9DD2F-7AD9-486C-B0C9-0D30EE252013}"/>
                </a:ext>
              </a:extLst>
            </p:cNvPr>
            <p:cNvSpPr/>
            <p:nvPr userDrawn="1"/>
          </p:nvSpPr>
          <p:spPr>
            <a:xfrm>
              <a:off x="-3062645" y="6064568"/>
              <a:ext cx="2817996" cy="671331"/>
            </a:xfrm>
            <a:prstGeom prst="rect">
              <a:avLst/>
            </a:prstGeom>
            <a:noFill/>
            <a:ln w="25400" cap="flat" cmpd="sng" algn="ctr">
              <a:noFill/>
              <a:prstDash val="solid"/>
            </a:ln>
            <a:effectLst/>
          </p:spPr>
          <p:txBody>
            <a:bodyPr lIns="0" tIns="0" rIns="0" bIns="0" rtlCol="0" anchor="t"/>
            <a:lstStyle/>
            <a:p>
              <a:pPr marL="0" marR="0" lvl="0" indent="0" algn="l" defTabSz="914034" rtl="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effectLst/>
                  <a:uLnTx/>
                  <a:uFillTx/>
                  <a:latin typeface="+mn-lt"/>
                  <a:ea typeface="+mn-ea"/>
                  <a:cs typeface="Segoe UI Light" panose="020B0502040204020203" pitchFamily="34" charset="0"/>
                </a:rPr>
                <a:t>Typ de gewenste voettekst in, in het aangegeven tekstkader. Klik vervolgens op </a:t>
              </a:r>
              <a:r>
                <a:rPr kumimoji="0" lang="nl-NL" sz="1100" b="1" i="0" u="none" strike="noStrike" kern="0" cap="none" spc="0" normalizeH="0" baseline="0" noProof="0">
                  <a:ln>
                    <a:noFill/>
                  </a:ln>
                  <a:effectLst/>
                  <a:uLnTx/>
                  <a:uFillTx/>
                  <a:latin typeface="+mn-lt"/>
                  <a:ea typeface="+mn-ea"/>
                  <a:cs typeface="Segoe UI Light" panose="020B0502040204020203" pitchFamily="34" charset="0"/>
                </a:rPr>
                <a:t>‘Overal toepassen’ </a:t>
              </a:r>
              <a:r>
                <a:rPr kumimoji="0" lang="nl-NL" sz="1100" b="0" i="0" u="none" strike="noStrike" kern="0" cap="none" spc="0" normalizeH="0" baseline="0" noProof="0">
                  <a:ln>
                    <a:noFill/>
                  </a:ln>
                  <a:effectLst/>
                  <a:uLnTx/>
                  <a:uFillTx/>
                  <a:latin typeface="+mn-lt"/>
                  <a:ea typeface="+mn-ea"/>
                  <a:cs typeface="Segoe UI Light" panose="020B0502040204020203" pitchFamily="34" charset="0"/>
                </a:rPr>
                <a:t>om de gegevens op </a:t>
              </a:r>
              <a:br>
                <a:rPr kumimoji="0" lang="nl-NL" sz="1100" b="0" i="0" u="none" strike="noStrike" kern="0" cap="none" spc="0" normalizeH="0" baseline="0" noProof="0">
                  <a:ln>
                    <a:noFill/>
                  </a:ln>
                  <a:effectLst/>
                  <a:uLnTx/>
                  <a:uFillTx/>
                  <a:latin typeface="+mn-lt"/>
                  <a:ea typeface="+mn-ea"/>
                  <a:cs typeface="Segoe UI Light" panose="020B0502040204020203" pitchFamily="34" charset="0"/>
                </a:rPr>
              </a:br>
              <a:r>
                <a:rPr kumimoji="0" lang="nl-NL" sz="1100" b="0" i="0" u="none" strike="noStrike" kern="0" cap="none" spc="0" normalizeH="0" baseline="0" noProof="0">
                  <a:ln>
                    <a:noFill/>
                  </a:ln>
                  <a:effectLst/>
                  <a:uLnTx/>
                  <a:uFillTx/>
                  <a:latin typeface="+mn-lt"/>
                  <a:ea typeface="+mn-ea"/>
                  <a:cs typeface="Segoe UI Light" panose="020B0502040204020203" pitchFamily="34" charset="0"/>
                </a:rPr>
                <a:t>elke slide toe te passen.</a:t>
              </a:r>
            </a:p>
            <a:p>
              <a:pPr marL="0" marR="0" lvl="0" indent="0" algn="l" defTabSz="914034" rtl="0" eaLnBrk="1" fontAlgn="auto" latinLnBrk="0" hangingPunct="1">
                <a:lnSpc>
                  <a:spcPct val="100000"/>
                </a:lnSpc>
                <a:spcBef>
                  <a:spcPts val="0"/>
                </a:spcBef>
                <a:spcAft>
                  <a:spcPts val="0"/>
                </a:spcAft>
                <a:buClrTx/>
                <a:buSzTx/>
                <a:buFontTx/>
                <a:buNone/>
                <a:tabLst/>
                <a:defRPr/>
              </a:pPr>
              <a:endParaRPr kumimoji="0" lang="nl-NL" sz="1100" b="1" i="0" u="none" strike="noStrike" kern="0" cap="none" spc="0" normalizeH="0" baseline="0" noProof="0">
                <a:ln>
                  <a:noFill/>
                </a:ln>
                <a:effectLst/>
                <a:uLnTx/>
                <a:uFillTx/>
                <a:latin typeface="+mn-lt"/>
                <a:ea typeface="+mn-ea"/>
                <a:cs typeface="Segoe UI Light" panose="020B0502040204020203" pitchFamily="34" charset="0"/>
              </a:endParaRPr>
            </a:p>
          </p:txBody>
        </p:sp>
        <p:cxnSp>
          <p:nvCxnSpPr>
            <p:cNvPr id="94" name="Rechte verbindingslijn 93">
              <a:extLst>
                <a:ext uri="{FF2B5EF4-FFF2-40B4-BE49-F238E27FC236}">
                  <a16:creationId xmlns:a16="http://schemas.microsoft.com/office/drawing/2014/main" id="{0DFFFC0C-C461-461F-BD3C-96E7BBF9ACBB}"/>
                </a:ext>
              </a:extLst>
            </p:cNvPr>
            <p:cNvCxnSpPr>
              <a:cxnSpLocks/>
            </p:cNvCxnSpPr>
            <p:nvPr userDrawn="1"/>
          </p:nvCxnSpPr>
          <p:spPr>
            <a:xfrm>
              <a:off x="-3419346" y="6858000"/>
              <a:ext cx="3176013" cy="0"/>
            </a:xfrm>
            <a:prstGeom prst="line">
              <a:avLst/>
            </a:prstGeom>
            <a:noFill/>
            <a:ln w="3175" cap="flat" cmpd="sng" algn="ctr">
              <a:solidFill>
                <a:schemeClr val="accent1"/>
              </a:solidFill>
              <a:prstDash val="solid"/>
            </a:ln>
            <a:effectLst/>
          </p:spPr>
        </p:cxnSp>
        <p:grpSp>
          <p:nvGrpSpPr>
            <p:cNvPr id="95" name="Groep 94">
              <a:extLst>
                <a:ext uri="{FF2B5EF4-FFF2-40B4-BE49-F238E27FC236}">
                  <a16:creationId xmlns:a16="http://schemas.microsoft.com/office/drawing/2014/main" id="{17B3C80F-9D56-4632-8611-340FB226B705}"/>
                </a:ext>
              </a:extLst>
            </p:cNvPr>
            <p:cNvGrpSpPr/>
            <p:nvPr userDrawn="1"/>
          </p:nvGrpSpPr>
          <p:grpSpPr>
            <a:xfrm>
              <a:off x="-886669" y="4993966"/>
              <a:ext cx="681133" cy="750023"/>
              <a:chOff x="-910573" y="4987990"/>
              <a:chExt cx="681133" cy="750023"/>
            </a:xfrm>
          </p:grpSpPr>
          <p:grpSp>
            <p:nvGrpSpPr>
              <p:cNvPr id="96" name="Groep 95">
                <a:extLst>
                  <a:ext uri="{FF2B5EF4-FFF2-40B4-BE49-F238E27FC236}">
                    <a16:creationId xmlns:a16="http://schemas.microsoft.com/office/drawing/2014/main" id="{B09FAAB6-BAA4-43DF-9A61-7534F8EF09F1}"/>
                  </a:ext>
                </a:extLst>
              </p:cNvPr>
              <p:cNvGrpSpPr/>
              <p:nvPr userDrawn="1"/>
            </p:nvGrpSpPr>
            <p:grpSpPr>
              <a:xfrm>
                <a:off x="-713542" y="4987990"/>
                <a:ext cx="287071" cy="379107"/>
                <a:chOff x="-4050578" y="288410"/>
                <a:chExt cx="322125" cy="379107"/>
              </a:xfrm>
            </p:grpSpPr>
            <p:sp>
              <p:nvSpPr>
                <p:cNvPr id="107" name="Rechthoek met één afgeknipte en afgeronde hoek 47">
                  <a:extLst>
                    <a:ext uri="{FF2B5EF4-FFF2-40B4-BE49-F238E27FC236}">
                      <a16:creationId xmlns:a16="http://schemas.microsoft.com/office/drawing/2014/main" id="{31AEC667-C9C9-4F63-92D5-CC55064902D7}"/>
                    </a:ext>
                  </a:extLst>
                </p:cNvPr>
                <p:cNvSpPr/>
                <p:nvPr userDrawn="1"/>
              </p:nvSpPr>
              <p:spPr>
                <a:xfrm>
                  <a:off x="-4050578" y="288410"/>
                  <a:ext cx="322125" cy="379107"/>
                </a:xfrm>
                <a:prstGeom prst="snipRoundRect">
                  <a:avLst>
                    <a:gd name="adj1" fmla="val 0"/>
                    <a:gd name="adj2" fmla="val 33753"/>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prstClr val="white"/>
                    </a:solidFill>
                    <a:effectLst/>
                    <a:uLnTx/>
                    <a:uFillTx/>
                    <a:latin typeface="+mn-lt"/>
                    <a:ea typeface="+mn-ea"/>
                    <a:cs typeface="+mn-cs"/>
                  </a:endParaRPr>
                </a:p>
              </p:txBody>
            </p:sp>
            <p:sp>
              <p:nvSpPr>
                <p:cNvPr id="108" name="Rechthoekige driehoek 107">
                  <a:extLst>
                    <a:ext uri="{FF2B5EF4-FFF2-40B4-BE49-F238E27FC236}">
                      <a16:creationId xmlns:a16="http://schemas.microsoft.com/office/drawing/2014/main" id="{C1942E6D-8DF2-4CB1-AA29-5A07172463ED}"/>
                    </a:ext>
                  </a:extLst>
                </p:cNvPr>
                <p:cNvSpPr/>
                <p:nvPr userDrawn="1"/>
              </p:nvSpPr>
              <p:spPr>
                <a:xfrm>
                  <a:off x="-3833537" y="291656"/>
                  <a:ext cx="103133" cy="93757"/>
                </a:xfrm>
                <a:prstGeom prst="rtTriangle">
                  <a:avLst/>
                </a:prstGeom>
                <a:solidFill>
                  <a:sysClr val="window" lastClr="FFFFFF"/>
                </a:solidFill>
                <a:ln w="12700" cap="flat" cmpd="sng" algn="ctr">
                  <a:solidFill>
                    <a:srgbClr val="FFFFFF">
                      <a:lumMod val="65000"/>
                    </a:srgbClr>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prstClr val="white"/>
                    </a:solidFill>
                    <a:effectLst/>
                    <a:uLnTx/>
                    <a:uFillTx/>
                    <a:latin typeface="+mn-lt"/>
                    <a:ea typeface="+mn-ea"/>
                    <a:cs typeface="+mn-cs"/>
                  </a:endParaRPr>
                </a:p>
              </p:txBody>
            </p:sp>
            <p:sp>
              <p:nvSpPr>
                <p:cNvPr id="109" name="Rechthoek 108">
                  <a:extLst>
                    <a:ext uri="{FF2B5EF4-FFF2-40B4-BE49-F238E27FC236}">
                      <a16:creationId xmlns:a16="http://schemas.microsoft.com/office/drawing/2014/main" id="{467E1C83-815E-48CE-BFA9-4174507DBEF8}"/>
                    </a:ext>
                  </a:extLst>
                </p:cNvPr>
                <p:cNvSpPr/>
                <p:nvPr userDrawn="1"/>
              </p:nvSpPr>
              <p:spPr>
                <a:xfrm>
                  <a:off x="-4013673" y="314848"/>
                  <a:ext cx="140930" cy="70565"/>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prstClr val="white"/>
                    </a:solidFill>
                    <a:effectLst/>
                    <a:uLnTx/>
                    <a:uFillTx/>
                    <a:latin typeface="+mn-lt"/>
                    <a:ea typeface="+mn-ea"/>
                    <a:cs typeface="+mn-cs"/>
                  </a:endParaRPr>
                </a:p>
              </p:txBody>
            </p:sp>
            <p:sp>
              <p:nvSpPr>
                <p:cNvPr id="110" name="Rechthoek 109">
                  <a:extLst>
                    <a:ext uri="{FF2B5EF4-FFF2-40B4-BE49-F238E27FC236}">
                      <a16:creationId xmlns:a16="http://schemas.microsoft.com/office/drawing/2014/main" id="{EBC843CA-70D5-44A7-B831-A20306AEF58B}"/>
                    </a:ext>
                  </a:extLst>
                </p:cNvPr>
                <p:cNvSpPr/>
                <p:nvPr userDrawn="1"/>
              </p:nvSpPr>
              <p:spPr>
                <a:xfrm>
                  <a:off x="-4020379" y="586428"/>
                  <a:ext cx="261727" cy="61406"/>
                </a:xfrm>
                <a:prstGeom prst="rect">
                  <a:avLst/>
                </a:prstGeom>
                <a:solidFill>
                  <a:srgbClr val="EDC87E"/>
                </a:solidFill>
                <a:ln w="127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defTabSz="914034" fontAlgn="auto">
                    <a:lnSpc>
                      <a:spcPct val="100000"/>
                    </a:lnSpc>
                    <a:spcBef>
                      <a:spcPts val="0"/>
                    </a:spcBef>
                    <a:spcAft>
                      <a:spcPts val="0"/>
                    </a:spcAft>
                    <a:buClrTx/>
                    <a:buSzTx/>
                    <a:buFontTx/>
                    <a:buNone/>
                    <a:tabLst/>
                  </a:pPr>
                  <a:endParaRPr kumimoji="0" lang="nl-NL" sz="1799" b="0" i="0" u="none" strike="noStrike" kern="0" cap="none" spc="0" normalizeH="0" baseline="0" noProof="0">
                    <a:ln>
                      <a:noFill/>
                    </a:ln>
                    <a:solidFill>
                      <a:prstClr val="white"/>
                    </a:solidFill>
                    <a:effectLst/>
                    <a:uLnTx/>
                    <a:uFillTx/>
                  </a:endParaRPr>
                </a:p>
              </p:txBody>
            </p:sp>
          </p:grpSp>
          <p:sp>
            <p:nvSpPr>
              <p:cNvPr id="97" name="Rechthoek 96">
                <a:extLst>
                  <a:ext uri="{FF2B5EF4-FFF2-40B4-BE49-F238E27FC236}">
                    <a16:creationId xmlns:a16="http://schemas.microsoft.com/office/drawing/2014/main" id="{C3B120FC-CCF2-4E6A-B4C8-681EDD1492DE}"/>
                  </a:ext>
                </a:extLst>
              </p:cNvPr>
              <p:cNvSpPr/>
              <p:nvPr userDrawn="1"/>
            </p:nvSpPr>
            <p:spPr>
              <a:xfrm>
                <a:off x="-910573" y="5352063"/>
                <a:ext cx="681133" cy="385950"/>
              </a:xfrm>
              <a:prstGeom prst="rect">
                <a:avLst/>
              </a:prstGeom>
              <a:noFill/>
              <a:ln w="25400" cap="flat" cmpd="sng" algn="ctr">
                <a:noFill/>
                <a:prstDash val="solid"/>
              </a:ln>
              <a:effectLst/>
            </p:spPr>
            <p:txBody>
              <a:bodyPr lIns="0" tIns="0" rIns="0" bIns="0" rtlCol="0" anchor="ctr"/>
              <a:lstStyle/>
              <a:p>
                <a:pPr marL="0" marR="0" lvl="0" indent="0" algn="ctr" defTabSz="914034" rtl="0" eaLnBrk="1" fontAlgn="auto" latinLnBrk="0" hangingPunct="1">
                  <a:lnSpc>
                    <a:spcPct val="100000"/>
                  </a:lnSpc>
                  <a:spcBef>
                    <a:spcPts val="0"/>
                  </a:spcBef>
                  <a:spcAft>
                    <a:spcPts val="0"/>
                  </a:spcAft>
                  <a:buClrTx/>
                  <a:buSzTx/>
                  <a:buFontTx/>
                  <a:buNone/>
                  <a:tabLst/>
                  <a:defRPr/>
                </a:pPr>
                <a:r>
                  <a:rPr kumimoji="0" lang="nl-NL" sz="900" b="0" i="0" u="none" strike="noStrike" kern="0" cap="none" spc="0" normalizeH="0" baseline="0" noProof="0">
                    <a:ln>
                      <a:noFill/>
                    </a:ln>
                    <a:effectLst/>
                    <a:uLnTx/>
                    <a:uFillTx/>
                    <a:latin typeface="+mn-lt"/>
                    <a:ea typeface="+mn-ea"/>
                    <a:cs typeface="Segoe UI Light" panose="020B0502040204020203" pitchFamily="34" charset="0"/>
                  </a:rPr>
                  <a:t>Koptekst en voettekst</a:t>
                </a:r>
              </a:p>
            </p:txBody>
          </p:sp>
        </p:grpSp>
      </p:grpSp>
    </p:spTree>
    <p:extLst>
      <p:ext uri="{BB962C8B-B14F-4D97-AF65-F5344CB8AC3E}">
        <p14:creationId xmlns:p14="http://schemas.microsoft.com/office/powerpoint/2010/main" val="3223078161"/>
      </p:ext>
    </p:extLst>
  </p:cSld>
  <p:clrMapOvr>
    <a:masterClrMapping/>
  </p:clrMapOvr>
  <mc:AlternateContent xmlns:mc="http://schemas.openxmlformats.org/markup-compatibility/2006" xmlns:p159="http://schemas.microsoft.com/office/powerpoint/2015/09/main">
    <mc:Choice Requires="p159">
      <p:transition spd="slow" advClick="0" advTm="0">
        <p159:morph option="byObject"/>
      </p:transition>
    </mc:Choice>
    <mc:Fallback xmlns="">
      <p:transition spd="slow" advClick="0"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0% TEKST">
    <p:spTree>
      <p:nvGrpSpPr>
        <p:cNvPr id="1" name=""/>
        <p:cNvGrpSpPr/>
        <p:nvPr/>
      </p:nvGrpSpPr>
      <p:grpSpPr>
        <a:xfrm>
          <a:off x="0" y="0"/>
          <a:ext cx="0" cy="0"/>
          <a:chOff x="0" y="0"/>
          <a:chExt cx="0" cy="0"/>
        </a:xfrm>
      </p:grpSpPr>
      <p:sp>
        <p:nvSpPr>
          <p:cNvPr id="3" name="Tijdelijke aanduiding voor verticale tekst 2"/>
          <p:cNvSpPr>
            <a:spLocks noGrp="1"/>
          </p:cNvSpPr>
          <p:nvPr>
            <p:ph type="body" orient="vert" idx="1" hasCustomPrompt="1"/>
          </p:nvPr>
        </p:nvSpPr>
        <p:spPr>
          <a:xfrm>
            <a:off x="698501" y="1656448"/>
            <a:ext cx="10773500" cy="4546100"/>
          </a:xfrm>
        </p:spPr>
        <p:txBody>
          <a:bodyPr vert="horz" lIns="0" tIns="0" rIns="0" bIns="0"/>
          <a:lstStyle>
            <a:lvl1pPr>
              <a:defRPr sz="1599"/>
            </a:lvl1pPr>
            <a:lvl2pPr>
              <a:defRPr sz="1599"/>
            </a:lvl2pPr>
            <a:lvl3pPr>
              <a:defRPr sz="1599"/>
            </a:lvl3pPr>
            <a:lvl4pPr>
              <a:defRPr sz="1799"/>
            </a:lvl4pPr>
            <a:lvl5pPr>
              <a:defRPr sz="1799"/>
            </a:lvl5pPr>
            <a:lvl6pPr>
              <a:defRPr sz="1599"/>
            </a:lvl6pPr>
            <a:lvl7pPr>
              <a:defRPr sz="1599"/>
            </a:lvl7pPr>
          </a:lstStyle>
          <a:p>
            <a:pPr lvl="0"/>
            <a:r>
              <a:rPr lang="nl-NL"/>
              <a:t>Klik om tekst in te voegen. Hulp nodig bij tekstverwerking? Buiten de slides staan gedetailleerde instructies.</a:t>
            </a:r>
          </a:p>
          <a:p>
            <a:pPr lvl="1"/>
            <a:r>
              <a:rPr lang="nl-NL"/>
              <a:t>Tweede niveau</a:t>
            </a:r>
          </a:p>
          <a:p>
            <a:pPr lvl="2"/>
            <a:r>
              <a:rPr lang="nl-NL"/>
              <a:t>Platte tekst</a:t>
            </a:r>
          </a:p>
          <a:p>
            <a:pPr lvl="3"/>
            <a:r>
              <a:rPr lang="nl-NL"/>
              <a:t>Subtitel</a:t>
            </a:r>
          </a:p>
          <a:p>
            <a:pPr lvl="4"/>
            <a:r>
              <a:rPr lang="nl-NL"/>
              <a:t>VIJFDE NIVEAU</a:t>
            </a:r>
          </a:p>
          <a:p>
            <a:pPr lvl="5"/>
            <a:r>
              <a:rPr lang="nl-NL"/>
              <a:t>Bronvermelding</a:t>
            </a:r>
          </a:p>
          <a:p>
            <a:pPr lvl="6"/>
            <a:r>
              <a:rPr lang="nl-NL" err="1"/>
              <a:t>Italics</a:t>
            </a:r>
            <a:endParaRPr lang="nl-NL"/>
          </a:p>
        </p:txBody>
      </p:sp>
      <p:sp>
        <p:nvSpPr>
          <p:cNvPr id="4" name="Tijdelijke aanduiding voor datum 3"/>
          <p:cNvSpPr>
            <a:spLocks noGrp="1"/>
          </p:cNvSpPr>
          <p:nvPr>
            <p:ph type="dt" sz="half" idx="10"/>
          </p:nvPr>
        </p:nvSpPr>
        <p:spPr/>
        <p:txBody>
          <a:bodyPr/>
          <a:lstStyle/>
          <a:p>
            <a:fld id="{EE9E9A34-BD54-415D-94E3-EE65786685C1}" type="datetime1">
              <a:rPr lang="nl-NL" smtClean="0"/>
              <a:t>13-12-2024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7" name="Tekstvak 6"/>
          <p:cNvSpPr txBox="1"/>
          <p:nvPr userDrawn="1"/>
        </p:nvSpPr>
        <p:spPr>
          <a:xfrm>
            <a:off x="-10749" y="-662296"/>
            <a:ext cx="12192000" cy="461665"/>
          </a:xfrm>
          <a:prstGeom prst="rect">
            <a:avLst/>
          </a:prstGeom>
          <a:noFill/>
        </p:spPr>
        <p:txBody>
          <a:bodyPr wrap="square" rtlCol="0">
            <a:spAutoFit/>
          </a:bodyPr>
          <a:lstStyle>
            <a:defPPr>
              <a:defRPr lang="nl-NL"/>
            </a:defPPr>
            <a:lvl1pPr algn="ctr">
              <a:defRPr sz="2400" b="0" spc="50" baseline="0">
                <a:solidFill>
                  <a:schemeClr val="bg2"/>
                </a:solidFill>
                <a:latin typeface="Arial" panose="020B0604020202020204" pitchFamily="34" charset="0"/>
                <a:cs typeface="Arial" panose="020B0604020202020204" pitchFamily="34" charset="0"/>
              </a:defRPr>
            </a:lvl1pPr>
          </a:lstStyle>
          <a:p>
            <a:pPr lvl="0"/>
            <a:r>
              <a:rPr lang="nl-NL" sz="2399"/>
              <a:t>100% TEKST</a:t>
            </a:r>
          </a:p>
        </p:txBody>
      </p:sp>
      <p:sp>
        <p:nvSpPr>
          <p:cNvPr id="8" name="Titel 5"/>
          <p:cNvSpPr>
            <a:spLocks noGrp="1"/>
          </p:cNvSpPr>
          <p:nvPr>
            <p:ph type="title" hasCustomPrompt="1"/>
          </p:nvPr>
        </p:nvSpPr>
        <p:spPr>
          <a:xfrm>
            <a:off x="698500" y="329310"/>
            <a:ext cx="10775070" cy="490400"/>
          </a:xfrm>
        </p:spPr>
        <p:txBody>
          <a:bodyPr anchor="b"/>
          <a:lstStyle/>
          <a:p>
            <a:r>
              <a:rPr lang="nl-NL"/>
              <a:t>KLIK OM DE STIJL TE BEWERKEN</a:t>
            </a:r>
          </a:p>
        </p:txBody>
      </p:sp>
      <p:sp>
        <p:nvSpPr>
          <p:cNvPr id="168" name="Tijdelijke aanduiding voor verticale tekst 2"/>
          <p:cNvSpPr>
            <a:spLocks noGrp="1"/>
          </p:cNvSpPr>
          <p:nvPr userDrawn="1">
            <p:ph type="body" orient="vert" idx="13" hasCustomPrompt="1"/>
          </p:nvPr>
        </p:nvSpPr>
        <p:spPr>
          <a:xfrm>
            <a:off x="698501" y="858163"/>
            <a:ext cx="10773500" cy="538790"/>
          </a:xfrm>
        </p:spPr>
        <p:txBody>
          <a:bodyPr vert="horz" lIns="0" tIns="0" rIns="0" bIns="0"/>
          <a:lstStyle>
            <a:lvl1pPr marL="0" indent="0">
              <a:buNone/>
              <a:defRPr sz="2999" cap="all" baseline="0">
                <a:solidFill>
                  <a:schemeClr val="bg2"/>
                </a:solidFill>
              </a:defRPr>
            </a:lvl1pPr>
            <a:lvl2pPr>
              <a:defRPr sz="1599"/>
            </a:lvl2pPr>
            <a:lvl3pPr>
              <a:defRPr sz="1599"/>
            </a:lvl3pPr>
            <a:lvl4pPr>
              <a:defRPr sz="1799"/>
            </a:lvl4pPr>
            <a:lvl5pPr>
              <a:defRPr sz="1799"/>
            </a:lvl5pPr>
            <a:lvl6pPr>
              <a:defRPr sz="1599"/>
            </a:lvl6pPr>
            <a:lvl7pPr>
              <a:defRPr sz="1599"/>
            </a:lvl7pPr>
          </a:lstStyle>
          <a:p>
            <a:pPr lvl="0"/>
            <a:r>
              <a:rPr lang="nl-NL"/>
              <a:t>Regel voor een tweede titel</a:t>
            </a:r>
          </a:p>
        </p:txBody>
      </p:sp>
      <p:sp>
        <p:nvSpPr>
          <p:cNvPr id="170" name="Rechthoek 169"/>
          <p:cNvSpPr/>
          <p:nvPr userDrawn="1"/>
        </p:nvSpPr>
        <p:spPr>
          <a:xfrm>
            <a:off x="-10749" y="6170830"/>
            <a:ext cx="12202750" cy="68875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p>
        </p:txBody>
      </p:sp>
      <p:pic>
        <p:nvPicPr>
          <p:cNvPr id="171" name="Afbeelding 170" descr="Stedin_Corporate presentatie_LR#23_WIJZE_P_1-1.png"/>
          <p:cNvPicPr>
            <a:picLocks noChangeAspect="1"/>
          </p:cNvPicPr>
          <p:nvPr userDrawn="1"/>
        </p:nvPicPr>
        <p:blipFill rotWithShape="1">
          <a:blip r:embed="rId2" cstate="screen">
            <a:clrChange>
              <a:clrFrom>
                <a:srgbClr val="F2CC25"/>
              </a:clrFrom>
              <a:clrTo>
                <a:srgbClr val="F2CC25">
                  <a:alpha val="0"/>
                </a:srgbClr>
              </a:clrTo>
            </a:clrChange>
            <a:extLst>
              <a:ext uri="{28A0092B-C50C-407E-A947-70E740481C1C}">
                <a14:useLocalDpi xmlns:a14="http://schemas.microsoft.com/office/drawing/2010/main" val="0"/>
              </a:ext>
            </a:extLst>
          </a:blip>
          <a:srcRect/>
          <a:stretch/>
        </p:blipFill>
        <p:spPr>
          <a:xfrm>
            <a:off x="7590773" y="6191250"/>
            <a:ext cx="4599640" cy="668338"/>
          </a:xfrm>
          <a:prstGeom prst="rect">
            <a:avLst/>
          </a:prstGeom>
        </p:spPr>
      </p:pic>
      <p:grpSp>
        <p:nvGrpSpPr>
          <p:cNvPr id="2" name="Groep 1"/>
          <p:cNvGrpSpPr/>
          <p:nvPr userDrawn="1"/>
        </p:nvGrpSpPr>
        <p:grpSpPr>
          <a:xfrm>
            <a:off x="-3860599" y="-23327"/>
            <a:ext cx="3583594" cy="6870400"/>
            <a:chOff x="-3898699" y="-23327"/>
            <a:chExt cx="3583594" cy="6870400"/>
          </a:xfrm>
        </p:grpSpPr>
        <p:pic>
          <p:nvPicPr>
            <p:cNvPr id="83" name="Afbeelding 82"/>
            <p:cNvPicPr>
              <a:picLocks noChangeAspect="1"/>
            </p:cNvPicPr>
            <p:nvPr userDrawn="1"/>
          </p:nvPicPr>
          <p:blipFill rotWithShape="1">
            <a:blip r:embed="rId3" cstate="screen">
              <a:extLst>
                <a:ext uri="{28A0092B-C50C-407E-A947-70E740481C1C}">
                  <a14:useLocalDpi xmlns:a14="http://schemas.microsoft.com/office/drawing/2010/main" val="0"/>
                </a:ext>
              </a:extLst>
            </a:blip>
            <a:srcRect r="45341" b="87721"/>
            <a:stretch/>
          </p:blipFill>
          <p:spPr>
            <a:xfrm>
              <a:off x="-3552025" y="3216226"/>
              <a:ext cx="2899572" cy="327944"/>
            </a:xfrm>
            <a:prstGeom prst="rect">
              <a:avLst/>
            </a:prstGeom>
          </p:spPr>
        </p:pic>
        <p:pic>
          <p:nvPicPr>
            <p:cNvPr id="84" name="Afbeelding 83"/>
            <p:cNvPicPr>
              <a:picLocks noChangeAspect="1"/>
            </p:cNvPicPr>
            <p:nvPr userDrawn="1"/>
          </p:nvPicPr>
          <p:blipFill rotWithShape="1">
            <a:blip r:embed="rId3" cstate="screen">
              <a:extLst>
                <a:ext uri="{28A0092B-C50C-407E-A947-70E740481C1C}">
                  <a14:useLocalDpi xmlns:a14="http://schemas.microsoft.com/office/drawing/2010/main" val="0"/>
                </a:ext>
              </a:extLst>
            </a:blip>
            <a:srcRect t="13132" r="45341" b="74589"/>
            <a:stretch/>
          </p:blipFill>
          <p:spPr>
            <a:xfrm>
              <a:off x="-3552025" y="3580270"/>
              <a:ext cx="2899572" cy="327944"/>
            </a:xfrm>
            <a:prstGeom prst="rect">
              <a:avLst/>
            </a:prstGeom>
          </p:spPr>
        </p:pic>
        <p:pic>
          <p:nvPicPr>
            <p:cNvPr id="85" name="Afbeelding 84"/>
            <p:cNvPicPr>
              <a:picLocks noChangeAspect="1"/>
            </p:cNvPicPr>
            <p:nvPr userDrawn="1"/>
          </p:nvPicPr>
          <p:blipFill rotWithShape="1">
            <a:blip r:embed="rId3" cstate="screen">
              <a:extLst>
                <a:ext uri="{28A0092B-C50C-407E-A947-70E740481C1C}">
                  <a14:useLocalDpi xmlns:a14="http://schemas.microsoft.com/office/drawing/2010/main" val="0"/>
                </a:ext>
              </a:extLst>
            </a:blip>
            <a:srcRect t="25795" r="45341" b="61926"/>
            <a:stretch/>
          </p:blipFill>
          <p:spPr>
            <a:xfrm>
              <a:off x="-3552025" y="3942982"/>
              <a:ext cx="2899572" cy="327944"/>
            </a:xfrm>
            <a:prstGeom prst="rect">
              <a:avLst/>
            </a:prstGeom>
          </p:spPr>
        </p:pic>
        <p:pic>
          <p:nvPicPr>
            <p:cNvPr id="86" name="Afbeelding 85"/>
            <p:cNvPicPr>
              <a:picLocks noChangeAspect="1"/>
            </p:cNvPicPr>
            <p:nvPr userDrawn="1"/>
          </p:nvPicPr>
          <p:blipFill rotWithShape="1">
            <a:blip r:embed="rId3" cstate="screen">
              <a:extLst>
                <a:ext uri="{28A0092B-C50C-407E-A947-70E740481C1C}">
                  <a14:useLocalDpi xmlns:a14="http://schemas.microsoft.com/office/drawing/2010/main" val="0"/>
                </a:ext>
              </a:extLst>
            </a:blip>
            <a:srcRect t="38458" r="45341" b="49263"/>
            <a:stretch/>
          </p:blipFill>
          <p:spPr>
            <a:xfrm>
              <a:off x="-3552025" y="4309198"/>
              <a:ext cx="2899572" cy="327944"/>
            </a:xfrm>
            <a:prstGeom prst="rect">
              <a:avLst/>
            </a:prstGeom>
          </p:spPr>
        </p:pic>
        <p:pic>
          <p:nvPicPr>
            <p:cNvPr id="87" name="Afbeelding 86"/>
            <p:cNvPicPr>
              <a:picLocks noChangeAspect="1"/>
            </p:cNvPicPr>
            <p:nvPr userDrawn="1"/>
          </p:nvPicPr>
          <p:blipFill rotWithShape="1">
            <a:blip r:embed="rId3" cstate="screen">
              <a:extLst>
                <a:ext uri="{28A0092B-C50C-407E-A947-70E740481C1C}">
                  <a14:useLocalDpi xmlns:a14="http://schemas.microsoft.com/office/drawing/2010/main" val="0"/>
                </a:ext>
              </a:extLst>
            </a:blip>
            <a:srcRect t="55342" r="45341" b="32379"/>
            <a:stretch/>
          </p:blipFill>
          <p:spPr>
            <a:xfrm>
              <a:off x="-3552025" y="4708097"/>
              <a:ext cx="2899572" cy="327944"/>
            </a:xfrm>
            <a:prstGeom prst="rect">
              <a:avLst/>
            </a:prstGeom>
          </p:spPr>
        </p:pic>
        <p:pic>
          <p:nvPicPr>
            <p:cNvPr id="88" name="Afbeelding 87"/>
            <p:cNvPicPr>
              <a:picLocks noChangeAspect="1"/>
            </p:cNvPicPr>
            <p:nvPr userDrawn="1"/>
          </p:nvPicPr>
          <p:blipFill rotWithShape="1">
            <a:blip r:embed="rId3" cstate="screen">
              <a:extLst>
                <a:ext uri="{28A0092B-C50C-407E-A947-70E740481C1C}">
                  <a14:useLocalDpi xmlns:a14="http://schemas.microsoft.com/office/drawing/2010/main" val="0"/>
                </a:ext>
              </a:extLst>
            </a:blip>
            <a:srcRect t="70819" r="45341" b="16902"/>
            <a:stretch/>
          </p:blipFill>
          <p:spPr>
            <a:xfrm>
              <a:off x="-3552025" y="5096722"/>
              <a:ext cx="2899572" cy="327944"/>
            </a:xfrm>
            <a:prstGeom prst="rect">
              <a:avLst/>
            </a:prstGeom>
          </p:spPr>
        </p:pic>
        <p:pic>
          <p:nvPicPr>
            <p:cNvPr id="89" name="Afbeelding 88"/>
            <p:cNvPicPr>
              <a:picLocks noChangeAspect="1"/>
            </p:cNvPicPr>
            <p:nvPr userDrawn="1"/>
          </p:nvPicPr>
          <p:blipFill rotWithShape="1">
            <a:blip r:embed="rId3" cstate="screen">
              <a:extLst>
                <a:ext uri="{28A0092B-C50C-407E-A947-70E740481C1C}">
                  <a14:useLocalDpi xmlns:a14="http://schemas.microsoft.com/office/drawing/2010/main" val="0"/>
                </a:ext>
              </a:extLst>
            </a:blip>
            <a:srcRect t="84162" r="45341" b="3559"/>
            <a:stretch/>
          </p:blipFill>
          <p:spPr>
            <a:xfrm>
              <a:off x="-3552025" y="5506955"/>
              <a:ext cx="2899572" cy="327944"/>
            </a:xfrm>
            <a:prstGeom prst="rect">
              <a:avLst/>
            </a:prstGeom>
          </p:spPr>
        </p:pic>
        <p:sp>
          <p:nvSpPr>
            <p:cNvPr id="97" name="Rechthoek 96"/>
            <p:cNvSpPr/>
            <p:nvPr userDrawn="1"/>
          </p:nvSpPr>
          <p:spPr>
            <a:xfrm>
              <a:off x="-3894224" y="-23327"/>
              <a:ext cx="2572469" cy="280344"/>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599" b="1"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rPr>
                <a:t>TEKST</a:t>
              </a:r>
              <a:r>
                <a:rPr kumimoji="0" lang="nl-NL" sz="1599" b="1" i="0" u="none" strike="noStrike" kern="0" cap="none" spc="0" normalizeH="0" noProof="0">
                  <a:ln>
                    <a:noFill/>
                  </a:ln>
                  <a:solidFill>
                    <a:schemeClr val="bg2"/>
                  </a:solidFill>
                  <a:effectLst/>
                  <a:uLnTx/>
                  <a:uFillTx/>
                  <a:latin typeface="Arial" panose="020B0604020202020204" pitchFamily="34" charset="0"/>
                  <a:cs typeface="Arial" panose="020B0604020202020204" pitchFamily="34" charset="0"/>
                </a:rPr>
                <a:t> NIVEAUS</a:t>
              </a:r>
              <a:endParaRPr kumimoji="0" lang="nl-NL" sz="1599" b="1" i="0" u="none" strike="noStrike" kern="0" cap="none" spc="0" normalizeH="0" baseline="0" noProof="0">
                <a:ln>
                  <a:noFill/>
                </a:ln>
                <a:solidFill>
                  <a:schemeClr val="bg2"/>
                </a:solidFill>
                <a:effectLst/>
                <a:uLnTx/>
                <a:uFillTx/>
                <a:latin typeface="Arial" panose="020B0604020202020204" pitchFamily="34" charset="0"/>
                <a:cs typeface="Arial" panose="020B0604020202020204" pitchFamily="34" charset="0"/>
              </a:endParaRPr>
            </a:p>
          </p:txBody>
        </p:sp>
        <p:sp>
          <p:nvSpPr>
            <p:cNvPr id="98" name="Ovaal 97"/>
            <p:cNvSpPr/>
            <p:nvPr userDrawn="1"/>
          </p:nvSpPr>
          <p:spPr>
            <a:xfrm>
              <a:off x="-3898699" y="3247523"/>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1</a:t>
              </a:r>
            </a:p>
          </p:txBody>
        </p:sp>
        <p:sp>
          <p:nvSpPr>
            <p:cNvPr id="99" name="Ovaal 98"/>
            <p:cNvSpPr/>
            <p:nvPr userDrawn="1"/>
          </p:nvSpPr>
          <p:spPr>
            <a:xfrm>
              <a:off x="-3898699" y="3633909"/>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2</a:t>
              </a:r>
            </a:p>
          </p:txBody>
        </p:sp>
        <p:sp>
          <p:nvSpPr>
            <p:cNvPr id="100" name="Ovaal 99"/>
            <p:cNvSpPr/>
            <p:nvPr userDrawn="1"/>
          </p:nvSpPr>
          <p:spPr>
            <a:xfrm>
              <a:off x="-3898699" y="4016929"/>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3</a:t>
              </a:r>
            </a:p>
          </p:txBody>
        </p:sp>
        <p:sp>
          <p:nvSpPr>
            <p:cNvPr id="101" name="Ovaal 100"/>
            <p:cNvSpPr/>
            <p:nvPr userDrawn="1"/>
          </p:nvSpPr>
          <p:spPr>
            <a:xfrm>
              <a:off x="-3898699" y="4384647"/>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4</a:t>
              </a:r>
            </a:p>
          </p:txBody>
        </p:sp>
        <p:cxnSp>
          <p:nvCxnSpPr>
            <p:cNvPr id="102" name="Rechte verbindingslijn 101"/>
            <p:cNvCxnSpPr/>
            <p:nvPr userDrawn="1"/>
          </p:nvCxnSpPr>
          <p:spPr>
            <a:xfrm>
              <a:off x="-3897759" y="211959"/>
              <a:ext cx="3577768" cy="0"/>
            </a:xfrm>
            <a:prstGeom prst="line">
              <a:avLst/>
            </a:prstGeom>
            <a:noFill/>
            <a:ln w="9525" cap="flat" cmpd="sng" algn="ctr">
              <a:solidFill>
                <a:schemeClr val="bg2"/>
              </a:solidFill>
              <a:prstDash val="solid"/>
            </a:ln>
            <a:effectLst/>
          </p:spPr>
        </p:cxnSp>
        <p:cxnSp>
          <p:nvCxnSpPr>
            <p:cNvPr id="103" name="Rechte verbindingslijn 102"/>
            <p:cNvCxnSpPr/>
            <p:nvPr userDrawn="1"/>
          </p:nvCxnSpPr>
          <p:spPr>
            <a:xfrm>
              <a:off x="-3897759" y="3089774"/>
              <a:ext cx="3577150" cy="0"/>
            </a:xfrm>
            <a:prstGeom prst="line">
              <a:avLst/>
            </a:prstGeom>
            <a:noFill/>
            <a:ln w="9525" cap="flat" cmpd="sng" algn="ctr">
              <a:solidFill>
                <a:schemeClr val="bg2"/>
              </a:solidFill>
              <a:prstDash val="solid"/>
            </a:ln>
            <a:effectLst/>
          </p:spPr>
        </p:cxnSp>
        <p:grpSp>
          <p:nvGrpSpPr>
            <p:cNvPr id="104" name="Groep 103"/>
            <p:cNvGrpSpPr/>
            <p:nvPr userDrawn="1"/>
          </p:nvGrpSpPr>
          <p:grpSpPr>
            <a:xfrm>
              <a:off x="-2944117" y="2076896"/>
              <a:ext cx="409108" cy="427699"/>
              <a:chOff x="-1085063" y="758027"/>
              <a:chExt cx="633799" cy="622540"/>
            </a:xfrm>
          </p:grpSpPr>
          <p:sp>
            <p:nvSpPr>
              <p:cNvPr id="152" name="Afgeronde rechthoek 220"/>
              <p:cNvSpPr/>
              <p:nvPr userDrawn="1"/>
            </p:nvSpPr>
            <p:spPr>
              <a:xfrm>
                <a:off x="-108506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grpSp>
            <p:nvGrpSpPr>
              <p:cNvPr id="153" name="Groep 152"/>
              <p:cNvGrpSpPr/>
              <p:nvPr userDrawn="1"/>
            </p:nvGrpSpPr>
            <p:grpSpPr>
              <a:xfrm>
                <a:off x="-977746" y="864082"/>
                <a:ext cx="419166" cy="410430"/>
                <a:chOff x="6366933" y="309013"/>
                <a:chExt cx="1901295" cy="1861668"/>
              </a:xfrm>
              <a:solidFill>
                <a:srgbClr val="000000"/>
              </a:solidFill>
            </p:grpSpPr>
            <p:sp>
              <p:nvSpPr>
                <p:cNvPr id="154" name="Rechthoek 153"/>
                <p:cNvSpPr/>
                <p:nvPr userDrawn="1"/>
              </p:nvSpPr>
              <p:spPr>
                <a:xfrm>
                  <a:off x="6608189" y="535149"/>
                  <a:ext cx="45757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55" name="Rechthoek 154"/>
                <p:cNvSpPr/>
                <p:nvPr userDrawn="1"/>
              </p:nvSpPr>
              <p:spPr>
                <a:xfrm>
                  <a:off x="6608189" y="1512611"/>
                  <a:ext cx="45757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56" name="Rechthoek 155"/>
                <p:cNvSpPr/>
                <p:nvPr userDrawn="1"/>
              </p:nvSpPr>
              <p:spPr>
                <a:xfrm>
                  <a:off x="6608189" y="1780625"/>
                  <a:ext cx="45757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57" name="Rechthoek 156"/>
                <p:cNvSpPr/>
                <p:nvPr userDrawn="1"/>
              </p:nvSpPr>
              <p:spPr>
                <a:xfrm>
                  <a:off x="7252238" y="535149"/>
                  <a:ext cx="1015990"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58" name="Rechthoek 157"/>
                <p:cNvSpPr/>
                <p:nvPr userDrawn="1"/>
              </p:nvSpPr>
              <p:spPr>
                <a:xfrm>
                  <a:off x="7252238" y="1512611"/>
                  <a:ext cx="1015990"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59" name="Rechthoek 158"/>
                <p:cNvSpPr/>
                <p:nvPr userDrawn="1"/>
              </p:nvSpPr>
              <p:spPr>
                <a:xfrm>
                  <a:off x="7252238" y="1780625"/>
                  <a:ext cx="177790"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60" name="Rechthoek 159"/>
                <p:cNvSpPr/>
                <p:nvPr userDrawn="1"/>
              </p:nvSpPr>
              <p:spPr>
                <a:xfrm>
                  <a:off x="7252238" y="854236"/>
                  <a:ext cx="1015990"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61" name="Rechthoek 160"/>
                <p:cNvSpPr/>
                <p:nvPr userDrawn="1"/>
              </p:nvSpPr>
              <p:spPr>
                <a:xfrm>
                  <a:off x="7252238" y="1191263"/>
                  <a:ext cx="606415" cy="1990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62" name="Rechthoek 161"/>
                <p:cNvSpPr/>
                <p:nvPr userDrawn="1"/>
              </p:nvSpPr>
              <p:spPr>
                <a:xfrm>
                  <a:off x="7252238" y="309013"/>
                  <a:ext cx="8889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63" name="Rechthoek 162"/>
                <p:cNvSpPr/>
                <p:nvPr userDrawn="1"/>
              </p:nvSpPr>
              <p:spPr>
                <a:xfrm>
                  <a:off x="7252238" y="2021132"/>
                  <a:ext cx="8889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64" name="Vrije vorm 232"/>
                <p:cNvSpPr/>
                <p:nvPr userDrawn="1"/>
              </p:nvSpPr>
              <p:spPr>
                <a:xfrm flipH="1">
                  <a:off x="6366933"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grpSp>
        </p:grpSp>
        <p:grpSp>
          <p:nvGrpSpPr>
            <p:cNvPr id="105" name="Groep 104"/>
            <p:cNvGrpSpPr/>
            <p:nvPr/>
          </p:nvGrpSpPr>
          <p:grpSpPr>
            <a:xfrm>
              <a:off x="-3856973" y="2467990"/>
              <a:ext cx="532929" cy="509563"/>
              <a:chOff x="-2880382" y="802341"/>
              <a:chExt cx="532929" cy="509563"/>
            </a:xfrm>
          </p:grpSpPr>
          <p:sp>
            <p:nvSpPr>
              <p:cNvPr id="130" name="Rechthoek 129"/>
              <p:cNvSpPr/>
              <p:nvPr/>
            </p:nvSpPr>
            <p:spPr>
              <a:xfrm>
                <a:off x="-2880382" y="802341"/>
                <a:ext cx="532929" cy="509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latin typeface="Arial" panose="020B0604020202020204" pitchFamily="34" charset="0"/>
                  <a:cs typeface="Arial" panose="020B0604020202020204" pitchFamily="34" charset="0"/>
                </a:endParaRPr>
              </a:p>
            </p:txBody>
          </p:sp>
          <p:pic>
            <p:nvPicPr>
              <p:cNvPr id="131"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635852" y="822181"/>
                <a:ext cx="226442" cy="208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 name="Picture 3"/>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848026" y="822181"/>
                <a:ext cx="207168" cy="21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3" name="Groep 132"/>
              <p:cNvGrpSpPr/>
              <p:nvPr/>
            </p:nvGrpSpPr>
            <p:grpSpPr>
              <a:xfrm>
                <a:off x="-2802433" y="1123442"/>
                <a:ext cx="132915" cy="104889"/>
                <a:chOff x="-2796392" y="1123442"/>
                <a:chExt cx="120832" cy="104889"/>
              </a:xfrm>
            </p:grpSpPr>
            <p:sp>
              <p:nvSpPr>
                <p:cNvPr id="147" name="Rechthoek 146"/>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48" name="Rechthoek 147"/>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49" name="Rechthoek 148"/>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50" name="Rechthoek 149"/>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51" name="Rechthoek 150"/>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grpSp>
          <p:grpSp>
            <p:nvGrpSpPr>
              <p:cNvPr id="134" name="Groep 133"/>
              <p:cNvGrpSpPr/>
              <p:nvPr/>
            </p:nvGrpSpPr>
            <p:grpSpPr>
              <a:xfrm>
                <a:off x="-2575435" y="1123442"/>
                <a:ext cx="133931" cy="104889"/>
                <a:chOff x="-2556734" y="1123442"/>
                <a:chExt cx="147324" cy="104889"/>
              </a:xfrm>
            </p:grpSpPr>
            <p:grpSp>
              <p:nvGrpSpPr>
                <p:cNvPr id="135" name="Groep 134"/>
                <p:cNvGrpSpPr/>
                <p:nvPr/>
              </p:nvGrpSpPr>
              <p:grpSpPr>
                <a:xfrm>
                  <a:off x="-2556734" y="1123442"/>
                  <a:ext cx="68206" cy="104889"/>
                  <a:chOff x="-2796392" y="1123442"/>
                  <a:chExt cx="120832" cy="104889"/>
                </a:xfrm>
              </p:grpSpPr>
              <p:sp>
                <p:nvSpPr>
                  <p:cNvPr id="142" name="Rechthoek 141"/>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43" name="Rechthoek 142"/>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44" name="Rechthoek 143"/>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45" name="Rechthoek 144"/>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46" name="Rechthoek 145"/>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grpSp>
            <p:grpSp>
              <p:nvGrpSpPr>
                <p:cNvPr id="136" name="Groep 135"/>
                <p:cNvGrpSpPr/>
                <p:nvPr/>
              </p:nvGrpSpPr>
              <p:grpSpPr>
                <a:xfrm>
                  <a:off x="-2477616" y="1123442"/>
                  <a:ext cx="68206" cy="104889"/>
                  <a:chOff x="-2796392" y="1123442"/>
                  <a:chExt cx="120832" cy="104889"/>
                </a:xfrm>
              </p:grpSpPr>
              <p:sp>
                <p:nvSpPr>
                  <p:cNvPr id="137" name="Rechthoek 136"/>
                  <p:cNvSpPr/>
                  <p:nvPr/>
                </p:nvSpPr>
                <p:spPr>
                  <a:xfrm>
                    <a:off x="-2796392" y="1123442"/>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38" name="Rechthoek 137"/>
                  <p:cNvSpPr/>
                  <p:nvPr/>
                </p:nvSpPr>
                <p:spPr>
                  <a:xfrm>
                    <a:off x="-2796392" y="1146758"/>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39" name="Rechthoek 138"/>
                  <p:cNvSpPr/>
                  <p:nvPr/>
                </p:nvSpPr>
                <p:spPr>
                  <a:xfrm>
                    <a:off x="-2796392" y="1193390"/>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40" name="Rechthoek 139"/>
                  <p:cNvSpPr/>
                  <p:nvPr/>
                </p:nvSpPr>
                <p:spPr>
                  <a:xfrm>
                    <a:off x="-2796392" y="1216707"/>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41" name="Rechthoek 140"/>
                  <p:cNvSpPr/>
                  <p:nvPr/>
                </p:nvSpPr>
                <p:spPr>
                  <a:xfrm>
                    <a:off x="-2796392" y="1170074"/>
                    <a:ext cx="120832" cy="11624"/>
                  </a:xfrm>
                  <a:prstGeom prst="rect">
                    <a:avLst/>
                  </a:prstGeom>
                  <a:solidFill>
                    <a:srgbClr val="000000"/>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grpSp>
          </p:grpSp>
        </p:grpSp>
        <p:grpSp>
          <p:nvGrpSpPr>
            <p:cNvPr id="106" name="Groep 105"/>
            <p:cNvGrpSpPr/>
            <p:nvPr userDrawn="1"/>
          </p:nvGrpSpPr>
          <p:grpSpPr>
            <a:xfrm>
              <a:off x="-2944117" y="2541319"/>
              <a:ext cx="413704" cy="427699"/>
              <a:chOff x="-1845083" y="758027"/>
              <a:chExt cx="633799" cy="622540"/>
            </a:xfrm>
          </p:grpSpPr>
          <p:sp>
            <p:nvSpPr>
              <p:cNvPr id="117" name="Afgeronde rechthoek 185"/>
              <p:cNvSpPr/>
              <p:nvPr userDrawn="1"/>
            </p:nvSpPr>
            <p:spPr>
              <a:xfrm>
                <a:off x="-1845083" y="758027"/>
                <a:ext cx="633799" cy="622540"/>
              </a:xfrm>
              <a:prstGeom prst="roundRect">
                <a:avLst>
                  <a:gd name="adj" fmla="val 10944"/>
                </a:avLst>
              </a:prstGeom>
              <a:solidFill>
                <a:srgbClr val="FFFFFF"/>
              </a:solidFill>
              <a:ln w="12700" cap="flat" cmpd="sng" algn="ctr">
                <a:solidFill>
                  <a:schemeClr val="tx2"/>
                </a:solid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grpSp>
            <p:nvGrpSpPr>
              <p:cNvPr id="118" name="Groep 117"/>
              <p:cNvGrpSpPr/>
              <p:nvPr userDrawn="1"/>
            </p:nvGrpSpPr>
            <p:grpSpPr>
              <a:xfrm>
                <a:off x="-1737766" y="864082"/>
                <a:ext cx="419166" cy="410430"/>
                <a:chOff x="3708400" y="309013"/>
                <a:chExt cx="1901295" cy="1861668"/>
              </a:xfrm>
              <a:solidFill>
                <a:srgbClr val="000000"/>
              </a:solidFill>
            </p:grpSpPr>
            <p:sp>
              <p:nvSpPr>
                <p:cNvPr id="119" name="Rechthoek 118"/>
                <p:cNvSpPr/>
                <p:nvPr userDrawn="1"/>
              </p:nvSpPr>
              <p:spPr>
                <a:xfrm>
                  <a:off x="3949656" y="535149"/>
                  <a:ext cx="45757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0" name="Rechthoek 119"/>
                <p:cNvSpPr/>
                <p:nvPr userDrawn="1"/>
              </p:nvSpPr>
              <p:spPr>
                <a:xfrm>
                  <a:off x="3949656" y="1512611"/>
                  <a:ext cx="45757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1" name="Rechthoek 120"/>
                <p:cNvSpPr/>
                <p:nvPr userDrawn="1"/>
              </p:nvSpPr>
              <p:spPr>
                <a:xfrm>
                  <a:off x="3949656" y="1780625"/>
                  <a:ext cx="45757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2" name="Rechthoek 121"/>
                <p:cNvSpPr/>
                <p:nvPr userDrawn="1"/>
              </p:nvSpPr>
              <p:spPr>
                <a:xfrm>
                  <a:off x="4593705" y="535149"/>
                  <a:ext cx="1015990"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3" name="Rechthoek 122"/>
                <p:cNvSpPr/>
                <p:nvPr userDrawn="1"/>
              </p:nvSpPr>
              <p:spPr>
                <a:xfrm>
                  <a:off x="4593705" y="1512611"/>
                  <a:ext cx="1015990"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4" name="Rechthoek 123"/>
                <p:cNvSpPr/>
                <p:nvPr userDrawn="1"/>
              </p:nvSpPr>
              <p:spPr>
                <a:xfrm>
                  <a:off x="4593705" y="1780625"/>
                  <a:ext cx="177790"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5" name="Rechthoek 124"/>
                <p:cNvSpPr/>
                <p:nvPr userDrawn="1"/>
              </p:nvSpPr>
              <p:spPr>
                <a:xfrm>
                  <a:off x="4593705" y="854236"/>
                  <a:ext cx="1015990"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6" name="Rechthoek 125"/>
                <p:cNvSpPr/>
                <p:nvPr userDrawn="1"/>
              </p:nvSpPr>
              <p:spPr>
                <a:xfrm>
                  <a:off x="4593705" y="1191263"/>
                  <a:ext cx="606415" cy="1990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7" name="Rechthoek 126"/>
                <p:cNvSpPr/>
                <p:nvPr userDrawn="1"/>
              </p:nvSpPr>
              <p:spPr>
                <a:xfrm>
                  <a:off x="4593705" y="309013"/>
                  <a:ext cx="8889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8" name="Rechthoek 127"/>
                <p:cNvSpPr/>
                <p:nvPr userDrawn="1"/>
              </p:nvSpPr>
              <p:spPr>
                <a:xfrm>
                  <a:off x="4593705" y="2021132"/>
                  <a:ext cx="88895" cy="149549"/>
                </a:xfrm>
                <a:prstGeom prst="rect">
                  <a:avLst/>
                </a:prstGeom>
                <a:grp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sp>
              <p:nvSpPr>
                <p:cNvPr id="129" name="Vrije vorm 197"/>
                <p:cNvSpPr/>
                <p:nvPr userDrawn="1"/>
              </p:nvSpPr>
              <p:spPr>
                <a:xfrm>
                  <a:off x="3708400" y="804333"/>
                  <a:ext cx="762000" cy="575734"/>
                </a:xfrm>
                <a:custGeom>
                  <a:avLst/>
                  <a:gdLst>
                    <a:gd name="connsiteX0" fmla="*/ 635000 w 762000"/>
                    <a:gd name="connsiteY0" fmla="*/ 0 h 575734"/>
                    <a:gd name="connsiteX1" fmla="*/ 482600 w 762000"/>
                    <a:gd name="connsiteY1" fmla="*/ 203200 h 575734"/>
                    <a:gd name="connsiteX2" fmla="*/ 762000 w 762000"/>
                    <a:gd name="connsiteY2" fmla="*/ 203200 h 575734"/>
                    <a:gd name="connsiteX3" fmla="*/ 762000 w 762000"/>
                    <a:gd name="connsiteY3" fmla="*/ 364067 h 575734"/>
                    <a:gd name="connsiteX4" fmla="*/ 482600 w 762000"/>
                    <a:gd name="connsiteY4" fmla="*/ 364067 h 575734"/>
                    <a:gd name="connsiteX5" fmla="*/ 635000 w 762000"/>
                    <a:gd name="connsiteY5" fmla="*/ 575734 h 575734"/>
                    <a:gd name="connsiteX6" fmla="*/ 524933 w 762000"/>
                    <a:gd name="connsiteY6" fmla="*/ 575734 h 575734"/>
                    <a:gd name="connsiteX7" fmla="*/ 0 w 762000"/>
                    <a:gd name="connsiteY7" fmla="*/ 313267 h 575734"/>
                    <a:gd name="connsiteX8" fmla="*/ 533400 w 762000"/>
                    <a:gd name="connsiteY8" fmla="*/ 0 h 575734"/>
                    <a:gd name="connsiteX9" fmla="*/ 635000 w 762000"/>
                    <a:gd name="connsiteY9" fmla="*/ 0 h 575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2000" h="575734">
                      <a:moveTo>
                        <a:pt x="635000" y="0"/>
                      </a:moveTo>
                      <a:lnTo>
                        <a:pt x="482600" y="203200"/>
                      </a:lnTo>
                      <a:lnTo>
                        <a:pt x="762000" y="203200"/>
                      </a:lnTo>
                      <a:lnTo>
                        <a:pt x="762000" y="364067"/>
                      </a:lnTo>
                      <a:lnTo>
                        <a:pt x="482600" y="364067"/>
                      </a:lnTo>
                      <a:lnTo>
                        <a:pt x="635000" y="575734"/>
                      </a:lnTo>
                      <a:lnTo>
                        <a:pt x="524933" y="575734"/>
                      </a:lnTo>
                      <a:lnTo>
                        <a:pt x="0" y="313267"/>
                      </a:lnTo>
                      <a:lnTo>
                        <a:pt x="533400" y="0"/>
                      </a:lnTo>
                      <a:lnTo>
                        <a:pt x="635000" y="0"/>
                      </a:lnTo>
                      <a:close/>
                    </a:path>
                  </a:pathLst>
                </a:custGeom>
                <a:solidFill>
                  <a:schemeClr val="tx2"/>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endParaRPr kumimoji="0" lang="nl-NL" sz="1799" b="0" i="0" u="none" strike="noStrike" kern="0" cap="none" spc="0" normalizeH="0" baseline="0" noProof="0">
                    <a:ln>
                      <a:noFill/>
                    </a:ln>
                    <a:solidFill>
                      <a:schemeClr val="accent1"/>
                    </a:solidFill>
                    <a:effectLst/>
                    <a:uLnTx/>
                    <a:uFillTx/>
                    <a:latin typeface="Arial" panose="020B0604020202020204" pitchFamily="34" charset="0"/>
                    <a:cs typeface="Arial" panose="020B0604020202020204" pitchFamily="34" charset="0"/>
                  </a:endParaRPr>
                </a:p>
              </p:txBody>
            </p:sp>
          </p:grpSp>
        </p:grpSp>
        <p:cxnSp>
          <p:nvCxnSpPr>
            <p:cNvPr id="107" name="Rechte verbindingslijn 106"/>
            <p:cNvCxnSpPr>
              <a:endCxn id="117" idx="1"/>
            </p:cNvCxnSpPr>
            <p:nvPr userDrawn="1"/>
          </p:nvCxnSpPr>
          <p:spPr>
            <a:xfrm>
              <a:off x="-3665567" y="2646377"/>
              <a:ext cx="721450" cy="108792"/>
            </a:xfrm>
            <a:prstGeom prst="line">
              <a:avLst/>
            </a:prstGeom>
            <a:noFill/>
            <a:ln w="9525" cap="flat" cmpd="sng" algn="ctr">
              <a:solidFill>
                <a:schemeClr val="tx2"/>
              </a:solidFill>
              <a:prstDash val="solid"/>
              <a:headEnd type="oval"/>
            </a:ln>
            <a:effectLst/>
          </p:spPr>
        </p:cxnSp>
        <p:cxnSp>
          <p:nvCxnSpPr>
            <p:cNvPr id="108" name="Rechte verbindingslijn 107"/>
            <p:cNvCxnSpPr>
              <a:endCxn id="152" idx="1"/>
            </p:cNvCxnSpPr>
            <p:nvPr userDrawn="1"/>
          </p:nvCxnSpPr>
          <p:spPr>
            <a:xfrm flipV="1">
              <a:off x="-3449543" y="2290746"/>
              <a:ext cx="505426" cy="283623"/>
            </a:xfrm>
            <a:prstGeom prst="line">
              <a:avLst/>
            </a:prstGeom>
            <a:noFill/>
            <a:ln w="9525" cap="flat" cmpd="sng" algn="ctr">
              <a:solidFill>
                <a:schemeClr val="tx2"/>
              </a:solidFill>
              <a:prstDash val="solid"/>
              <a:headEnd type="oval"/>
            </a:ln>
            <a:effectLst/>
          </p:spPr>
        </p:cxnSp>
        <p:sp>
          <p:nvSpPr>
            <p:cNvPr id="109" name="Textfield placeholder"/>
            <p:cNvSpPr txBox="1">
              <a:spLocks/>
            </p:cNvSpPr>
            <p:nvPr userDrawn="1"/>
          </p:nvSpPr>
          <p:spPr>
            <a:xfrm>
              <a:off x="-2337239" y="2076898"/>
              <a:ext cx="2016630" cy="427698"/>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581" rtl="0" eaLnBrk="1" fontAlgn="auto" latinLnBrk="0" hangingPunct="1">
                <a:lnSpc>
                  <a:spcPts val="1799"/>
                </a:lnSpc>
                <a:spcBef>
                  <a:spcPts val="400"/>
                </a:spcBef>
                <a:spcAft>
                  <a:spcPts val="400"/>
                </a:spcAft>
                <a:buClrTx/>
                <a:buSzPct val="80000"/>
                <a:buFont typeface="Wingdings" pitchFamily="2" charset="2"/>
                <a:buNone/>
                <a:tabLst/>
                <a:defRPr/>
              </a:pPr>
              <a:r>
                <a:rPr lang="nl-NL" sz="1100">
                  <a:latin typeface="Arial" panose="020B0604020202020204" pitchFamily="34" charset="0"/>
                  <a:cs typeface="Arial" panose="020B0604020202020204" pitchFamily="34" charset="0"/>
                </a:rPr>
                <a:t>Niveau omhoog</a:t>
              </a:r>
              <a:endParaRPr kumimoji="0" lang="nl-NL" sz="11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10" name="Textfield placeholder"/>
            <p:cNvSpPr txBox="1">
              <a:spLocks/>
            </p:cNvSpPr>
            <p:nvPr userDrawn="1"/>
          </p:nvSpPr>
          <p:spPr>
            <a:xfrm>
              <a:off x="-2337240" y="2541319"/>
              <a:ext cx="2016631" cy="427699"/>
            </a:xfrm>
            <a:prstGeom prst="rect">
              <a:avLst/>
            </a:prstGeom>
          </p:spPr>
          <p:txBody>
            <a:bodyPr vert="horz" lIns="0" tIns="0" rIns="0" bIns="0" rtlCol="0" anchor="ctr">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581" rtl="0" eaLnBrk="1" fontAlgn="auto" latinLnBrk="0" hangingPunct="1">
                <a:lnSpc>
                  <a:spcPts val="1799"/>
                </a:lnSpc>
                <a:spcBef>
                  <a:spcPts val="400"/>
                </a:spcBef>
                <a:spcAft>
                  <a:spcPts val="400"/>
                </a:spcAft>
                <a:buClrTx/>
                <a:buSzPct val="80000"/>
                <a:buFont typeface="Wingdings" pitchFamily="2" charset="2"/>
                <a:buNone/>
                <a:tabLst/>
                <a:defRPr/>
              </a:pPr>
              <a:r>
                <a:rPr kumimoji="0" lang="nl-NL" sz="1100" b="0" i="0" u="none" strike="noStrike" kern="1200" cap="none" spc="0" normalizeH="0" baseline="0" noProof="0">
                  <a:ln>
                    <a:noFill/>
                  </a:ln>
                  <a:effectLst/>
                  <a:uLnTx/>
                  <a:uFillTx/>
                  <a:latin typeface="Arial" panose="020B0604020202020204" pitchFamily="34" charset="0"/>
                  <a:cs typeface="Arial" panose="020B0604020202020204" pitchFamily="34" charset="0"/>
                </a:rPr>
                <a:t>Niveau omlaag</a:t>
              </a:r>
            </a:p>
          </p:txBody>
        </p:sp>
        <p:grpSp>
          <p:nvGrpSpPr>
            <p:cNvPr id="111" name="Groep 110"/>
            <p:cNvGrpSpPr/>
            <p:nvPr/>
          </p:nvGrpSpPr>
          <p:grpSpPr>
            <a:xfrm>
              <a:off x="-3856973" y="2076205"/>
              <a:ext cx="528695" cy="344202"/>
              <a:chOff x="-2880382" y="410556"/>
              <a:chExt cx="528695" cy="344202"/>
            </a:xfrm>
          </p:grpSpPr>
          <p:sp>
            <p:nvSpPr>
              <p:cNvPr id="115" name="Afgeronde rechthoek 183"/>
              <p:cNvSpPr/>
              <p:nvPr/>
            </p:nvSpPr>
            <p:spPr>
              <a:xfrm>
                <a:off x="-2874214" y="410556"/>
                <a:ext cx="522527" cy="339183"/>
              </a:xfrm>
              <a:prstGeom prst="roundRect">
                <a:avLst>
                  <a:gd name="adj" fmla="val 7565"/>
                </a:avLst>
              </a:prstGeom>
              <a:gradFill>
                <a:gsLst>
                  <a:gs pos="0">
                    <a:srgbClr val="FFEC8F"/>
                  </a:gs>
                  <a:gs pos="100000">
                    <a:srgbClr val="FFFF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399">
                  <a:latin typeface="Arial" panose="020B0604020202020204" pitchFamily="34" charset="0"/>
                  <a:cs typeface="Arial" panose="020B0604020202020204" pitchFamily="34" charset="0"/>
                </a:endParaRPr>
              </a:p>
            </p:txBody>
          </p:sp>
          <p:sp>
            <p:nvSpPr>
              <p:cNvPr id="116" name="Vrije vorm 184"/>
              <p:cNvSpPr/>
              <p:nvPr/>
            </p:nvSpPr>
            <p:spPr>
              <a:xfrm>
                <a:off x="-2880382" y="452699"/>
                <a:ext cx="528695" cy="302059"/>
              </a:xfrm>
              <a:custGeom>
                <a:avLst/>
                <a:gdLst>
                  <a:gd name="connsiteX0" fmla="*/ 55524 w 528695"/>
                  <a:gd name="connsiteY0" fmla="*/ 0 h 302059"/>
                  <a:gd name="connsiteX1" fmla="*/ 455496 w 528695"/>
                  <a:gd name="connsiteY1" fmla="*/ 0 h 302059"/>
                  <a:gd name="connsiteX2" fmla="*/ 475205 w 528695"/>
                  <a:gd name="connsiteY2" fmla="*/ 19709 h 302059"/>
                  <a:gd name="connsiteX3" fmla="*/ 475205 w 528695"/>
                  <a:gd name="connsiteY3" fmla="*/ 230056 h 302059"/>
                  <a:gd name="connsiteX4" fmla="*/ 516694 w 528695"/>
                  <a:gd name="connsiteY4" fmla="*/ 230056 h 302059"/>
                  <a:gd name="connsiteX5" fmla="*/ 528695 w 528695"/>
                  <a:gd name="connsiteY5" fmla="*/ 242057 h 302059"/>
                  <a:gd name="connsiteX6" fmla="*/ 528695 w 528695"/>
                  <a:gd name="connsiteY6" fmla="*/ 290058 h 302059"/>
                  <a:gd name="connsiteX7" fmla="*/ 516694 w 528695"/>
                  <a:gd name="connsiteY7" fmla="*/ 302059 h 302059"/>
                  <a:gd name="connsiteX8" fmla="*/ 12001 w 528695"/>
                  <a:gd name="connsiteY8" fmla="*/ 302059 h 302059"/>
                  <a:gd name="connsiteX9" fmla="*/ 0 w 528695"/>
                  <a:gd name="connsiteY9" fmla="*/ 290058 h 302059"/>
                  <a:gd name="connsiteX10" fmla="*/ 0 w 528695"/>
                  <a:gd name="connsiteY10" fmla="*/ 242057 h 302059"/>
                  <a:gd name="connsiteX11" fmla="*/ 12001 w 528695"/>
                  <a:gd name="connsiteY11" fmla="*/ 230056 h 302059"/>
                  <a:gd name="connsiteX12" fmla="*/ 35815 w 528695"/>
                  <a:gd name="connsiteY12" fmla="*/ 230056 h 302059"/>
                  <a:gd name="connsiteX13" fmla="*/ 35815 w 528695"/>
                  <a:gd name="connsiteY13" fmla="*/ 19709 h 302059"/>
                  <a:gd name="connsiteX14" fmla="*/ 55524 w 528695"/>
                  <a:gd name="connsiteY14" fmla="*/ 0 h 302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8695" h="302059">
                    <a:moveTo>
                      <a:pt x="55524" y="0"/>
                    </a:moveTo>
                    <a:lnTo>
                      <a:pt x="455496" y="0"/>
                    </a:lnTo>
                    <a:cubicBezTo>
                      <a:pt x="466381" y="0"/>
                      <a:pt x="475205" y="8824"/>
                      <a:pt x="475205" y="19709"/>
                    </a:cubicBezTo>
                    <a:lnTo>
                      <a:pt x="475205" y="230056"/>
                    </a:lnTo>
                    <a:lnTo>
                      <a:pt x="516694" y="230056"/>
                    </a:lnTo>
                    <a:cubicBezTo>
                      <a:pt x="523322" y="230056"/>
                      <a:pt x="528695" y="235429"/>
                      <a:pt x="528695" y="242057"/>
                    </a:cubicBezTo>
                    <a:lnTo>
                      <a:pt x="528695" y="290058"/>
                    </a:lnTo>
                    <a:cubicBezTo>
                      <a:pt x="528695" y="296686"/>
                      <a:pt x="523322" y="302059"/>
                      <a:pt x="516694" y="302059"/>
                    </a:cubicBezTo>
                    <a:lnTo>
                      <a:pt x="12001" y="302059"/>
                    </a:lnTo>
                    <a:cubicBezTo>
                      <a:pt x="5373" y="302059"/>
                      <a:pt x="0" y="296686"/>
                      <a:pt x="0" y="290058"/>
                    </a:cubicBezTo>
                    <a:lnTo>
                      <a:pt x="0" y="242057"/>
                    </a:lnTo>
                    <a:cubicBezTo>
                      <a:pt x="0" y="235429"/>
                      <a:pt x="5373" y="230056"/>
                      <a:pt x="12001" y="230056"/>
                    </a:cubicBezTo>
                    <a:lnTo>
                      <a:pt x="35815" y="230056"/>
                    </a:lnTo>
                    <a:lnTo>
                      <a:pt x="35815" y="19709"/>
                    </a:lnTo>
                    <a:cubicBezTo>
                      <a:pt x="35815" y="8824"/>
                      <a:pt x="44639" y="0"/>
                      <a:pt x="55524" y="0"/>
                    </a:cubicBezTo>
                    <a:close/>
                  </a:path>
                </a:pathLst>
              </a:custGeom>
              <a:solidFill>
                <a:schemeClr val="bg1">
                  <a:lumMod val="95000"/>
                </a:schemeClr>
              </a:solidFill>
              <a:ln w="952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108000" bIns="10800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nl-NL" sz="900">
                    <a:solidFill>
                      <a:schemeClr val="tx1"/>
                    </a:solidFill>
                    <a:latin typeface="Arial" panose="020B0604020202020204" pitchFamily="34" charset="0"/>
                    <a:cs typeface="Arial" panose="020B0604020202020204" pitchFamily="34" charset="0"/>
                  </a:rPr>
                  <a:t>Start</a:t>
                </a:r>
              </a:p>
            </p:txBody>
          </p:sp>
        </p:grpSp>
        <p:sp>
          <p:nvSpPr>
            <p:cNvPr id="112" name="Ovaal 111"/>
            <p:cNvSpPr/>
            <p:nvPr userDrawn="1"/>
          </p:nvSpPr>
          <p:spPr>
            <a:xfrm>
              <a:off x="-3898699" y="4760041"/>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5</a:t>
              </a:r>
            </a:p>
          </p:txBody>
        </p:sp>
        <p:sp>
          <p:nvSpPr>
            <p:cNvPr id="113" name="Ovaal 112"/>
            <p:cNvSpPr/>
            <p:nvPr userDrawn="1"/>
          </p:nvSpPr>
          <p:spPr>
            <a:xfrm>
              <a:off x="-3898699" y="5148604"/>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6</a:t>
              </a:r>
            </a:p>
          </p:txBody>
        </p:sp>
        <p:sp>
          <p:nvSpPr>
            <p:cNvPr id="114" name="Ovaal 113"/>
            <p:cNvSpPr/>
            <p:nvPr userDrawn="1"/>
          </p:nvSpPr>
          <p:spPr>
            <a:xfrm>
              <a:off x="-3898699" y="5548133"/>
              <a:ext cx="260914" cy="259683"/>
            </a:xfrm>
            <a:prstGeom prst="ellipse">
              <a:avLst/>
            </a:prstGeom>
            <a:solidFill>
              <a:schemeClr val="bg2"/>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050" b="0" i="0" u="none" strike="noStrike" kern="0" cap="none" spc="0" normalizeH="0" baseline="0" noProof="0">
                  <a:ln>
                    <a:noFill/>
                  </a:ln>
                  <a:solidFill>
                    <a:schemeClr val="bg1"/>
                  </a:solidFill>
                  <a:effectLst/>
                  <a:uLnTx/>
                  <a:uFillTx/>
                  <a:latin typeface="Arial" panose="020B0604020202020204" pitchFamily="34" charset="0"/>
                  <a:cs typeface="Arial" panose="020B0604020202020204" pitchFamily="34" charset="0"/>
                </a:rPr>
                <a:t>7</a:t>
              </a:r>
            </a:p>
          </p:txBody>
        </p:sp>
        <p:grpSp>
          <p:nvGrpSpPr>
            <p:cNvPr id="92" name="Groep 91"/>
            <p:cNvGrpSpPr/>
            <p:nvPr userDrawn="1"/>
          </p:nvGrpSpPr>
          <p:grpSpPr>
            <a:xfrm>
              <a:off x="-3898699" y="5996810"/>
              <a:ext cx="3583594" cy="850263"/>
              <a:chOff x="-3898699" y="3079575"/>
              <a:chExt cx="3583594" cy="850263"/>
            </a:xfrm>
          </p:grpSpPr>
          <p:cxnSp>
            <p:nvCxnSpPr>
              <p:cNvPr id="93" name="Rechte verbindingslijn 92"/>
              <p:cNvCxnSpPr/>
              <p:nvPr userDrawn="1"/>
            </p:nvCxnSpPr>
            <p:spPr>
              <a:xfrm>
                <a:off x="-3898699" y="3079575"/>
                <a:ext cx="3578090" cy="0"/>
              </a:xfrm>
              <a:prstGeom prst="line">
                <a:avLst/>
              </a:prstGeom>
              <a:noFill/>
              <a:ln w="9525" cap="flat" cmpd="sng" algn="ctr">
                <a:solidFill>
                  <a:schemeClr val="bg2"/>
                </a:solidFill>
                <a:prstDash val="solid"/>
              </a:ln>
              <a:effectLst/>
            </p:spPr>
          </p:cxnSp>
          <p:sp>
            <p:nvSpPr>
              <p:cNvPr id="94" name="Tekstvak 93"/>
              <p:cNvSpPr txBox="1"/>
              <p:nvPr userDrawn="1"/>
            </p:nvSpPr>
            <p:spPr>
              <a:xfrm>
                <a:off x="-3464040" y="3186591"/>
                <a:ext cx="3139644" cy="533336"/>
              </a:xfrm>
              <a:prstGeom prst="rect">
                <a:avLst/>
              </a:prstGeom>
              <a:noFill/>
            </p:spPr>
            <p:txBody>
              <a:bodyPr wrap="square" lIns="0" tIns="0" rIns="0" bIns="0" rtlCol="0" anchor="t">
                <a:noAutofit/>
              </a:bodyPr>
              <a:ls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914034" rtl="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a:ln>
                      <a:noFill/>
                    </a:ln>
                    <a:effectLst/>
                    <a:uLnTx/>
                    <a:uFillTx/>
                    <a:latin typeface="Arial" panose="020B0604020202020204" pitchFamily="34" charset="0"/>
                    <a:ea typeface="+mn-ea"/>
                    <a:cs typeface="Arial" panose="020B0604020202020204" pitchFamily="34" charset="0"/>
                  </a:rPr>
                  <a:t>Voor meer informatie over het onderdeel </a:t>
                </a:r>
                <a:br>
                  <a:rPr kumimoji="0" lang="nl-NL" sz="1200" b="0" i="0" u="none" strike="noStrike" kern="0" cap="none" spc="0" normalizeH="0" baseline="0">
                    <a:ln>
                      <a:noFill/>
                    </a:ln>
                    <a:effectLst/>
                    <a:uLnTx/>
                    <a:uFillTx/>
                    <a:latin typeface="Arial" panose="020B0604020202020204" pitchFamily="34" charset="0"/>
                    <a:ea typeface="+mn-ea"/>
                    <a:cs typeface="Arial" panose="020B0604020202020204" pitchFamily="34" charset="0"/>
                  </a:rPr>
                </a:br>
                <a:r>
                  <a:rPr kumimoji="0" lang="nl-NL" sz="1200" b="1" i="0" u="none" strike="noStrike" kern="0" cap="none" spc="0" normalizeH="0" baseline="0">
                    <a:ln>
                      <a:noFill/>
                    </a:ln>
                    <a:effectLst/>
                    <a:uLnTx/>
                    <a:uFillTx/>
                    <a:latin typeface="Arial" panose="020B0604020202020204" pitchFamily="34" charset="0"/>
                    <a:ea typeface="+mn-ea"/>
                    <a:cs typeface="Arial" panose="020B0604020202020204" pitchFamily="34" charset="0"/>
                  </a:rPr>
                  <a:t>‘Werken met Tekst niveaus’ </a:t>
                </a:r>
                <a:r>
                  <a:rPr kumimoji="0" lang="en-US" sz="1200" b="0" i="0" u="none" strike="noStrike" kern="0" cap="none" spc="0" normalizeH="0" baseline="0" err="1">
                    <a:ln>
                      <a:noFill/>
                    </a:ln>
                    <a:effectLst/>
                    <a:uLnTx/>
                    <a:uFillTx/>
                    <a:latin typeface="Arial" panose="020B0604020202020204" pitchFamily="34" charset="0"/>
                    <a:ea typeface="+mn-ea"/>
                    <a:cs typeface="Arial" panose="020B0604020202020204" pitchFamily="34" charset="0"/>
                  </a:rPr>
                  <a:t>ga</a:t>
                </a:r>
                <a:r>
                  <a:rPr kumimoji="0" lang="en-US" sz="1200" b="0" i="0" u="none" strike="noStrike" kern="0" cap="none" spc="0" normalizeH="0" baseline="0">
                    <a:ln>
                      <a:noFill/>
                    </a:ln>
                    <a:effectLst/>
                    <a:uLnTx/>
                    <a:uFillTx/>
                    <a:latin typeface="Arial" panose="020B0604020202020204" pitchFamily="34" charset="0"/>
                    <a:ea typeface="+mn-ea"/>
                    <a:cs typeface="Arial" panose="020B0604020202020204" pitchFamily="34" charset="0"/>
                  </a:rPr>
                  <a:t> </a:t>
                </a:r>
                <a:r>
                  <a:rPr kumimoji="0" lang="en-US" sz="1200" b="0" i="0" u="none" strike="noStrike" kern="0" cap="none" spc="0" normalizeH="0" baseline="0" err="1">
                    <a:ln>
                      <a:noFill/>
                    </a:ln>
                    <a:effectLst/>
                    <a:uLnTx/>
                    <a:uFillTx/>
                    <a:latin typeface="Arial" panose="020B0604020202020204" pitchFamily="34" charset="0"/>
                    <a:ea typeface="+mn-ea"/>
                    <a:cs typeface="Arial" panose="020B0604020202020204" pitchFamily="34" charset="0"/>
                  </a:rPr>
                  <a:t>naar</a:t>
                </a:r>
                <a:r>
                  <a:rPr kumimoji="0" lang="en-US" sz="1200" b="0" i="0" u="none" strike="noStrike" kern="0" cap="none" spc="0" normalizeH="0" baseline="0">
                    <a:ln>
                      <a:noFill/>
                    </a:ln>
                    <a:effectLst/>
                    <a:uLnTx/>
                    <a:uFillTx/>
                    <a:latin typeface="Arial" panose="020B0604020202020204" pitchFamily="34" charset="0"/>
                    <a:ea typeface="+mn-ea"/>
                    <a:cs typeface="Arial" panose="020B0604020202020204" pitchFamily="34" charset="0"/>
                  </a:rPr>
                  <a:t>:</a:t>
                </a:r>
                <a:endParaRPr kumimoji="0" lang="nl-NL" sz="1200" b="1" i="0" u="none" strike="noStrike" kern="0" cap="none" spc="0" normalizeH="0" baseline="0">
                  <a:ln>
                    <a:noFill/>
                  </a:ln>
                  <a:effectLst/>
                  <a:uLnTx/>
                  <a:uFillTx/>
                  <a:latin typeface="Arial" panose="020B0604020202020204" pitchFamily="34" charset="0"/>
                  <a:ea typeface="+mn-ea"/>
                  <a:cs typeface="Arial" panose="020B0604020202020204" pitchFamily="34" charset="0"/>
                </a:endParaRPr>
              </a:p>
            </p:txBody>
          </p:sp>
          <p:sp>
            <p:nvSpPr>
              <p:cNvPr id="95" name="Freeform 101"/>
              <p:cNvSpPr>
                <a:spLocks noEditPoints="1"/>
              </p:cNvSpPr>
              <p:nvPr userDrawn="1"/>
            </p:nvSpPr>
            <p:spPr bwMode="auto">
              <a:xfrm>
                <a:off x="-3821622" y="3200860"/>
                <a:ext cx="260914" cy="260914"/>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2399">
                  <a:latin typeface="Arial" panose="020B0604020202020204" pitchFamily="34" charset="0"/>
                  <a:cs typeface="Arial" panose="020B0604020202020204" pitchFamily="34" charset="0"/>
                </a:endParaRPr>
              </a:p>
            </p:txBody>
          </p:sp>
          <p:cxnSp>
            <p:nvCxnSpPr>
              <p:cNvPr id="96" name="Rechte verbindingslijn 95"/>
              <p:cNvCxnSpPr/>
              <p:nvPr userDrawn="1"/>
            </p:nvCxnSpPr>
            <p:spPr>
              <a:xfrm>
                <a:off x="-3898699" y="3929838"/>
                <a:ext cx="3583594" cy="0"/>
              </a:xfrm>
              <a:prstGeom prst="line">
                <a:avLst/>
              </a:prstGeom>
              <a:noFill/>
              <a:ln w="9525" cap="flat" cmpd="sng" algn="ctr">
                <a:solidFill>
                  <a:schemeClr val="bg2"/>
                </a:solidFill>
                <a:prstDash val="solid"/>
              </a:ln>
              <a:effectLst/>
            </p:spPr>
          </p:cxnSp>
        </p:grpSp>
        <p:cxnSp>
          <p:nvCxnSpPr>
            <p:cNvPr id="165" name="Rechte verbindingslijn 164"/>
            <p:cNvCxnSpPr/>
            <p:nvPr userDrawn="1"/>
          </p:nvCxnSpPr>
          <p:spPr>
            <a:xfrm>
              <a:off x="-3897759" y="1951859"/>
              <a:ext cx="3577768" cy="0"/>
            </a:xfrm>
            <a:prstGeom prst="line">
              <a:avLst/>
            </a:prstGeom>
            <a:noFill/>
            <a:ln w="9525" cap="flat" cmpd="sng" algn="ctr">
              <a:solidFill>
                <a:schemeClr val="bg2"/>
              </a:solidFill>
              <a:prstDash val="solid"/>
            </a:ln>
            <a:effectLst/>
          </p:spPr>
        </p:cxnSp>
        <p:sp>
          <p:nvSpPr>
            <p:cNvPr id="166" name="Textfield placeholder"/>
            <p:cNvSpPr txBox="1">
              <a:spLocks/>
            </p:cNvSpPr>
            <p:nvPr userDrawn="1"/>
          </p:nvSpPr>
          <p:spPr>
            <a:xfrm>
              <a:off x="-3898699" y="314428"/>
              <a:ext cx="3583594" cy="1580299"/>
            </a:xfrm>
            <a:prstGeom prst="rect">
              <a:avLst/>
            </a:prstGeom>
          </p:spPr>
          <p:txBody>
            <a:bodyPr vert="horz" lIns="0" tIns="0" rIns="0" bIns="0" rtlCol="0" anchor="t">
              <a:noAutofit/>
            </a:bodyPr>
            <a:lstStyle>
              <a:lvl1pPr marL="0" indent="0" algn="l" defTabSz="1087016" rtl="0" eaLnBrk="1" latinLnBrk="0" hangingPunct="1">
                <a:lnSpc>
                  <a:spcPts val="1800"/>
                </a:lnSpc>
                <a:spcBef>
                  <a:spcPts val="400"/>
                </a:spcBef>
                <a:spcAft>
                  <a:spcPts val="400"/>
                </a:spcAft>
                <a:buSzPct val="80000"/>
                <a:buFont typeface="Wingdings" pitchFamily="2" charset="2"/>
                <a:buNone/>
                <a:defRPr sz="1600" b="0" kern="1200">
                  <a:solidFill>
                    <a:schemeClr val="tx1"/>
                  </a:solidFill>
                  <a:latin typeface="+mn-lt"/>
                  <a:ea typeface="+mn-ea"/>
                  <a:cs typeface="+mn-cs"/>
                </a:defRPr>
              </a:lvl1pPr>
              <a:lvl2pPr marL="228600" indent="-228600" algn="l" defTabSz="1087016" rtl="0" eaLnBrk="1" latinLnBrk="0" hangingPunct="1">
                <a:lnSpc>
                  <a:spcPts val="1800"/>
                </a:lnSpc>
                <a:spcBef>
                  <a:spcPts val="400"/>
                </a:spcBef>
                <a:spcAft>
                  <a:spcPts val="400"/>
                </a:spcAft>
                <a:buClr>
                  <a:schemeClr val="tx2"/>
                </a:buClr>
                <a:buSzPct val="80000"/>
                <a:buFontTx/>
                <a:buBlip>
                  <a:blip r:embed="rId6"/>
                </a:buBlip>
                <a:tabLst/>
                <a:defRPr sz="1600" kern="1200">
                  <a:solidFill>
                    <a:schemeClr val="tx1"/>
                  </a:solidFill>
                  <a:latin typeface="+mn-lt"/>
                  <a:ea typeface="+mn-ea"/>
                  <a:cs typeface="+mn-cs"/>
                </a:defRPr>
              </a:lvl2pPr>
              <a:lvl3pPr marL="396875" indent="-160338" algn="l" defTabSz="1087016" rtl="0" eaLnBrk="1" latinLnBrk="0" hangingPunct="1">
                <a:lnSpc>
                  <a:spcPts val="1600"/>
                </a:lnSpc>
                <a:spcBef>
                  <a:spcPts val="200"/>
                </a:spcBef>
                <a:spcAft>
                  <a:spcPts val="200"/>
                </a:spcAft>
                <a:buClr>
                  <a:schemeClr val="tx2"/>
                </a:buClr>
                <a:buFont typeface="Trebuchet MS" pitchFamily="34" charset="0"/>
                <a:buChar char="−"/>
                <a:defRPr sz="1400" kern="1200">
                  <a:solidFill>
                    <a:schemeClr val="tx1"/>
                  </a:solidFill>
                  <a:latin typeface="+mn-lt"/>
                  <a:ea typeface="+mn-ea"/>
                  <a:cs typeface="+mn-cs"/>
                </a:defRPr>
              </a:lvl3pPr>
              <a:lvl4pPr marL="0" indent="0" algn="l" defTabSz="1087016" rtl="0" eaLnBrk="1" latinLnBrk="0" hangingPunct="1">
                <a:lnSpc>
                  <a:spcPts val="1800"/>
                </a:lnSpc>
                <a:spcBef>
                  <a:spcPts val="400"/>
                </a:spcBef>
                <a:spcAft>
                  <a:spcPts val="400"/>
                </a:spcAft>
                <a:buFont typeface="Wingdings" pitchFamily="2" charset="2"/>
                <a:buNone/>
                <a:defRPr sz="1600" b="1" kern="1200">
                  <a:solidFill>
                    <a:schemeClr val="tx1"/>
                  </a:solidFill>
                  <a:latin typeface="+mn-lt"/>
                  <a:ea typeface="+mn-ea"/>
                  <a:cs typeface="+mn-cs"/>
                </a:defRPr>
              </a:lvl4pPr>
              <a:lvl5pPr marL="0" indent="0" algn="l" defTabSz="1087016" rtl="0" eaLnBrk="1" latinLnBrk="0" hangingPunct="1">
                <a:lnSpc>
                  <a:spcPts val="3800"/>
                </a:lnSpc>
                <a:spcBef>
                  <a:spcPts val="1200"/>
                </a:spcBef>
                <a:spcAft>
                  <a:spcPts val="400"/>
                </a:spcAft>
                <a:buFont typeface="Wingdings" pitchFamily="2" charset="2"/>
                <a:buNone/>
                <a:defRPr sz="1600" b="1" kern="1200" baseline="0">
                  <a:solidFill>
                    <a:schemeClr val="tx2"/>
                  </a:solidFill>
                  <a:latin typeface="+mn-lt"/>
                  <a:ea typeface="+mn-ea"/>
                  <a:cs typeface="+mn-cs"/>
                </a:defRPr>
              </a:lvl5pPr>
              <a:lvl6pPr marL="0" indent="0" algn="l" defTabSz="1087016" rtl="0" eaLnBrk="1" latinLnBrk="0" hangingPunct="1">
                <a:lnSpc>
                  <a:spcPct val="250000"/>
                </a:lnSpc>
                <a:spcBef>
                  <a:spcPts val="0"/>
                </a:spcBef>
                <a:spcAft>
                  <a:spcPts val="0"/>
                </a:spcAft>
                <a:buFont typeface="Arial" pitchFamily="34" charset="0"/>
                <a:buNone/>
                <a:defRPr sz="2000" kern="1200" cap="all" baseline="0">
                  <a:solidFill>
                    <a:schemeClr val="tx1">
                      <a:lumMod val="75000"/>
                      <a:lumOff val="25000"/>
                    </a:schemeClr>
                  </a:solidFill>
                  <a:latin typeface="+mn-lt"/>
                  <a:ea typeface="+mn-ea"/>
                  <a:cs typeface="+mn-cs"/>
                </a:defRPr>
              </a:lvl6pPr>
              <a:lvl7pPr marL="3532800"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76308"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19815" indent="-271753" algn="l" defTabSz="1087016"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marR="0" lvl="0" indent="0" algn="l" defTabSz="1086581" rtl="0" eaLnBrk="1" fontAlgn="auto" latinLnBrk="0" hangingPunct="1">
                <a:lnSpc>
                  <a:spcPts val="1799"/>
                </a:lnSpc>
                <a:spcBef>
                  <a:spcPts val="400"/>
                </a:spcBef>
                <a:spcAft>
                  <a:spcPts val="400"/>
                </a:spcAft>
                <a:buClrTx/>
                <a:buSzPct val="80000"/>
                <a:buFont typeface="Wingdings" pitchFamily="2" charset="2"/>
                <a:buNone/>
                <a:tabLst/>
                <a:defRPr/>
              </a:pPr>
              <a:r>
                <a:rPr lang="nl-NL" sz="1100">
                  <a:latin typeface="Arial" panose="020B0604020202020204" pitchFamily="34" charset="0"/>
                  <a:cs typeface="Arial" panose="020B0604020202020204" pitchFamily="34" charset="0"/>
                </a:rPr>
                <a:t>Tekstniveaus staan vooraf ingesteld om het invullen van de presentatie makkelijker te maken.</a:t>
              </a:r>
            </a:p>
            <a:p>
              <a:pPr marL="0" marR="0" lvl="0" indent="0" algn="l" defTabSz="1086581" rtl="0" eaLnBrk="1" fontAlgn="auto" latinLnBrk="0" hangingPunct="1">
                <a:lnSpc>
                  <a:spcPts val="1799"/>
                </a:lnSpc>
                <a:spcBef>
                  <a:spcPts val="400"/>
                </a:spcBef>
                <a:spcAft>
                  <a:spcPts val="400"/>
                </a:spcAft>
                <a:buClrTx/>
                <a:buSzPct val="80000"/>
                <a:buFont typeface="Wingdings" pitchFamily="2" charset="2"/>
                <a:buNone/>
                <a:tabLst/>
                <a:defRPr/>
              </a:pPr>
              <a:r>
                <a:rPr kumimoji="0" lang="nl-NL" sz="1100" b="0" i="0" u="none" strike="noStrike" kern="1200" cap="none" spc="0" normalizeH="0" baseline="0" noProof="0">
                  <a:ln>
                    <a:noFill/>
                  </a:ln>
                  <a:effectLst/>
                  <a:uLnTx/>
                  <a:uFillTx/>
                  <a:latin typeface="Arial" panose="020B0604020202020204" pitchFamily="34" charset="0"/>
                  <a:cs typeface="Arial" panose="020B0604020202020204" pitchFamily="34" charset="0"/>
                </a:rPr>
                <a:t>Je treft deze onder het tabblad ‘Start’ in de sectie ‘Alinea’, waar je op de streepjes met pijltje naar links en rechts kunt klikken (zoals de foto hieronder).</a:t>
              </a:r>
              <a:br>
                <a:rPr kumimoji="0" lang="nl-NL" sz="1100" b="0" i="0" u="none" strike="noStrike" kern="1200" cap="none" spc="0" normalizeH="0" baseline="0" noProof="0">
                  <a:ln>
                    <a:noFill/>
                  </a:ln>
                  <a:effectLst/>
                  <a:uLnTx/>
                  <a:uFillTx/>
                  <a:latin typeface="Arial" panose="020B0604020202020204" pitchFamily="34" charset="0"/>
                  <a:cs typeface="Arial" panose="020B0604020202020204" pitchFamily="34" charset="0"/>
                </a:rPr>
              </a:br>
              <a:r>
                <a:rPr kumimoji="0" lang="nl-NL" sz="1100" b="0" i="0" u="none" strike="noStrike" kern="1200" cap="none" spc="0" normalizeH="0" baseline="0" noProof="0">
                  <a:ln>
                    <a:noFill/>
                  </a:ln>
                  <a:effectLst/>
                  <a:uLnTx/>
                  <a:uFillTx/>
                  <a:latin typeface="Arial" panose="020B0604020202020204" pitchFamily="34" charset="0"/>
                  <a:cs typeface="Arial" panose="020B0604020202020204" pitchFamily="34" charset="0"/>
                </a:rPr>
                <a:t>Onderstaande niveaus zijn in deze volgorde beschikbaar</a:t>
              </a:r>
            </a:p>
          </p:txBody>
        </p:sp>
      </p:grpSp>
    </p:spTree>
    <p:extLst>
      <p:ext uri="{BB962C8B-B14F-4D97-AF65-F5344CB8AC3E}">
        <p14:creationId xmlns:p14="http://schemas.microsoft.com/office/powerpoint/2010/main" val="790176937"/>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13.12.2024</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5982163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Auteur en datum"/>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Auteur en datum</a:t>
            </a:r>
          </a:p>
        </p:txBody>
      </p:sp>
      <p:sp>
        <p:nvSpPr>
          <p:cNvPr id="12" name="Naam presentatie"/>
          <p:cNvSpPr txBox="1">
            <a:spLocks noGrp="1"/>
          </p:cNvSpPr>
          <p:nvPr>
            <p:ph type="title" hasCustomPrompt="1"/>
          </p:nvPr>
        </p:nvSpPr>
        <p:spPr>
          <a:xfrm>
            <a:off x="603248" y="1287496"/>
            <a:ext cx="10985502" cy="2324101"/>
          </a:xfrm>
          <a:prstGeom prst="rect">
            <a:avLst/>
          </a:prstGeom>
        </p:spPr>
        <p:txBody>
          <a:bodyPr anchor="b"/>
          <a:lstStyle>
            <a:lvl1pPr>
              <a:defRPr sz="5800" spc="-116"/>
            </a:lvl1pPr>
          </a:lstStyle>
          <a:p>
            <a:r>
              <a:t>Naam presentatie</a:t>
            </a:r>
          </a:p>
        </p:txBody>
      </p:sp>
      <p:sp>
        <p:nvSpPr>
          <p:cNvPr id="13" name="Hoofdtekst - niveau één…"/>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Ondertitel presentatie</a:t>
            </a:r>
          </a:p>
          <a:p>
            <a:pPr lvl="1"/>
            <a:endParaRPr/>
          </a:p>
          <a:p>
            <a:pPr lvl="2"/>
            <a:endParaRPr/>
          </a:p>
          <a:p>
            <a:pPr lvl="3"/>
            <a:endParaRPr/>
          </a:p>
          <a:p>
            <a:pPr lvl="4"/>
            <a:endParaRPr/>
          </a:p>
        </p:txBody>
      </p:sp>
      <p:sp>
        <p:nvSpPr>
          <p:cNvPr id="1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extLst>
      <p:ext uri="{BB962C8B-B14F-4D97-AF65-F5344CB8AC3E}">
        <p14:creationId xmlns:p14="http://schemas.microsoft.com/office/powerpoint/2010/main" val="1173036683"/>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Auteur en datum"/>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Auteur en datum</a:t>
            </a:r>
          </a:p>
        </p:txBody>
      </p:sp>
      <p:sp>
        <p:nvSpPr>
          <p:cNvPr id="12" name="Naam presentatie"/>
          <p:cNvSpPr txBox="1">
            <a:spLocks noGrp="1"/>
          </p:cNvSpPr>
          <p:nvPr>
            <p:ph type="title" hasCustomPrompt="1"/>
          </p:nvPr>
        </p:nvSpPr>
        <p:spPr>
          <a:xfrm>
            <a:off x="603248" y="1287496"/>
            <a:ext cx="10985502" cy="2324101"/>
          </a:xfrm>
          <a:prstGeom prst="rect">
            <a:avLst/>
          </a:prstGeom>
        </p:spPr>
        <p:txBody>
          <a:bodyPr anchor="b"/>
          <a:lstStyle>
            <a:lvl1pPr>
              <a:defRPr sz="5800" spc="-116"/>
            </a:lvl1pPr>
          </a:lstStyle>
          <a:p>
            <a:r>
              <a:t>Naam presentatie</a:t>
            </a:r>
          </a:p>
        </p:txBody>
      </p:sp>
      <p:sp>
        <p:nvSpPr>
          <p:cNvPr id="13" name="Hoofdtekst - niveau één…"/>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Ondertitel presentatie</a:t>
            </a:r>
          </a:p>
          <a:p>
            <a:pPr lvl="1"/>
            <a:endParaRPr/>
          </a:p>
          <a:p>
            <a:pPr lvl="2"/>
            <a:endParaRPr/>
          </a:p>
          <a:p>
            <a:pPr lvl="3"/>
            <a:endParaRPr/>
          </a:p>
          <a:p>
            <a:pPr lvl="4"/>
            <a:endParaRPr/>
          </a:p>
        </p:txBody>
      </p:sp>
      <p:sp>
        <p:nvSpPr>
          <p:cNvPr id="1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el en foto">
    <p:spTree>
      <p:nvGrpSpPr>
        <p:cNvPr id="1" name=""/>
        <p:cNvGrpSpPr/>
        <p:nvPr/>
      </p:nvGrpSpPr>
      <p:grpSpPr>
        <a:xfrm>
          <a:off x="0" y="0"/>
          <a:ext cx="0" cy="0"/>
          <a:chOff x="0" y="0"/>
          <a:chExt cx="0" cy="0"/>
        </a:xfrm>
      </p:grpSpPr>
      <p:sp>
        <p:nvSpPr>
          <p:cNvPr id="21" name="Avocado's en limoenen"/>
          <p:cNvSpPr>
            <a:spLocks noGrp="1"/>
          </p:cNvSpPr>
          <p:nvPr>
            <p:ph type="pic" idx="21"/>
          </p:nvPr>
        </p:nvSpPr>
        <p:spPr>
          <a:xfrm>
            <a:off x="-577850" y="-647700"/>
            <a:ext cx="13373100" cy="8009467"/>
          </a:xfrm>
          <a:prstGeom prst="rect">
            <a:avLst/>
          </a:prstGeom>
        </p:spPr>
        <p:txBody>
          <a:bodyPr lIns="91439" tIns="45719" rIns="91439" bIns="45719">
            <a:noAutofit/>
          </a:bodyPr>
          <a:lstStyle/>
          <a:p>
            <a:endParaRPr/>
          </a:p>
        </p:txBody>
      </p:sp>
      <p:sp>
        <p:nvSpPr>
          <p:cNvPr id="22" name="Naam presentatie"/>
          <p:cNvSpPr txBox="1">
            <a:spLocks noGrp="1"/>
          </p:cNvSpPr>
          <p:nvPr>
            <p:ph type="title" hasCustomPrompt="1"/>
          </p:nvPr>
        </p:nvSpPr>
        <p:spPr>
          <a:xfrm>
            <a:off x="603250" y="3562350"/>
            <a:ext cx="10985500" cy="2324100"/>
          </a:xfrm>
          <a:prstGeom prst="rect">
            <a:avLst/>
          </a:prstGeom>
        </p:spPr>
        <p:txBody>
          <a:bodyPr anchor="b"/>
          <a:lstStyle>
            <a:lvl1pPr>
              <a:defRPr sz="5800" spc="-116"/>
            </a:lvl1pPr>
          </a:lstStyle>
          <a:p>
            <a:r>
              <a:t>Naam presentatie</a:t>
            </a:r>
          </a:p>
        </p:txBody>
      </p:sp>
      <p:sp>
        <p:nvSpPr>
          <p:cNvPr id="23" name="Auteur en datum"/>
          <p:cNvSpPr txBox="1">
            <a:spLocks noGrp="1"/>
          </p:cNvSpPr>
          <p:nvPr>
            <p:ph type="body" sz="quarter" idx="22" hasCustomPrompt="1"/>
          </p:nvPr>
        </p:nvSpPr>
        <p:spPr>
          <a:xfrm>
            <a:off x="603845" y="553069"/>
            <a:ext cx="10984311"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Auteur en datum</a:t>
            </a:r>
          </a:p>
        </p:txBody>
      </p:sp>
      <p:sp>
        <p:nvSpPr>
          <p:cNvPr id="24" name="Hoofdtekst - niveau één…"/>
          <p:cNvSpPr txBox="1">
            <a:spLocks noGrp="1"/>
          </p:cNvSpPr>
          <p:nvPr>
            <p:ph type="body" sz="quarter" idx="1" hasCustomPrompt="1"/>
          </p:nvPr>
        </p:nvSpPr>
        <p:spPr>
          <a:xfrm>
            <a:off x="603250" y="5804955"/>
            <a:ext cx="10985500" cy="558476"/>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Ondertitel presentatie</a:t>
            </a:r>
          </a:p>
          <a:p>
            <a:pPr lvl="1"/>
            <a:endParaRPr/>
          </a:p>
          <a:p>
            <a:pPr lvl="2"/>
            <a:endParaRPr/>
          </a:p>
          <a:p>
            <a:pPr lvl="3"/>
            <a:endParaRPr/>
          </a:p>
          <a:p>
            <a:pPr lvl="4"/>
            <a:endParaRPr/>
          </a:p>
        </p:txBody>
      </p:sp>
      <p:sp>
        <p:nvSpPr>
          <p:cNvPr id="2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3" name="LOGO">
            <a:extLst>
              <a:ext uri="{FF2B5EF4-FFF2-40B4-BE49-F238E27FC236}">
                <a16:creationId xmlns:a16="http://schemas.microsoft.com/office/drawing/2014/main" id="{4B1D9345-36BE-4628-9FEC-B06DA6B1DF2A}"/>
              </a:ext>
            </a:extLst>
          </p:cNvPr>
          <p:cNvSpPr>
            <a:spLocks noGrp="1"/>
          </p:cNvSpPr>
          <p:nvPr>
            <p:ph type="body" sz="quarter" idx="20" hasCustomPrompt="1"/>
          </p:nvPr>
        </p:nvSpPr>
        <p:spPr>
          <a:xfrm>
            <a:off x="5848181" y="6151265"/>
            <a:ext cx="495638"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C6A6E76A-7125-4D2A-98BC-857B65289BFF}" type="datetime1">
              <a:rPr lang="nl-NL" smtClean="0"/>
              <a:t>13-12-2024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17" name="Tijdelijke aanduiding voor tekst 7">
            <a:extLst>
              <a:ext uri="{FF2B5EF4-FFF2-40B4-BE49-F238E27FC236}">
                <a16:creationId xmlns:a16="http://schemas.microsoft.com/office/drawing/2014/main" id="{5B3A25AB-55E9-4EFF-8905-36D3B1A09E2D}"/>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8" name="Tijdelijke aanduiding voor tekst 7">
            <a:extLst>
              <a:ext uri="{FF2B5EF4-FFF2-40B4-BE49-F238E27FC236}">
                <a16:creationId xmlns:a16="http://schemas.microsoft.com/office/drawing/2014/main" id="{49135BCA-88B4-486B-808C-49C7CC3FC407}"/>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8CBECD35-642E-4376-84EE-F6455B3F5630}"/>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770916E9-2A65-4391-A8EA-D882405B021C}"/>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0D28D3E6-8E23-4EC6-B9B2-B21E682BD3CE}"/>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315985DA-70C6-43E1-94C7-76DB892A1637}"/>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spTree>
    <p:extLst>
      <p:ext uri="{BB962C8B-B14F-4D97-AF65-F5344CB8AC3E}">
        <p14:creationId xmlns:p14="http://schemas.microsoft.com/office/powerpoint/2010/main" val="319239039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el en foto alt">
    <p:spTree>
      <p:nvGrpSpPr>
        <p:cNvPr id="1" name=""/>
        <p:cNvGrpSpPr/>
        <p:nvPr/>
      </p:nvGrpSpPr>
      <p:grpSpPr>
        <a:xfrm>
          <a:off x="0" y="0"/>
          <a:ext cx="0" cy="0"/>
          <a:chOff x="0" y="0"/>
          <a:chExt cx="0" cy="0"/>
        </a:xfrm>
      </p:grpSpPr>
      <p:sp>
        <p:nvSpPr>
          <p:cNvPr id="32" name="Schaal met zalmkoekjes, salade en hummus"/>
          <p:cNvSpPr>
            <a:spLocks noGrp="1"/>
          </p:cNvSpPr>
          <p:nvPr>
            <p:ph type="pic" idx="21"/>
          </p:nvPr>
        </p:nvSpPr>
        <p:spPr>
          <a:xfrm>
            <a:off x="5486400" y="-101600"/>
            <a:ext cx="6072419" cy="7067550"/>
          </a:xfrm>
          <a:prstGeom prst="rect">
            <a:avLst/>
          </a:prstGeom>
        </p:spPr>
        <p:txBody>
          <a:bodyPr lIns="91439" tIns="45719" rIns="91439" bIns="45719">
            <a:noAutofit/>
          </a:bodyPr>
          <a:lstStyle/>
          <a:p>
            <a:endParaRPr/>
          </a:p>
        </p:txBody>
      </p:sp>
      <p:sp>
        <p:nvSpPr>
          <p:cNvPr id="33" name="Naam dia"/>
          <p:cNvSpPr txBox="1">
            <a:spLocks noGrp="1"/>
          </p:cNvSpPr>
          <p:nvPr>
            <p:ph type="title" hasCustomPrompt="1"/>
          </p:nvPr>
        </p:nvSpPr>
        <p:spPr>
          <a:xfrm>
            <a:off x="603250" y="635000"/>
            <a:ext cx="4889500" cy="2941137"/>
          </a:xfrm>
          <a:prstGeom prst="rect">
            <a:avLst/>
          </a:prstGeom>
        </p:spPr>
        <p:txBody>
          <a:bodyPr anchor="b"/>
          <a:lstStyle/>
          <a:p>
            <a:r>
              <a:t>Naam dia</a:t>
            </a:r>
          </a:p>
        </p:txBody>
      </p:sp>
      <p:sp>
        <p:nvSpPr>
          <p:cNvPr id="34" name="Hoofdtekst - niveau één…"/>
          <p:cNvSpPr txBox="1">
            <a:spLocks noGrp="1"/>
          </p:cNvSpPr>
          <p:nvPr>
            <p:ph type="body" sz="quarter" idx="1" hasCustomPrompt="1"/>
          </p:nvPr>
        </p:nvSpPr>
        <p:spPr>
          <a:xfrm>
            <a:off x="603250" y="3530288"/>
            <a:ext cx="4889500" cy="2692712"/>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Ondertitel dia</a:t>
            </a:r>
          </a:p>
          <a:p>
            <a:pPr lvl="1"/>
            <a:endParaRPr/>
          </a:p>
          <a:p>
            <a:pPr lvl="2"/>
            <a:endParaRPr/>
          </a:p>
          <a:p>
            <a:pPr lvl="3"/>
            <a:endParaRPr/>
          </a:p>
          <a:p>
            <a:pPr lvl="4"/>
            <a:endParaRPr/>
          </a:p>
        </p:txBody>
      </p:sp>
      <p:sp>
        <p:nvSpPr>
          <p:cNvPr id="35" name="Dianummer"/>
          <p:cNvSpPr txBox="1">
            <a:spLocks noGrp="1"/>
          </p:cNvSpPr>
          <p:nvPr>
            <p:ph type="sldNum" sz="quarter" idx="2"/>
          </p:nvPr>
        </p:nvSpPr>
        <p:spPr>
          <a:xfrm>
            <a:off x="6000750" y="6542617"/>
            <a:ext cx="184253" cy="1873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el en opsomming">
    <p:spTree>
      <p:nvGrpSpPr>
        <p:cNvPr id="1" name=""/>
        <p:cNvGrpSpPr/>
        <p:nvPr/>
      </p:nvGrpSpPr>
      <p:grpSpPr>
        <a:xfrm>
          <a:off x="0" y="0"/>
          <a:ext cx="0" cy="0"/>
          <a:chOff x="0" y="0"/>
          <a:chExt cx="0" cy="0"/>
        </a:xfrm>
      </p:grpSpPr>
      <p:sp>
        <p:nvSpPr>
          <p:cNvPr id="42" name="Naam dia"/>
          <p:cNvSpPr txBox="1">
            <a:spLocks noGrp="1"/>
          </p:cNvSpPr>
          <p:nvPr>
            <p:ph type="title" hasCustomPrompt="1"/>
          </p:nvPr>
        </p:nvSpPr>
        <p:spPr>
          <a:prstGeom prst="rect">
            <a:avLst/>
          </a:prstGeom>
        </p:spPr>
        <p:txBody>
          <a:bodyPr/>
          <a:lstStyle/>
          <a:p>
            <a:r>
              <a:t>Naam dia</a:t>
            </a:r>
          </a:p>
        </p:txBody>
      </p:sp>
      <p:sp>
        <p:nvSpPr>
          <p:cNvPr id="43" name="Ondertitel dia"/>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Ondertitel dia</a:t>
            </a:r>
          </a:p>
        </p:txBody>
      </p:sp>
      <p:sp>
        <p:nvSpPr>
          <p:cNvPr id="44" name="Hoofdtekst - niveau één…"/>
          <p:cNvSpPr txBox="1">
            <a:spLocks noGrp="1"/>
          </p:cNvSpPr>
          <p:nvPr>
            <p:ph type="body" idx="1" hasCustomPrompt="1"/>
          </p:nvPr>
        </p:nvSpPr>
        <p:spPr>
          <a:prstGeom prst="rect">
            <a:avLst/>
          </a:prstGeom>
        </p:spPr>
        <p:txBody>
          <a:bodyPr/>
          <a:lstStyle/>
          <a:p>
            <a:r>
              <a:t>Dia-opsommingstekst</a:t>
            </a:r>
          </a:p>
          <a:p>
            <a:pPr lvl="1"/>
            <a:endParaRPr/>
          </a:p>
          <a:p>
            <a:pPr lvl="2"/>
            <a:endParaRPr/>
          </a:p>
          <a:p>
            <a:pPr lvl="3"/>
            <a:endParaRPr/>
          </a:p>
          <a:p>
            <a:pPr lvl="4"/>
            <a:endParaRPr/>
          </a:p>
        </p:txBody>
      </p:sp>
      <p:sp>
        <p:nvSpPr>
          <p:cNvPr id="4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Opsomming">
    <p:spTree>
      <p:nvGrpSpPr>
        <p:cNvPr id="1" name=""/>
        <p:cNvGrpSpPr/>
        <p:nvPr/>
      </p:nvGrpSpPr>
      <p:grpSpPr>
        <a:xfrm>
          <a:off x="0" y="0"/>
          <a:ext cx="0" cy="0"/>
          <a:chOff x="0" y="0"/>
          <a:chExt cx="0" cy="0"/>
        </a:xfrm>
      </p:grpSpPr>
      <p:sp>
        <p:nvSpPr>
          <p:cNvPr id="52" name="Hoofdtekst - niveau één…"/>
          <p:cNvSpPr txBox="1">
            <a:spLocks noGrp="1"/>
          </p:cNvSpPr>
          <p:nvPr>
            <p:ph type="body" idx="1" hasCustomPrompt="1"/>
          </p:nvPr>
        </p:nvSpPr>
        <p:spPr>
          <a:prstGeom prst="rect">
            <a:avLst/>
          </a:prstGeom>
        </p:spPr>
        <p:txBody>
          <a:bodyPr numCol="2" spcCol="1098550"/>
          <a:lstStyle/>
          <a:p>
            <a:r>
              <a:t>Dia-opsommingstekst</a:t>
            </a:r>
          </a:p>
          <a:p>
            <a:pPr lvl="1"/>
            <a:endParaRPr/>
          </a:p>
          <a:p>
            <a:pPr lvl="2"/>
            <a:endParaRPr/>
          </a:p>
          <a:p>
            <a:pPr lvl="3"/>
            <a:endParaRPr/>
          </a:p>
          <a:p>
            <a:pPr lvl="4"/>
            <a:endParaRPr/>
          </a:p>
        </p:txBody>
      </p:sp>
      <p:sp>
        <p:nvSpPr>
          <p:cNvPr id="5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el, opsomm., foto">
    <p:spTree>
      <p:nvGrpSpPr>
        <p:cNvPr id="1" name=""/>
        <p:cNvGrpSpPr/>
        <p:nvPr/>
      </p:nvGrpSpPr>
      <p:grpSpPr>
        <a:xfrm>
          <a:off x="0" y="0"/>
          <a:ext cx="0" cy="0"/>
          <a:chOff x="0" y="0"/>
          <a:chExt cx="0" cy="0"/>
        </a:xfrm>
      </p:grpSpPr>
      <p:sp>
        <p:nvSpPr>
          <p:cNvPr id="60" name="Ondertitel dia"/>
          <p:cNvSpPr txBox="1">
            <a:spLocks noGrp="1"/>
          </p:cNvSpPr>
          <p:nvPr>
            <p:ph type="body" sz="quarter" idx="21" hasCustomPrompt="1"/>
          </p:nvPr>
        </p:nvSpPr>
        <p:spPr>
          <a:xfrm>
            <a:off x="603250" y="1186481"/>
            <a:ext cx="4889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Ondertitel dia</a:t>
            </a:r>
          </a:p>
        </p:txBody>
      </p:sp>
      <p:sp>
        <p:nvSpPr>
          <p:cNvPr id="61" name="Hoofdtekst - niveau één…"/>
          <p:cNvSpPr txBox="1">
            <a:spLocks noGrp="1"/>
          </p:cNvSpPr>
          <p:nvPr>
            <p:ph type="body" sz="half" idx="1" hasCustomPrompt="1"/>
          </p:nvPr>
        </p:nvSpPr>
        <p:spPr>
          <a:xfrm>
            <a:off x="603250" y="2124252"/>
            <a:ext cx="4889500" cy="4128315"/>
          </a:xfrm>
          <a:prstGeom prst="rect">
            <a:avLst/>
          </a:prstGeom>
        </p:spPr>
        <p:txBody>
          <a:bodyPr/>
          <a:lstStyle/>
          <a:p>
            <a:r>
              <a:t>Dia-opsommingstekst</a:t>
            </a:r>
          </a:p>
          <a:p>
            <a:pPr lvl="1"/>
            <a:endParaRPr/>
          </a:p>
          <a:p>
            <a:pPr lvl="2"/>
            <a:endParaRPr/>
          </a:p>
          <a:p>
            <a:pPr lvl="3"/>
            <a:endParaRPr/>
          </a:p>
          <a:p>
            <a:pPr lvl="4"/>
            <a:endParaRPr/>
          </a:p>
        </p:txBody>
      </p:sp>
      <p:sp>
        <p:nvSpPr>
          <p:cNvPr id="62" name="Schaal pappardellepasta met peterselieboter, geroosterde hazelnoten en geraspte parmezaanse kaas"/>
          <p:cNvSpPr>
            <a:spLocks noGrp="1"/>
          </p:cNvSpPr>
          <p:nvPr>
            <p:ph type="pic" idx="22"/>
          </p:nvPr>
        </p:nvSpPr>
        <p:spPr>
          <a:xfrm>
            <a:off x="6096000" y="-203633"/>
            <a:ext cx="5458437" cy="7277916"/>
          </a:xfrm>
          <a:prstGeom prst="rect">
            <a:avLst/>
          </a:prstGeom>
        </p:spPr>
        <p:txBody>
          <a:bodyPr lIns="91439" tIns="45719" rIns="91439" bIns="45719">
            <a:noAutofit/>
          </a:bodyPr>
          <a:lstStyle/>
          <a:p>
            <a:endParaRPr/>
          </a:p>
        </p:txBody>
      </p:sp>
      <p:sp>
        <p:nvSpPr>
          <p:cNvPr id="63" name="Naam dia"/>
          <p:cNvSpPr txBox="1">
            <a:spLocks noGrp="1"/>
          </p:cNvSpPr>
          <p:nvPr>
            <p:ph type="title" hasCustomPrompt="1"/>
          </p:nvPr>
        </p:nvSpPr>
        <p:spPr>
          <a:xfrm>
            <a:off x="603250" y="539750"/>
            <a:ext cx="4889500" cy="717550"/>
          </a:xfrm>
          <a:prstGeom prst="rect">
            <a:avLst/>
          </a:prstGeom>
        </p:spPr>
        <p:txBody>
          <a:bodyPr/>
          <a:lstStyle/>
          <a:p>
            <a:r>
              <a:t>Naam dia</a:t>
            </a:r>
          </a:p>
        </p:txBody>
      </p:sp>
      <p:sp>
        <p:nvSpPr>
          <p:cNvPr id="6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els, opsommingstekens en livevideo klein">
    <p:spTree>
      <p:nvGrpSpPr>
        <p:cNvPr id="1" name=""/>
        <p:cNvGrpSpPr/>
        <p:nvPr/>
      </p:nvGrpSpPr>
      <p:grpSpPr>
        <a:xfrm>
          <a:off x="0" y="0"/>
          <a:ext cx="0" cy="0"/>
          <a:chOff x="0" y="0"/>
          <a:chExt cx="0" cy="0"/>
        </a:xfrm>
      </p:grpSpPr>
      <p:sp>
        <p:nvSpPr>
          <p:cNvPr id="71" name="Ondertitel dia"/>
          <p:cNvSpPr txBox="1">
            <a:spLocks noGrp="1"/>
          </p:cNvSpPr>
          <p:nvPr>
            <p:ph type="body" sz="quarter" idx="21" hasCustomPrompt="1"/>
          </p:nvPr>
        </p:nvSpPr>
        <p:spPr>
          <a:xfrm>
            <a:off x="603250" y="1186481"/>
            <a:ext cx="4889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Ondertitel dia</a:t>
            </a:r>
          </a:p>
        </p:txBody>
      </p:sp>
      <p:sp>
        <p:nvSpPr>
          <p:cNvPr id="72" name="Hoofdtekst - niveau één…"/>
          <p:cNvSpPr txBox="1">
            <a:spLocks noGrp="1"/>
          </p:cNvSpPr>
          <p:nvPr>
            <p:ph type="body" sz="half" idx="1" hasCustomPrompt="1"/>
          </p:nvPr>
        </p:nvSpPr>
        <p:spPr>
          <a:xfrm>
            <a:off x="603250" y="2124252"/>
            <a:ext cx="4889500" cy="4128315"/>
          </a:xfrm>
          <a:prstGeom prst="rect">
            <a:avLst/>
          </a:prstGeom>
        </p:spPr>
        <p:txBody>
          <a:bodyPr/>
          <a:lstStyle/>
          <a:p>
            <a:r>
              <a:t>Dia-opsommingstekst</a:t>
            </a:r>
          </a:p>
          <a:p>
            <a:pPr lvl="1"/>
            <a:endParaRPr/>
          </a:p>
          <a:p>
            <a:pPr lvl="2"/>
            <a:endParaRPr/>
          </a:p>
          <a:p>
            <a:pPr lvl="3"/>
            <a:endParaRPr/>
          </a:p>
          <a:p>
            <a:pPr lvl="4"/>
            <a:endParaRPr/>
          </a:p>
        </p:txBody>
      </p:sp>
      <p:sp>
        <p:nvSpPr>
          <p:cNvPr id="73" name="Naam dia"/>
          <p:cNvSpPr txBox="1">
            <a:spLocks noGrp="1"/>
          </p:cNvSpPr>
          <p:nvPr>
            <p:ph type="title" hasCustomPrompt="1"/>
          </p:nvPr>
        </p:nvSpPr>
        <p:spPr>
          <a:xfrm>
            <a:off x="603250" y="539750"/>
            <a:ext cx="4889500" cy="717550"/>
          </a:xfrm>
          <a:prstGeom prst="rect">
            <a:avLst/>
          </a:prstGeom>
        </p:spPr>
        <p:txBody>
          <a:bodyPr/>
          <a:lstStyle/>
          <a:p>
            <a:r>
              <a:t>Naam dia</a:t>
            </a:r>
          </a:p>
        </p:txBody>
      </p:sp>
      <p:sp>
        <p:nvSpPr>
          <p:cNvPr id="7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els, opsommingstekens en livevideo groot">
    <p:spTree>
      <p:nvGrpSpPr>
        <p:cNvPr id="1" name=""/>
        <p:cNvGrpSpPr/>
        <p:nvPr/>
      </p:nvGrpSpPr>
      <p:grpSpPr>
        <a:xfrm>
          <a:off x="0" y="0"/>
          <a:ext cx="0" cy="0"/>
          <a:chOff x="0" y="0"/>
          <a:chExt cx="0" cy="0"/>
        </a:xfrm>
      </p:grpSpPr>
      <p:sp>
        <p:nvSpPr>
          <p:cNvPr id="81" name="Ondertitel dia"/>
          <p:cNvSpPr txBox="1">
            <a:spLocks noGrp="1"/>
          </p:cNvSpPr>
          <p:nvPr>
            <p:ph type="body" sz="quarter" idx="21" hasCustomPrompt="1"/>
          </p:nvPr>
        </p:nvSpPr>
        <p:spPr>
          <a:xfrm>
            <a:off x="603250" y="1186481"/>
            <a:ext cx="4889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Ondertitel dia</a:t>
            </a:r>
          </a:p>
        </p:txBody>
      </p:sp>
      <p:sp>
        <p:nvSpPr>
          <p:cNvPr id="82" name="Hoofdtekst - niveau één…"/>
          <p:cNvSpPr txBox="1">
            <a:spLocks noGrp="1"/>
          </p:cNvSpPr>
          <p:nvPr>
            <p:ph type="body" sz="half" idx="1" hasCustomPrompt="1"/>
          </p:nvPr>
        </p:nvSpPr>
        <p:spPr>
          <a:xfrm>
            <a:off x="603250" y="2124252"/>
            <a:ext cx="4889500" cy="4128315"/>
          </a:xfrm>
          <a:prstGeom prst="rect">
            <a:avLst/>
          </a:prstGeom>
        </p:spPr>
        <p:txBody>
          <a:bodyPr/>
          <a:lstStyle/>
          <a:p>
            <a:r>
              <a:t>Dia-opsommingstekst</a:t>
            </a:r>
          </a:p>
          <a:p>
            <a:pPr lvl="1"/>
            <a:endParaRPr/>
          </a:p>
          <a:p>
            <a:pPr lvl="2"/>
            <a:endParaRPr/>
          </a:p>
          <a:p>
            <a:pPr lvl="3"/>
            <a:endParaRPr/>
          </a:p>
          <a:p>
            <a:pPr lvl="4"/>
            <a:endParaRPr/>
          </a:p>
        </p:txBody>
      </p:sp>
      <p:sp>
        <p:nvSpPr>
          <p:cNvPr id="83" name="Naam dia"/>
          <p:cNvSpPr txBox="1">
            <a:spLocks noGrp="1"/>
          </p:cNvSpPr>
          <p:nvPr>
            <p:ph type="title" hasCustomPrompt="1"/>
          </p:nvPr>
        </p:nvSpPr>
        <p:spPr>
          <a:xfrm>
            <a:off x="603250" y="539750"/>
            <a:ext cx="4889500" cy="717550"/>
          </a:xfrm>
          <a:prstGeom prst="rect">
            <a:avLst/>
          </a:prstGeom>
        </p:spPr>
        <p:txBody>
          <a:bodyPr/>
          <a:lstStyle/>
          <a:p>
            <a:r>
              <a:t>Naam dia</a:t>
            </a:r>
          </a:p>
        </p:txBody>
      </p:sp>
      <p:sp>
        <p:nvSpPr>
          <p:cNvPr id="8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Sectie">
    <p:spTree>
      <p:nvGrpSpPr>
        <p:cNvPr id="1" name=""/>
        <p:cNvGrpSpPr/>
        <p:nvPr/>
      </p:nvGrpSpPr>
      <p:grpSpPr>
        <a:xfrm>
          <a:off x="0" y="0"/>
          <a:ext cx="0" cy="0"/>
          <a:chOff x="0" y="0"/>
          <a:chExt cx="0" cy="0"/>
        </a:xfrm>
      </p:grpSpPr>
      <p:sp>
        <p:nvSpPr>
          <p:cNvPr id="91" name="Sectietitel"/>
          <p:cNvSpPr txBox="1">
            <a:spLocks noGrp="1"/>
          </p:cNvSpPr>
          <p:nvPr>
            <p:ph type="title" hasCustomPrompt="1"/>
          </p:nvPr>
        </p:nvSpPr>
        <p:spPr>
          <a:xfrm>
            <a:off x="603248" y="2266950"/>
            <a:ext cx="10985502" cy="2324100"/>
          </a:xfrm>
          <a:prstGeom prst="rect">
            <a:avLst/>
          </a:prstGeom>
        </p:spPr>
        <p:txBody>
          <a:bodyPr anchor="ctr"/>
          <a:lstStyle>
            <a:lvl1pPr>
              <a:defRPr sz="5800" b="0" spc="-116">
                <a:latin typeface="Helvetica Neue Medium"/>
                <a:ea typeface="Helvetica Neue Medium"/>
                <a:cs typeface="Helvetica Neue Medium"/>
                <a:sym typeface="Helvetica Neue Medium"/>
              </a:defRPr>
            </a:lvl1pPr>
          </a:lstStyle>
          <a:p>
            <a:r>
              <a:t>Sectietitel</a:t>
            </a:r>
          </a:p>
        </p:txBody>
      </p:sp>
      <p:sp>
        <p:nvSpPr>
          <p:cNvPr id="92" name="Dianummer"/>
          <p:cNvSpPr txBox="1">
            <a:spLocks noGrp="1"/>
          </p:cNvSpPr>
          <p:nvPr>
            <p:ph type="sldNum" sz="quarter" idx="2"/>
          </p:nvPr>
        </p:nvSpPr>
        <p:spPr>
          <a:xfrm>
            <a:off x="6000750" y="6542617"/>
            <a:ext cx="184253" cy="1873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Alleen titel">
    <p:spTree>
      <p:nvGrpSpPr>
        <p:cNvPr id="1" name=""/>
        <p:cNvGrpSpPr/>
        <p:nvPr/>
      </p:nvGrpSpPr>
      <p:grpSpPr>
        <a:xfrm>
          <a:off x="0" y="0"/>
          <a:ext cx="0" cy="0"/>
          <a:chOff x="0" y="0"/>
          <a:chExt cx="0" cy="0"/>
        </a:xfrm>
      </p:grpSpPr>
      <p:sp>
        <p:nvSpPr>
          <p:cNvPr id="99" name="Naam dia"/>
          <p:cNvSpPr txBox="1">
            <a:spLocks noGrp="1"/>
          </p:cNvSpPr>
          <p:nvPr>
            <p:ph type="title" hasCustomPrompt="1"/>
          </p:nvPr>
        </p:nvSpPr>
        <p:spPr>
          <a:xfrm>
            <a:off x="603250" y="539750"/>
            <a:ext cx="10985500" cy="717475"/>
          </a:xfrm>
          <a:prstGeom prst="rect">
            <a:avLst/>
          </a:prstGeom>
        </p:spPr>
        <p:txBody>
          <a:bodyPr/>
          <a:lstStyle/>
          <a:p>
            <a:r>
              <a:t>Naam dia</a:t>
            </a:r>
          </a:p>
        </p:txBody>
      </p:sp>
      <p:sp>
        <p:nvSpPr>
          <p:cNvPr id="100" name="Ondertitel dia"/>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Ondertitel dia</a:t>
            </a:r>
          </a:p>
        </p:txBody>
      </p:sp>
      <p:sp>
        <p:nvSpPr>
          <p:cNvPr id="10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108" name="Titel agenda"/>
          <p:cNvSpPr txBox="1">
            <a:spLocks noGrp="1"/>
          </p:cNvSpPr>
          <p:nvPr>
            <p:ph type="title" hasCustomPrompt="1"/>
          </p:nvPr>
        </p:nvSpPr>
        <p:spPr>
          <a:xfrm>
            <a:off x="603250" y="539750"/>
            <a:ext cx="10985500" cy="717550"/>
          </a:xfrm>
          <a:prstGeom prst="rect">
            <a:avLst/>
          </a:prstGeom>
        </p:spPr>
        <p:txBody>
          <a:bodyPr/>
          <a:lstStyle/>
          <a:p>
            <a:r>
              <a:t>Titel agenda</a:t>
            </a:r>
          </a:p>
        </p:txBody>
      </p:sp>
      <p:sp>
        <p:nvSpPr>
          <p:cNvPr id="109" name="Ondertitel agenda"/>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Ondertitel agenda</a:t>
            </a:r>
          </a:p>
        </p:txBody>
      </p:sp>
      <p:sp>
        <p:nvSpPr>
          <p:cNvPr id="110" name="Hoofdtekst - niveau één…"/>
          <p:cNvSpPr txBox="1">
            <a:spLocks noGrp="1"/>
          </p:cNvSpPr>
          <p:nvPr>
            <p:ph type="body" idx="1" hasCustomPrompt="1"/>
          </p:nvPr>
        </p:nvSpPr>
        <p:spPr>
          <a:prstGeom prst="rect">
            <a:avLst/>
          </a:prstGeom>
        </p:spPr>
        <p:txBody>
          <a:bodyPr/>
          <a:lstStyle>
            <a:lvl1pPr marL="0" indent="0" defTabSz="412750">
              <a:lnSpc>
                <a:spcPct val="100000"/>
              </a:lnSpc>
              <a:spcBef>
                <a:spcPts val="900"/>
              </a:spcBef>
              <a:buSzTx/>
              <a:buNone/>
              <a:defRPr sz="2750" spc="-28"/>
            </a:lvl1pPr>
            <a:lvl2pPr marL="0" indent="228600" defTabSz="412750">
              <a:lnSpc>
                <a:spcPct val="100000"/>
              </a:lnSpc>
              <a:spcBef>
                <a:spcPts val="900"/>
              </a:spcBef>
              <a:buSzTx/>
              <a:buNone/>
              <a:defRPr sz="2750" spc="-28"/>
            </a:lvl2pPr>
            <a:lvl3pPr marL="0" indent="457200" defTabSz="412750">
              <a:lnSpc>
                <a:spcPct val="100000"/>
              </a:lnSpc>
              <a:spcBef>
                <a:spcPts val="900"/>
              </a:spcBef>
              <a:buSzTx/>
              <a:buNone/>
              <a:defRPr sz="2750" spc="-28"/>
            </a:lvl3pPr>
            <a:lvl4pPr marL="0" indent="685800" defTabSz="412750">
              <a:lnSpc>
                <a:spcPct val="100000"/>
              </a:lnSpc>
              <a:spcBef>
                <a:spcPts val="900"/>
              </a:spcBef>
              <a:buSzTx/>
              <a:buNone/>
              <a:defRPr sz="2750" spc="-28"/>
            </a:lvl4pPr>
            <a:lvl5pPr marL="0" indent="914400" defTabSz="412750">
              <a:lnSpc>
                <a:spcPct val="100000"/>
              </a:lnSpc>
              <a:spcBef>
                <a:spcPts val="900"/>
              </a:spcBef>
              <a:buSzTx/>
              <a:buNone/>
              <a:defRPr sz="2750" spc="-28"/>
            </a:lvl5pPr>
          </a:lstStyle>
          <a:p>
            <a:r>
              <a:t>Agendaonderwerpen</a:t>
            </a:r>
          </a:p>
          <a:p>
            <a:pPr lvl="1"/>
            <a:endParaRPr/>
          </a:p>
          <a:p>
            <a:pPr lvl="2"/>
            <a:endParaRPr/>
          </a:p>
          <a:p>
            <a:pPr lvl="3"/>
            <a:endParaRPr/>
          </a:p>
          <a:p>
            <a:pPr lvl="4"/>
            <a:endParaRPr/>
          </a:p>
        </p:txBody>
      </p:sp>
      <p:sp>
        <p:nvSpPr>
          <p:cNvPr id="11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Uiting">
    <p:spTree>
      <p:nvGrpSpPr>
        <p:cNvPr id="1" name=""/>
        <p:cNvGrpSpPr/>
        <p:nvPr/>
      </p:nvGrpSpPr>
      <p:grpSpPr>
        <a:xfrm>
          <a:off x="0" y="0"/>
          <a:ext cx="0" cy="0"/>
          <a:chOff x="0" y="0"/>
          <a:chExt cx="0" cy="0"/>
        </a:xfrm>
      </p:grpSpPr>
      <p:sp>
        <p:nvSpPr>
          <p:cNvPr id="118" name="Hoofdtekst - niveau één…"/>
          <p:cNvSpPr txBox="1">
            <a:spLocks noGrp="1"/>
          </p:cNvSpPr>
          <p:nvPr>
            <p:ph type="body" sz="half" idx="1" hasCustomPrompt="1"/>
          </p:nvPr>
        </p:nvSpPr>
        <p:spPr>
          <a:xfrm>
            <a:off x="603250" y="2460422"/>
            <a:ext cx="10985500" cy="1937157"/>
          </a:xfrm>
          <a:prstGeom prst="rect">
            <a:avLst/>
          </a:prstGeom>
        </p:spPr>
        <p:txBody>
          <a:bodyPr anchor="ctr"/>
          <a:lstStyle>
            <a:lvl1pPr marL="0" indent="0" algn="ctr">
              <a:lnSpc>
                <a:spcPct val="80000"/>
              </a:lnSpc>
              <a:spcBef>
                <a:spcPts val="0"/>
              </a:spcBef>
              <a:buSzTx/>
              <a:buNone/>
              <a:defRPr sz="5800" spc="-116">
                <a:latin typeface="Helvetica Neue Medium"/>
                <a:ea typeface="Helvetica Neue Medium"/>
                <a:cs typeface="Helvetica Neue Medium"/>
                <a:sym typeface="Helvetica Neue Medium"/>
              </a:defRPr>
            </a:lvl1pPr>
            <a:lvl2pPr marL="0" indent="228600" algn="ctr">
              <a:lnSpc>
                <a:spcPct val="80000"/>
              </a:lnSpc>
              <a:spcBef>
                <a:spcPts val="0"/>
              </a:spcBef>
              <a:buSzTx/>
              <a:buNone/>
              <a:defRPr sz="5800" spc="-116">
                <a:latin typeface="Helvetica Neue Medium"/>
                <a:ea typeface="Helvetica Neue Medium"/>
                <a:cs typeface="Helvetica Neue Medium"/>
                <a:sym typeface="Helvetica Neue Medium"/>
              </a:defRPr>
            </a:lvl2pPr>
            <a:lvl3pPr marL="0" indent="457200" algn="ctr">
              <a:lnSpc>
                <a:spcPct val="80000"/>
              </a:lnSpc>
              <a:spcBef>
                <a:spcPts val="0"/>
              </a:spcBef>
              <a:buSzTx/>
              <a:buNone/>
              <a:defRPr sz="5800" spc="-116">
                <a:latin typeface="Helvetica Neue Medium"/>
                <a:ea typeface="Helvetica Neue Medium"/>
                <a:cs typeface="Helvetica Neue Medium"/>
                <a:sym typeface="Helvetica Neue Medium"/>
              </a:defRPr>
            </a:lvl3pPr>
            <a:lvl4pPr marL="0" indent="685800" algn="ctr">
              <a:lnSpc>
                <a:spcPct val="80000"/>
              </a:lnSpc>
              <a:spcBef>
                <a:spcPts val="0"/>
              </a:spcBef>
              <a:buSzTx/>
              <a:buNone/>
              <a:defRPr sz="5800" spc="-116">
                <a:latin typeface="Helvetica Neue Medium"/>
                <a:ea typeface="Helvetica Neue Medium"/>
                <a:cs typeface="Helvetica Neue Medium"/>
                <a:sym typeface="Helvetica Neue Medium"/>
              </a:defRPr>
            </a:lvl4pPr>
            <a:lvl5pPr marL="0" indent="914400" algn="ctr">
              <a:lnSpc>
                <a:spcPct val="80000"/>
              </a:lnSpc>
              <a:spcBef>
                <a:spcPts val="0"/>
              </a:spcBef>
              <a:buSzTx/>
              <a:buNone/>
              <a:defRPr sz="5800" spc="-116">
                <a:latin typeface="Helvetica Neue Medium"/>
                <a:ea typeface="Helvetica Neue Medium"/>
                <a:cs typeface="Helvetica Neue Medium"/>
                <a:sym typeface="Helvetica Neue Medium"/>
              </a:defRPr>
            </a:lvl5pPr>
          </a:lstStyle>
          <a:p>
            <a:r>
              <a:t>Uiting</a:t>
            </a:r>
          </a:p>
          <a:p>
            <a:pPr lvl="1"/>
            <a:endParaRPr/>
          </a:p>
          <a:p>
            <a:pPr lvl="2"/>
            <a:endParaRPr/>
          </a:p>
          <a:p>
            <a:pPr lvl="3"/>
            <a:endParaRPr/>
          </a:p>
          <a:p>
            <a:pPr lvl="4"/>
            <a:endParaRPr/>
          </a:p>
        </p:txBody>
      </p:sp>
      <p:sp>
        <p:nvSpPr>
          <p:cNvPr id="119"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chema (8x)">
    <p:spTree>
      <p:nvGrpSpPr>
        <p:cNvPr id="1" name=""/>
        <p:cNvGrpSpPr/>
        <p:nvPr/>
      </p:nvGrpSpPr>
      <p:grpSpPr>
        <a:xfrm>
          <a:off x="0" y="0"/>
          <a:ext cx="0" cy="0"/>
          <a:chOff x="0" y="0"/>
          <a:chExt cx="0" cy="0"/>
        </a:xfrm>
      </p:grpSpPr>
      <p:sp>
        <p:nvSpPr>
          <p:cNvPr id="102" name="LOGO">
            <a:extLst>
              <a:ext uri="{FF2B5EF4-FFF2-40B4-BE49-F238E27FC236}">
                <a16:creationId xmlns:a16="http://schemas.microsoft.com/office/drawing/2014/main" id="{D1903098-D8A0-4903-983E-716615DEF6A9}"/>
              </a:ext>
            </a:extLst>
          </p:cNvPr>
          <p:cNvSpPr>
            <a:spLocks noGrp="1"/>
          </p:cNvSpPr>
          <p:nvPr>
            <p:ph type="body" sz="quarter" idx="20" hasCustomPrompt="1"/>
          </p:nvPr>
        </p:nvSpPr>
        <p:spPr>
          <a:xfrm>
            <a:off x="5848181" y="6151265"/>
            <a:ext cx="495638" cy="543579"/>
          </a:xfrm>
          <a:blipFill>
            <a:blip r:embed="rId2">
              <a:extLst>
                <a:ext uri="{96DAC541-7B7A-43D3-8B79-37D633B846F1}">
                  <asvg:svgBlip xmlns:asvg="http://schemas.microsoft.com/office/drawing/2016/SVG/main" r:embed="rId3"/>
                </a:ext>
              </a:extLst>
            </a:blip>
            <a:srcRect/>
            <a:stretch>
              <a:fillRect l="1072" r="1072"/>
            </a:stretch>
          </a:blipFill>
        </p:spPr>
        <p:txBody>
          <a:bodyPr anchor="ctr">
            <a:normAutofit/>
          </a:bodyPr>
          <a:lstStyle>
            <a:lvl1pPr marL="0" indent="0" algn="ctr">
              <a:buNone/>
              <a:defRPr sz="1200"/>
            </a:lvl1pPr>
          </a:lstStyle>
          <a:p>
            <a:pPr lvl="0"/>
            <a:r>
              <a:rPr lang="nl-NL"/>
              <a:t> </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4915" y="500836"/>
            <a:ext cx="10564800" cy="840602"/>
          </a:xfrm>
        </p:spPr>
        <p:txBody>
          <a:bodyPr/>
          <a:lstStyle>
            <a:lvl1pPr>
              <a:defRPr/>
            </a:lvl1pPr>
          </a:lstStyle>
          <a:p>
            <a:r>
              <a:rPr lang="nl-NL"/>
              <a:t>Klik om de stijl te bewerken</a:t>
            </a:r>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C6A6E76A-7125-4D2A-98BC-857B65289BFF}" type="datetime1">
              <a:rPr lang="nl-NL" smtClean="0"/>
              <a:t>13-12-2024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sp>
        <p:nvSpPr>
          <p:cNvPr id="17" name="Tijdelijke aanduiding voor tekst 7">
            <a:extLst>
              <a:ext uri="{FF2B5EF4-FFF2-40B4-BE49-F238E27FC236}">
                <a16:creationId xmlns:a16="http://schemas.microsoft.com/office/drawing/2014/main" id="{5B3A25AB-55E9-4EFF-8905-36D3B1A09E2D}"/>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18" name="Tijdelijke aanduiding voor tekst 7">
            <a:extLst>
              <a:ext uri="{FF2B5EF4-FFF2-40B4-BE49-F238E27FC236}">
                <a16:creationId xmlns:a16="http://schemas.microsoft.com/office/drawing/2014/main" id="{49135BCA-88B4-486B-808C-49C7CC3FC407}"/>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19" name="Tijdelijke aanduiding voor tekst 7">
            <a:extLst>
              <a:ext uri="{FF2B5EF4-FFF2-40B4-BE49-F238E27FC236}">
                <a16:creationId xmlns:a16="http://schemas.microsoft.com/office/drawing/2014/main" id="{8CBECD35-642E-4376-84EE-F6455B3F5630}"/>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20" name="Tijdelijke aanduiding voor tekst 7">
            <a:extLst>
              <a:ext uri="{FF2B5EF4-FFF2-40B4-BE49-F238E27FC236}">
                <a16:creationId xmlns:a16="http://schemas.microsoft.com/office/drawing/2014/main" id="{770916E9-2A65-4391-A8EA-D882405B021C}"/>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21" name="Tijdelijke aanduiding voor tekst 7">
            <a:extLst>
              <a:ext uri="{FF2B5EF4-FFF2-40B4-BE49-F238E27FC236}">
                <a16:creationId xmlns:a16="http://schemas.microsoft.com/office/drawing/2014/main" id="{0D28D3E6-8E23-4EC6-B9B2-B21E682BD3CE}"/>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22" name="Tijdelijke aanduiding voor tekst 7">
            <a:extLst>
              <a:ext uri="{FF2B5EF4-FFF2-40B4-BE49-F238E27FC236}">
                <a16:creationId xmlns:a16="http://schemas.microsoft.com/office/drawing/2014/main" id="{315985DA-70C6-43E1-94C7-76DB892A1637}"/>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square" anchor="ctr">
            <a:noAutofit/>
          </a:bodyPr>
          <a:lstStyle>
            <a:lvl1pPr marL="0" indent="0" algn="ctr">
              <a:buNone/>
              <a:defRPr sz="600">
                <a:solidFill>
                  <a:schemeClr val="bg1"/>
                </a:solidFill>
              </a:defRPr>
            </a:lvl1pPr>
          </a:lstStyle>
          <a:p>
            <a:pPr lvl="0"/>
            <a:r>
              <a:rPr lang="nl-NL"/>
              <a:t> </a:t>
            </a:r>
          </a:p>
        </p:txBody>
      </p:sp>
      <p:sp>
        <p:nvSpPr>
          <p:cNvPr id="7" name="V1">
            <a:extLst>
              <a:ext uri="{FF2B5EF4-FFF2-40B4-BE49-F238E27FC236}">
                <a16:creationId xmlns:a16="http://schemas.microsoft.com/office/drawing/2014/main" id="{3ECAF750-3C93-4D2A-B450-C14AE36B6A23}"/>
              </a:ext>
            </a:extLst>
          </p:cNvPr>
          <p:cNvSpPr>
            <a:spLocks noGrp="1"/>
          </p:cNvSpPr>
          <p:nvPr>
            <p:ph type="body" sz="quarter" idx="21" hasCustomPrompt="1"/>
          </p:nvPr>
        </p:nvSpPr>
        <p:spPr>
          <a:xfrm>
            <a:off x="814915" y="1852633"/>
            <a:ext cx="1518607"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24" name="V2">
            <a:extLst>
              <a:ext uri="{FF2B5EF4-FFF2-40B4-BE49-F238E27FC236}">
                <a16:creationId xmlns:a16="http://schemas.microsoft.com/office/drawing/2014/main" id="{BC65857A-8ED8-44D5-8B3E-D48545E8C441}"/>
              </a:ext>
            </a:extLst>
          </p:cNvPr>
          <p:cNvSpPr>
            <a:spLocks noGrp="1"/>
          </p:cNvSpPr>
          <p:nvPr>
            <p:ph type="body" sz="quarter" idx="22" hasCustomPrompt="1"/>
          </p:nvPr>
        </p:nvSpPr>
        <p:spPr>
          <a:xfrm>
            <a:off x="814915" y="2834848"/>
            <a:ext cx="1518607"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25" name="V3">
            <a:extLst>
              <a:ext uri="{FF2B5EF4-FFF2-40B4-BE49-F238E27FC236}">
                <a16:creationId xmlns:a16="http://schemas.microsoft.com/office/drawing/2014/main" id="{C34E2140-730A-46E1-8558-A03F09D8063C}"/>
              </a:ext>
            </a:extLst>
          </p:cNvPr>
          <p:cNvSpPr>
            <a:spLocks noGrp="1"/>
          </p:cNvSpPr>
          <p:nvPr>
            <p:ph type="body" sz="quarter" idx="23" hasCustomPrompt="1"/>
          </p:nvPr>
        </p:nvSpPr>
        <p:spPr>
          <a:xfrm>
            <a:off x="814915" y="3817063"/>
            <a:ext cx="1518607"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26" name="V4">
            <a:extLst>
              <a:ext uri="{FF2B5EF4-FFF2-40B4-BE49-F238E27FC236}">
                <a16:creationId xmlns:a16="http://schemas.microsoft.com/office/drawing/2014/main" id="{E840D281-3EAD-4DA4-AD6A-BE44ED18A931}"/>
              </a:ext>
            </a:extLst>
          </p:cNvPr>
          <p:cNvSpPr>
            <a:spLocks noGrp="1"/>
          </p:cNvSpPr>
          <p:nvPr>
            <p:ph type="body" sz="quarter" idx="24" hasCustomPrompt="1"/>
          </p:nvPr>
        </p:nvSpPr>
        <p:spPr>
          <a:xfrm>
            <a:off x="814915" y="4799279"/>
            <a:ext cx="1518607" cy="842400"/>
          </a:xfrm>
          <a:prstGeom prst="round2DiagRect">
            <a:avLst/>
          </a:prstGeom>
          <a:solidFill>
            <a:schemeClr val="accent2"/>
          </a:solidFill>
        </p:spPr>
        <p:txBody>
          <a:bodyPr lIns="72000" tIns="72000" rIns="72000" bIns="36000" anchor="ctr" anchorCtr="0"/>
          <a:lstStyle>
            <a:lvl1pPr marL="0" indent="0" algn="ctr">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Titel</a:t>
            </a:r>
          </a:p>
        </p:txBody>
      </p:sp>
      <p:sp>
        <p:nvSpPr>
          <p:cNvPr id="9" name="Tijdelijke aanduiding voor tekst 8">
            <a:extLst>
              <a:ext uri="{FF2B5EF4-FFF2-40B4-BE49-F238E27FC236}">
                <a16:creationId xmlns:a16="http://schemas.microsoft.com/office/drawing/2014/main" id="{80ED776B-728C-4714-9D34-FB87BFBAD14C}"/>
              </a:ext>
            </a:extLst>
          </p:cNvPr>
          <p:cNvSpPr>
            <a:spLocks noGrp="1"/>
          </p:cNvSpPr>
          <p:nvPr>
            <p:ph type="body" sz="quarter" idx="29" hasCustomPrompt="1"/>
          </p:nvPr>
        </p:nvSpPr>
        <p:spPr>
          <a:xfrm>
            <a:off x="2488227" y="1852614"/>
            <a:ext cx="8888857"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sp>
        <p:nvSpPr>
          <p:cNvPr id="35" name="Tijdelijke aanduiding voor tekst 8">
            <a:extLst>
              <a:ext uri="{FF2B5EF4-FFF2-40B4-BE49-F238E27FC236}">
                <a16:creationId xmlns:a16="http://schemas.microsoft.com/office/drawing/2014/main" id="{DC29CB05-6A2B-4B33-BB83-98C9161561D0}"/>
              </a:ext>
            </a:extLst>
          </p:cNvPr>
          <p:cNvSpPr>
            <a:spLocks noGrp="1"/>
          </p:cNvSpPr>
          <p:nvPr>
            <p:ph type="body" sz="quarter" idx="30" hasCustomPrompt="1"/>
          </p:nvPr>
        </p:nvSpPr>
        <p:spPr>
          <a:xfrm>
            <a:off x="2488227" y="2835874"/>
            <a:ext cx="8888857"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sp>
        <p:nvSpPr>
          <p:cNvPr id="36" name="Tijdelijke aanduiding voor tekst 8">
            <a:extLst>
              <a:ext uri="{FF2B5EF4-FFF2-40B4-BE49-F238E27FC236}">
                <a16:creationId xmlns:a16="http://schemas.microsoft.com/office/drawing/2014/main" id="{88F79A8B-5056-4ED9-895E-1E193D94F27E}"/>
              </a:ext>
            </a:extLst>
          </p:cNvPr>
          <p:cNvSpPr>
            <a:spLocks noGrp="1"/>
          </p:cNvSpPr>
          <p:nvPr>
            <p:ph type="body" sz="quarter" idx="31" hasCustomPrompt="1"/>
          </p:nvPr>
        </p:nvSpPr>
        <p:spPr>
          <a:xfrm>
            <a:off x="2488227" y="3818089"/>
            <a:ext cx="8888857"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sp>
        <p:nvSpPr>
          <p:cNvPr id="37" name="Tijdelijke aanduiding voor tekst 8">
            <a:extLst>
              <a:ext uri="{FF2B5EF4-FFF2-40B4-BE49-F238E27FC236}">
                <a16:creationId xmlns:a16="http://schemas.microsoft.com/office/drawing/2014/main" id="{4F32D58E-8737-4CA6-B43E-C048CD7F7FDD}"/>
              </a:ext>
            </a:extLst>
          </p:cNvPr>
          <p:cNvSpPr>
            <a:spLocks noGrp="1"/>
          </p:cNvSpPr>
          <p:nvPr>
            <p:ph type="body" sz="quarter" idx="32" hasCustomPrompt="1"/>
          </p:nvPr>
        </p:nvSpPr>
        <p:spPr>
          <a:xfrm>
            <a:off x="2488227" y="4800305"/>
            <a:ext cx="8888857" cy="841375"/>
          </a:xfrm>
        </p:spPr>
        <p:txBody>
          <a:bodyPr wrap="square"/>
          <a:lstStyle>
            <a:lvl1pPr marL="0" indent="0">
              <a:lnSpc>
                <a:spcPct val="85000"/>
              </a:lnSpc>
              <a:spcBef>
                <a:spcPts val="300"/>
              </a:spcBef>
              <a:spcAft>
                <a:spcPts val="0"/>
              </a:spcAft>
              <a:buNone/>
              <a:defRPr/>
            </a:lvl1pPr>
          </a:lstStyle>
          <a:p>
            <a:pPr lvl="0"/>
            <a:r>
              <a:rPr lang="nl-NL"/>
              <a:t>Plaats hier een tekst</a:t>
            </a:r>
          </a:p>
          <a:p>
            <a:pPr lvl="0"/>
            <a:r>
              <a:rPr lang="nl-NL"/>
              <a:t>Van maximaal</a:t>
            </a:r>
          </a:p>
          <a:p>
            <a:pPr lvl="0"/>
            <a:r>
              <a:rPr lang="nl-NL"/>
              <a:t>3 regels</a:t>
            </a:r>
          </a:p>
        </p:txBody>
      </p:sp>
      <p:grpSp>
        <p:nvGrpSpPr>
          <p:cNvPr id="121" name="Instructie">
            <a:extLst>
              <a:ext uri="{FF2B5EF4-FFF2-40B4-BE49-F238E27FC236}">
                <a16:creationId xmlns:a16="http://schemas.microsoft.com/office/drawing/2014/main" id="{7B0159CD-037D-4FA2-AFA0-4C0257CB4CA7}"/>
              </a:ext>
            </a:extLst>
          </p:cNvPr>
          <p:cNvGrpSpPr/>
          <p:nvPr userDrawn="1"/>
        </p:nvGrpSpPr>
        <p:grpSpPr>
          <a:xfrm>
            <a:off x="-3436204" y="1434"/>
            <a:ext cx="3200077" cy="6001164"/>
            <a:chOff x="-3437547" y="1434"/>
            <a:chExt cx="3201327" cy="6001164"/>
          </a:xfrm>
        </p:grpSpPr>
        <p:cxnSp>
          <p:nvCxnSpPr>
            <p:cNvPr id="122" name="Rechte verbindingslijn 121">
              <a:extLst>
                <a:ext uri="{FF2B5EF4-FFF2-40B4-BE49-F238E27FC236}">
                  <a16:creationId xmlns:a16="http://schemas.microsoft.com/office/drawing/2014/main" id="{EAAD5986-C011-48B6-B166-9AF049F8EA4F}"/>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23" name="Ovaal 122">
              <a:extLst>
                <a:ext uri="{FF2B5EF4-FFF2-40B4-BE49-F238E27FC236}">
                  <a16:creationId xmlns:a16="http://schemas.microsoft.com/office/drawing/2014/main" id="{3948EB54-749B-461B-83BB-B3EBC5BF4DC3}"/>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24" name="Rechthoek 123">
              <a:extLst>
                <a:ext uri="{FF2B5EF4-FFF2-40B4-BE49-F238E27FC236}">
                  <a16:creationId xmlns:a16="http://schemas.microsoft.com/office/drawing/2014/main" id="{E140F360-EC69-44C3-AB52-EB1CE3902238}"/>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125" name="Ovaal 124">
              <a:extLst>
                <a:ext uri="{FF2B5EF4-FFF2-40B4-BE49-F238E27FC236}">
                  <a16:creationId xmlns:a16="http://schemas.microsoft.com/office/drawing/2014/main" id="{AADFA489-2EAB-4661-9F51-74623DB76E8A}"/>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26" name="Rechthoek 125">
              <a:extLst>
                <a:ext uri="{FF2B5EF4-FFF2-40B4-BE49-F238E27FC236}">
                  <a16:creationId xmlns:a16="http://schemas.microsoft.com/office/drawing/2014/main" id="{DD1EB85F-C98A-416D-84E0-A36C8D559D10}"/>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127" name="Ovaal 126">
              <a:extLst>
                <a:ext uri="{FF2B5EF4-FFF2-40B4-BE49-F238E27FC236}">
                  <a16:creationId xmlns:a16="http://schemas.microsoft.com/office/drawing/2014/main" id="{F8CACFA0-FAE0-4A6F-876D-5B69F23AF567}"/>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28" name="Rechthoek 127">
              <a:extLst>
                <a:ext uri="{FF2B5EF4-FFF2-40B4-BE49-F238E27FC236}">
                  <a16:creationId xmlns:a16="http://schemas.microsoft.com/office/drawing/2014/main" id="{7B73C2DB-2261-41FD-9029-708A204FC40C}"/>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799" kern="1200" noProof="0">
                  <a:solidFill>
                    <a:schemeClr val="tx1">
                      <a:lumMod val="65000"/>
                      <a:lumOff val="35000"/>
                    </a:schemeClr>
                  </a:solidFill>
                  <a:latin typeface="+mn-lt"/>
                  <a:ea typeface="+mn-ea"/>
                  <a:cs typeface="+mn-cs"/>
                </a:rPr>
                <a:t>Check leeg</a:t>
              </a:r>
            </a:p>
          </p:txBody>
        </p:sp>
        <p:sp>
          <p:nvSpPr>
            <p:cNvPr id="129" name="Ovaal 128">
              <a:extLst>
                <a:ext uri="{FF2B5EF4-FFF2-40B4-BE49-F238E27FC236}">
                  <a16:creationId xmlns:a16="http://schemas.microsoft.com/office/drawing/2014/main" id="{73279F38-B799-4C27-BF96-77FA78B2FB5F}"/>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30" name="Rechthoek 129">
              <a:extLst>
                <a:ext uri="{FF2B5EF4-FFF2-40B4-BE49-F238E27FC236}">
                  <a16:creationId xmlns:a16="http://schemas.microsoft.com/office/drawing/2014/main" id="{220EB2C0-0C29-4905-BC6A-F089DF21C8ED}"/>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5"/>
                </a:buBlip>
                <a:tabLst/>
                <a:defRPr/>
              </a:pPr>
              <a:r>
                <a:rPr lang="nl-NL" sz="1799" kern="1200" noProof="0">
                  <a:solidFill>
                    <a:schemeClr val="tx1">
                      <a:lumMod val="65000"/>
                      <a:lumOff val="35000"/>
                    </a:schemeClr>
                  </a:solidFill>
                  <a:latin typeface="+mn-lt"/>
                  <a:ea typeface="+mn-ea"/>
                  <a:cs typeface="+mn-cs"/>
                </a:rPr>
                <a:t>Check vol</a:t>
              </a:r>
            </a:p>
          </p:txBody>
        </p:sp>
        <p:grpSp>
          <p:nvGrpSpPr>
            <p:cNvPr id="131" name="Meer informatie">
              <a:extLst>
                <a:ext uri="{FF2B5EF4-FFF2-40B4-BE49-F238E27FC236}">
                  <a16:creationId xmlns:a16="http://schemas.microsoft.com/office/drawing/2014/main" id="{848E921D-FB1C-4FFE-89C3-1906D7726180}"/>
                </a:ext>
              </a:extLst>
            </p:cNvPr>
            <p:cNvGrpSpPr/>
            <p:nvPr userDrawn="1"/>
          </p:nvGrpSpPr>
          <p:grpSpPr>
            <a:xfrm>
              <a:off x="-3421298" y="5206936"/>
              <a:ext cx="3178515" cy="795662"/>
              <a:chOff x="-3741486" y="3387723"/>
              <a:chExt cx="3178515" cy="795662"/>
            </a:xfrm>
          </p:grpSpPr>
          <p:sp>
            <p:nvSpPr>
              <p:cNvPr id="199" name="Freeform 101">
                <a:extLst>
                  <a:ext uri="{FF2B5EF4-FFF2-40B4-BE49-F238E27FC236}">
                    <a16:creationId xmlns:a16="http://schemas.microsoft.com/office/drawing/2014/main" id="{E6A92546-61D3-44AC-A1E9-469632E9202D}"/>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00" name="Rechthoek 199">
                <a:extLst>
                  <a:ext uri="{FF2B5EF4-FFF2-40B4-BE49-F238E27FC236}">
                    <a16:creationId xmlns:a16="http://schemas.microsoft.com/office/drawing/2014/main" id="{ADF396D6-2D3A-40A1-AA89-A08836E57AFF}"/>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01" name="Rechte verbindingslijn 200">
                <a:extLst>
                  <a:ext uri="{FF2B5EF4-FFF2-40B4-BE49-F238E27FC236}">
                    <a16:creationId xmlns:a16="http://schemas.microsoft.com/office/drawing/2014/main" id="{77C36692-D20D-44CB-9878-7FAE63DAD6E7}"/>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32" name="Rechthoek 131">
              <a:extLst>
                <a:ext uri="{FF2B5EF4-FFF2-40B4-BE49-F238E27FC236}">
                  <a16:creationId xmlns:a16="http://schemas.microsoft.com/office/drawing/2014/main" id="{F14B3D8E-5F2E-4A56-AE9A-6E3A47F68713}"/>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33" name="Ovaal 132">
              <a:extLst>
                <a:ext uri="{FF2B5EF4-FFF2-40B4-BE49-F238E27FC236}">
                  <a16:creationId xmlns:a16="http://schemas.microsoft.com/office/drawing/2014/main" id="{D08A3BC6-4CDD-44DA-A2D4-1F416613E01D}"/>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34" name="Rechte verbindingslijn 133">
              <a:extLst>
                <a:ext uri="{FF2B5EF4-FFF2-40B4-BE49-F238E27FC236}">
                  <a16:creationId xmlns:a16="http://schemas.microsoft.com/office/drawing/2014/main" id="{33A113D4-7345-4FA0-B84C-0803D28387B7}"/>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35" name="Groep 134">
              <a:extLst>
                <a:ext uri="{FF2B5EF4-FFF2-40B4-BE49-F238E27FC236}">
                  <a16:creationId xmlns:a16="http://schemas.microsoft.com/office/drawing/2014/main" id="{B2409008-D49F-4E5D-8A9A-B2E29AE5DEE5}"/>
                </a:ext>
              </a:extLst>
            </p:cNvPr>
            <p:cNvGrpSpPr/>
            <p:nvPr userDrawn="1"/>
          </p:nvGrpSpPr>
          <p:grpSpPr>
            <a:xfrm>
              <a:off x="-3437547" y="349413"/>
              <a:ext cx="2933825" cy="558875"/>
              <a:chOff x="-3419346" y="368233"/>
              <a:chExt cx="3904920" cy="743862"/>
            </a:xfrm>
          </p:grpSpPr>
          <p:sp>
            <p:nvSpPr>
              <p:cNvPr id="147" name="Rechthoek 146">
                <a:extLst>
                  <a:ext uri="{FF2B5EF4-FFF2-40B4-BE49-F238E27FC236}">
                    <a16:creationId xmlns:a16="http://schemas.microsoft.com/office/drawing/2014/main" id="{B27699F4-6071-4B5B-8D9C-62942EB2D47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48" name="Rechte verbindingslijn 147">
                <a:extLst>
                  <a:ext uri="{FF2B5EF4-FFF2-40B4-BE49-F238E27FC236}">
                    <a16:creationId xmlns:a16="http://schemas.microsoft.com/office/drawing/2014/main" id="{251BAE2E-9C88-4404-81CD-8BA02D8A05A1}"/>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9" name="Rechte verbindingslijn 148">
                <a:extLst>
                  <a:ext uri="{FF2B5EF4-FFF2-40B4-BE49-F238E27FC236}">
                    <a16:creationId xmlns:a16="http://schemas.microsoft.com/office/drawing/2014/main" id="{D4E590CF-48AA-46F6-9EE7-7CE33854FF09}"/>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0" name="Rechthoek 149">
                <a:extLst>
                  <a:ext uri="{FF2B5EF4-FFF2-40B4-BE49-F238E27FC236}">
                    <a16:creationId xmlns:a16="http://schemas.microsoft.com/office/drawing/2014/main" id="{5D19C31F-4D1E-4027-8844-CDCAB6C4A199}"/>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51" name="Groep 150">
                <a:extLst>
                  <a:ext uri="{FF2B5EF4-FFF2-40B4-BE49-F238E27FC236}">
                    <a16:creationId xmlns:a16="http://schemas.microsoft.com/office/drawing/2014/main" id="{9CDF574D-1088-44E6-80C7-118775D55A3A}"/>
                  </a:ext>
                </a:extLst>
              </p:cNvPr>
              <p:cNvGrpSpPr/>
              <p:nvPr userDrawn="1"/>
            </p:nvGrpSpPr>
            <p:grpSpPr>
              <a:xfrm>
                <a:off x="-3002834" y="720303"/>
                <a:ext cx="182598" cy="143759"/>
                <a:chOff x="-3310843" y="700986"/>
                <a:chExt cx="182598" cy="143759"/>
              </a:xfrm>
            </p:grpSpPr>
            <p:grpSp>
              <p:nvGrpSpPr>
                <p:cNvPr id="190" name="Groep 189">
                  <a:extLst>
                    <a:ext uri="{FF2B5EF4-FFF2-40B4-BE49-F238E27FC236}">
                      <a16:creationId xmlns:a16="http://schemas.microsoft.com/office/drawing/2014/main" id="{78FD1D7F-1CBC-49AF-8B4E-5D526A0C1CB3}"/>
                    </a:ext>
                  </a:extLst>
                </p:cNvPr>
                <p:cNvGrpSpPr/>
                <p:nvPr userDrawn="1"/>
              </p:nvGrpSpPr>
              <p:grpSpPr>
                <a:xfrm>
                  <a:off x="-3310843" y="700986"/>
                  <a:ext cx="182598" cy="143759"/>
                  <a:chOff x="-3310843" y="700986"/>
                  <a:chExt cx="182598" cy="143759"/>
                </a:xfrm>
              </p:grpSpPr>
              <p:cxnSp>
                <p:nvCxnSpPr>
                  <p:cNvPr id="194" name="Rechte verbindingslijn 193">
                    <a:extLst>
                      <a:ext uri="{FF2B5EF4-FFF2-40B4-BE49-F238E27FC236}">
                        <a16:creationId xmlns:a16="http://schemas.microsoft.com/office/drawing/2014/main" id="{2610CC98-D802-424E-950B-A41551DA1711}"/>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AEF2BFF3-BA69-4A40-A295-BCD56CE6A688}"/>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A2375239-8B58-4A98-B2BC-ED78688B545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2ADF6715-6AF4-4371-8057-0A518188231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98" name="Rechte verbindingslijn 197">
                    <a:extLst>
                      <a:ext uri="{FF2B5EF4-FFF2-40B4-BE49-F238E27FC236}">
                        <a16:creationId xmlns:a16="http://schemas.microsoft.com/office/drawing/2014/main" id="{D211D7FF-53BA-4543-B1FD-BDEA5BA97537}"/>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191" name="Groep 190">
                  <a:extLst>
                    <a:ext uri="{FF2B5EF4-FFF2-40B4-BE49-F238E27FC236}">
                      <a16:creationId xmlns:a16="http://schemas.microsoft.com/office/drawing/2014/main" id="{B2FAD1A3-AA35-42B9-8EA6-87BEC1A853DB}"/>
                    </a:ext>
                  </a:extLst>
                </p:cNvPr>
                <p:cNvGrpSpPr/>
                <p:nvPr userDrawn="1"/>
              </p:nvGrpSpPr>
              <p:grpSpPr>
                <a:xfrm flipH="1">
                  <a:off x="-3310774" y="735854"/>
                  <a:ext cx="88801" cy="72568"/>
                  <a:chOff x="-2091059" y="1395403"/>
                  <a:chExt cx="157316" cy="128558"/>
                </a:xfrm>
              </p:grpSpPr>
              <p:sp>
                <p:nvSpPr>
                  <p:cNvPr id="192" name="Rechthoek 191">
                    <a:extLst>
                      <a:ext uri="{FF2B5EF4-FFF2-40B4-BE49-F238E27FC236}">
                        <a16:creationId xmlns:a16="http://schemas.microsoft.com/office/drawing/2014/main" id="{EB824BE2-8992-4C43-B6AA-0D367125C15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3" name="Pijl: punthaak 192">
                    <a:extLst>
                      <a:ext uri="{FF2B5EF4-FFF2-40B4-BE49-F238E27FC236}">
                        <a16:creationId xmlns:a16="http://schemas.microsoft.com/office/drawing/2014/main" id="{977DBEF7-6589-482B-A8BD-1FA47EDD2CA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52" name="Groep 151">
                <a:extLst>
                  <a:ext uri="{FF2B5EF4-FFF2-40B4-BE49-F238E27FC236}">
                    <a16:creationId xmlns:a16="http://schemas.microsoft.com/office/drawing/2014/main" id="{8AA79930-0B78-4231-81CB-B19B8F6C7E12}"/>
                  </a:ext>
                </a:extLst>
              </p:cNvPr>
              <p:cNvGrpSpPr/>
              <p:nvPr userDrawn="1"/>
            </p:nvGrpSpPr>
            <p:grpSpPr>
              <a:xfrm>
                <a:off x="-3326107" y="720303"/>
                <a:ext cx="182598" cy="143759"/>
                <a:chOff x="-3634116" y="700986"/>
                <a:chExt cx="182598" cy="143759"/>
              </a:xfrm>
            </p:grpSpPr>
            <p:grpSp>
              <p:nvGrpSpPr>
                <p:cNvPr id="181" name="Groep 180">
                  <a:extLst>
                    <a:ext uri="{FF2B5EF4-FFF2-40B4-BE49-F238E27FC236}">
                      <a16:creationId xmlns:a16="http://schemas.microsoft.com/office/drawing/2014/main" id="{3A1CCCB9-170B-48B3-92C9-802624A2084D}"/>
                    </a:ext>
                  </a:extLst>
                </p:cNvPr>
                <p:cNvGrpSpPr/>
                <p:nvPr userDrawn="1"/>
              </p:nvGrpSpPr>
              <p:grpSpPr>
                <a:xfrm>
                  <a:off x="-3634116" y="700986"/>
                  <a:ext cx="182598" cy="143759"/>
                  <a:chOff x="-3634116" y="700986"/>
                  <a:chExt cx="182598" cy="143759"/>
                </a:xfrm>
              </p:grpSpPr>
              <p:cxnSp>
                <p:nvCxnSpPr>
                  <p:cNvPr id="185" name="Rechte verbindingslijn 184">
                    <a:extLst>
                      <a:ext uri="{FF2B5EF4-FFF2-40B4-BE49-F238E27FC236}">
                        <a16:creationId xmlns:a16="http://schemas.microsoft.com/office/drawing/2014/main" id="{B5F64F13-E413-401A-BE3B-74076471EE4D}"/>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186" name="Rechte verbindingslijn 185">
                    <a:extLst>
                      <a:ext uri="{FF2B5EF4-FFF2-40B4-BE49-F238E27FC236}">
                        <a16:creationId xmlns:a16="http://schemas.microsoft.com/office/drawing/2014/main" id="{8FF8E28D-DD74-4518-90C1-ABF04D264C39}"/>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187" name="Rechte verbindingslijn 186">
                    <a:extLst>
                      <a:ext uri="{FF2B5EF4-FFF2-40B4-BE49-F238E27FC236}">
                        <a16:creationId xmlns:a16="http://schemas.microsoft.com/office/drawing/2014/main" id="{129C7CF4-38EC-402C-AA9C-3D9A746A6E88}"/>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188" name="Rechte verbindingslijn 187">
                    <a:extLst>
                      <a:ext uri="{FF2B5EF4-FFF2-40B4-BE49-F238E27FC236}">
                        <a16:creationId xmlns:a16="http://schemas.microsoft.com/office/drawing/2014/main" id="{C3CAB085-09FB-47F0-96C4-055E5069AD8B}"/>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189" name="Rechte verbindingslijn 188">
                    <a:extLst>
                      <a:ext uri="{FF2B5EF4-FFF2-40B4-BE49-F238E27FC236}">
                        <a16:creationId xmlns:a16="http://schemas.microsoft.com/office/drawing/2014/main" id="{3829AF76-C5AD-4476-B100-89FD8A0EAC4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182" name="Groep 181">
                  <a:extLst>
                    <a:ext uri="{FF2B5EF4-FFF2-40B4-BE49-F238E27FC236}">
                      <a16:creationId xmlns:a16="http://schemas.microsoft.com/office/drawing/2014/main" id="{BF2E6A66-6C8E-4392-8482-608AA905F337}"/>
                    </a:ext>
                  </a:extLst>
                </p:cNvPr>
                <p:cNvGrpSpPr/>
                <p:nvPr userDrawn="1"/>
              </p:nvGrpSpPr>
              <p:grpSpPr>
                <a:xfrm>
                  <a:off x="-3634047" y="735854"/>
                  <a:ext cx="88801" cy="72568"/>
                  <a:chOff x="-2091059" y="1395403"/>
                  <a:chExt cx="157316" cy="128558"/>
                </a:xfrm>
              </p:grpSpPr>
              <p:sp>
                <p:nvSpPr>
                  <p:cNvPr id="183" name="Rechthoek 182">
                    <a:extLst>
                      <a:ext uri="{FF2B5EF4-FFF2-40B4-BE49-F238E27FC236}">
                        <a16:creationId xmlns:a16="http://schemas.microsoft.com/office/drawing/2014/main" id="{709CB3A0-E4C3-4B5F-86DF-B36A78CFDBD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84" name="Pijl: punthaak 183">
                    <a:extLst>
                      <a:ext uri="{FF2B5EF4-FFF2-40B4-BE49-F238E27FC236}">
                        <a16:creationId xmlns:a16="http://schemas.microsoft.com/office/drawing/2014/main" id="{0C956312-32CE-42B9-956F-5CB6C39A281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53" name="Rechte verbindingslijn 152">
                <a:extLst>
                  <a:ext uri="{FF2B5EF4-FFF2-40B4-BE49-F238E27FC236}">
                    <a16:creationId xmlns:a16="http://schemas.microsoft.com/office/drawing/2014/main" id="{5D57515F-5A7A-404F-B674-0CB46B806511}"/>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54" name="Rechte verbindingslijn 153">
                <a:extLst>
                  <a:ext uri="{FF2B5EF4-FFF2-40B4-BE49-F238E27FC236}">
                    <a16:creationId xmlns:a16="http://schemas.microsoft.com/office/drawing/2014/main" id="{903F0DE8-7333-4128-8611-DB7549E51192}"/>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55" name="Groep 154">
                <a:extLst>
                  <a:ext uri="{FF2B5EF4-FFF2-40B4-BE49-F238E27FC236}">
                    <a16:creationId xmlns:a16="http://schemas.microsoft.com/office/drawing/2014/main" id="{BB386970-EE14-45BF-80F9-3E5E9C6C2650}"/>
                  </a:ext>
                </a:extLst>
              </p:cNvPr>
              <p:cNvGrpSpPr/>
              <p:nvPr userDrawn="1"/>
            </p:nvGrpSpPr>
            <p:grpSpPr>
              <a:xfrm>
                <a:off x="-2425037" y="370226"/>
                <a:ext cx="357690" cy="330595"/>
                <a:chOff x="-2721817" y="347336"/>
                <a:chExt cx="432805" cy="400021"/>
              </a:xfrm>
            </p:grpSpPr>
            <p:sp>
              <p:nvSpPr>
                <p:cNvPr id="170" name="Rechthoek 169">
                  <a:extLst>
                    <a:ext uri="{FF2B5EF4-FFF2-40B4-BE49-F238E27FC236}">
                      <a16:creationId xmlns:a16="http://schemas.microsoft.com/office/drawing/2014/main" id="{4E1ABA7D-9E77-4366-AAB2-A857F82FD4E5}"/>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71" name="Groep 170">
                  <a:extLst>
                    <a:ext uri="{FF2B5EF4-FFF2-40B4-BE49-F238E27FC236}">
                      <a16:creationId xmlns:a16="http://schemas.microsoft.com/office/drawing/2014/main" id="{04004E27-876B-4FF0-AC46-C9E7900FC28B}"/>
                    </a:ext>
                  </a:extLst>
                </p:cNvPr>
                <p:cNvGrpSpPr/>
                <p:nvPr userDrawn="1"/>
              </p:nvGrpSpPr>
              <p:grpSpPr>
                <a:xfrm>
                  <a:off x="-2652453" y="431583"/>
                  <a:ext cx="294076" cy="231526"/>
                  <a:chOff x="-3634116" y="700986"/>
                  <a:chExt cx="182598" cy="143759"/>
                </a:xfrm>
              </p:grpSpPr>
              <p:grpSp>
                <p:nvGrpSpPr>
                  <p:cNvPr id="172" name="Groep 171">
                    <a:extLst>
                      <a:ext uri="{FF2B5EF4-FFF2-40B4-BE49-F238E27FC236}">
                        <a16:creationId xmlns:a16="http://schemas.microsoft.com/office/drawing/2014/main" id="{343351B9-F1A4-4371-9EFF-BBD5211E691A}"/>
                      </a:ext>
                    </a:extLst>
                  </p:cNvPr>
                  <p:cNvGrpSpPr/>
                  <p:nvPr userDrawn="1"/>
                </p:nvGrpSpPr>
                <p:grpSpPr>
                  <a:xfrm>
                    <a:off x="-3634116" y="700986"/>
                    <a:ext cx="182598" cy="143759"/>
                    <a:chOff x="-3634116" y="700986"/>
                    <a:chExt cx="182598" cy="143759"/>
                  </a:xfrm>
                </p:grpSpPr>
                <p:cxnSp>
                  <p:nvCxnSpPr>
                    <p:cNvPr id="176" name="Rechte verbindingslijn 175">
                      <a:extLst>
                        <a:ext uri="{FF2B5EF4-FFF2-40B4-BE49-F238E27FC236}">
                          <a16:creationId xmlns:a16="http://schemas.microsoft.com/office/drawing/2014/main" id="{EA76EB77-06AE-4382-8A95-308A3863F03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77" name="Rechte verbindingslijn 176">
                      <a:extLst>
                        <a:ext uri="{FF2B5EF4-FFF2-40B4-BE49-F238E27FC236}">
                          <a16:creationId xmlns:a16="http://schemas.microsoft.com/office/drawing/2014/main" id="{AEC43573-BA47-4048-8ABC-4AB43AD0EE2A}"/>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178" name="Rechte verbindingslijn 177">
                      <a:extLst>
                        <a:ext uri="{FF2B5EF4-FFF2-40B4-BE49-F238E27FC236}">
                          <a16:creationId xmlns:a16="http://schemas.microsoft.com/office/drawing/2014/main" id="{ADC40AA0-C90F-46AD-A844-A15548C16FA3}"/>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179" name="Rechte verbindingslijn 178">
                      <a:extLst>
                        <a:ext uri="{FF2B5EF4-FFF2-40B4-BE49-F238E27FC236}">
                          <a16:creationId xmlns:a16="http://schemas.microsoft.com/office/drawing/2014/main" id="{D2D17D97-4EF3-4226-9E4D-92ECE2A2321E}"/>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180" name="Rechte verbindingslijn 179">
                      <a:extLst>
                        <a:ext uri="{FF2B5EF4-FFF2-40B4-BE49-F238E27FC236}">
                          <a16:creationId xmlns:a16="http://schemas.microsoft.com/office/drawing/2014/main" id="{FA7F5B40-7C12-485F-BDA2-19EED34CF412}"/>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73" name="Groep 172">
                    <a:extLst>
                      <a:ext uri="{FF2B5EF4-FFF2-40B4-BE49-F238E27FC236}">
                        <a16:creationId xmlns:a16="http://schemas.microsoft.com/office/drawing/2014/main" id="{DFA36442-BFCC-42FF-924B-998E50E62BE5}"/>
                      </a:ext>
                    </a:extLst>
                  </p:cNvPr>
                  <p:cNvGrpSpPr/>
                  <p:nvPr userDrawn="1"/>
                </p:nvGrpSpPr>
                <p:grpSpPr>
                  <a:xfrm>
                    <a:off x="-3634047" y="735854"/>
                    <a:ext cx="88801" cy="72568"/>
                    <a:chOff x="-2091059" y="1395403"/>
                    <a:chExt cx="157316" cy="128558"/>
                  </a:xfrm>
                </p:grpSpPr>
                <p:sp>
                  <p:nvSpPr>
                    <p:cNvPr id="174" name="Rechthoek 173">
                      <a:extLst>
                        <a:ext uri="{FF2B5EF4-FFF2-40B4-BE49-F238E27FC236}">
                          <a16:creationId xmlns:a16="http://schemas.microsoft.com/office/drawing/2014/main" id="{7E0B8D7C-B155-4C19-81D6-9B063DC9476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75" name="Pijl: punthaak 174">
                      <a:extLst>
                        <a:ext uri="{FF2B5EF4-FFF2-40B4-BE49-F238E27FC236}">
                          <a16:creationId xmlns:a16="http://schemas.microsoft.com/office/drawing/2014/main" id="{F2060CB8-4BC1-40CB-BF4C-173D09DCDD6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56" name="Groep 155">
                <a:extLst>
                  <a:ext uri="{FF2B5EF4-FFF2-40B4-BE49-F238E27FC236}">
                    <a16:creationId xmlns:a16="http://schemas.microsoft.com/office/drawing/2014/main" id="{87970515-2843-40E0-BB09-B41ABE67D4C4}"/>
                  </a:ext>
                </a:extLst>
              </p:cNvPr>
              <p:cNvGrpSpPr/>
              <p:nvPr userDrawn="1"/>
            </p:nvGrpSpPr>
            <p:grpSpPr>
              <a:xfrm>
                <a:off x="-2425037" y="781500"/>
                <a:ext cx="357690" cy="330595"/>
                <a:chOff x="-2721817" y="782525"/>
                <a:chExt cx="432805" cy="400021"/>
              </a:xfrm>
            </p:grpSpPr>
            <p:sp>
              <p:nvSpPr>
                <p:cNvPr id="159" name="Rechthoek 158">
                  <a:extLst>
                    <a:ext uri="{FF2B5EF4-FFF2-40B4-BE49-F238E27FC236}">
                      <a16:creationId xmlns:a16="http://schemas.microsoft.com/office/drawing/2014/main" id="{1886676A-E650-4406-A1A0-4D9CC85904F7}"/>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60" name="Groep 159">
                  <a:extLst>
                    <a:ext uri="{FF2B5EF4-FFF2-40B4-BE49-F238E27FC236}">
                      <a16:creationId xmlns:a16="http://schemas.microsoft.com/office/drawing/2014/main" id="{61565351-6E02-415E-BA72-575DF5B61365}"/>
                    </a:ext>
                  </a:extLst>
                </p:cNvPr>
                <p:cNvGrpSpPr/>
                <p:nvPr userDrawn="1"/>
              </p:nvGrpSpPr>
              <p:grpSpPr>
                <a:xfrm>
                  <a:off x="-2652453" y="866772"/>
                  <a:ext cx="294076" cy="231526"/>
                  <a:chOff x="-3310843" y="700986"/>
                  <a:chExt cx="182598" cy="143759"/>
                </a:xfrm>
              </p:grpSpPr>
              <p:grpSp>
                <p:nvGrpSpPr>
                  <p:cNvPr id="161" name="Groep 160">
                    <a:extLst>
                      <a:ext uri="{FF2B5EF4-FFF2-40B4-BE49-F238E27FC236}">
                        <a16:creationId xmlns:a16="http://schemas.microsoft.com/office/drawing/2014/main" id="{A4B61DD8-138E-4F79-8678-35F1789942E4}"/>
                      </a:ext>
                    </a:extLst>
                  </p:cNvPr>
                  <p:cNvGrpSpPr/>
                  <p:nvPr userDrawn="1"/>
                </p:nvGrpSpPr>
                <p:grpSpPr>
                  <a:xfrm>
                    <a:off x="-3310843" y="700986"/>
                    <a:ext cx="182598" cy="143759"/>
                    <a:chOff x="-3310843" y="700986"/>
                    <a:chExt cx="182598" cy="143759"/>
                  </a:xfrm>
                </p:grpSpPr>
                <p:cxnSp>
                  <p:nvCxnSpPr>
                    <p:cNvPr id="165" name="Rechte verbindingslijn 164">
                      <a:extLst>
                        <a:ext uri="{FF2B5EF4-FFF2-40B4-BE49-F238E27FC236}">
                          <a16:creationId xmlns:a16="http://schemas.microsoft.com/office/drawing/2014/main" id="{B06B3E3F-B71F-4D4A-8A34-35A8329106A7}"/>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66" name="Rechte verbindingslijn 165">
                      <a:extLst>
                        <a:ext uri="{FF2B5EF4-FFF2-40B4-BE49-F238E27FC236}">
                          <a16:creationId xmlns:a16="http://schemas.microsoft.com/office/drawing/2014/main" id="{9FFA6881-6E1A-415D-8FE7-18EC9DF7B565}"/>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67" name="Rechte verbindingslijn 166">
                      <a:extLst>
                        <a:ext uri="{FF2B5EF4-FFF2-40B4-BE49-F238E27FC236}">
                          <a16:creationId xmlns:a16="http://schemas.microsoft.com/office/drawing/2014/main" id="{000B20E9-DB42-4C6C-B463-05C794F866AB}"/>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68" name="Rechte verbindingslijn 167">
                      <a:extLst>
                        <a:ext uri="{FF2B5EF4-FFF2-40B4-BE49-F238E27FC236}">
                          <a16:creationId xmlns:a16="http://schemas.microsoft.com/office/drawing/2014/main" id="{6D05C72C-15FC-4D07-B2D2-6748087A8D8E}"/>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69" name="Rechte verbindingslijn 168">
                      <a:extLst>
                        <a:ext uri="{FF2B5EF4-FFF2-40B4-BE49-F238E27FC236}">
                          <a16:creationId xmlns:a16="http://schemas.microsoft.com/office/drawing/2014/main" id="{B94BA0BE-A43F-4F96-8818-E4C8179EF49C}"/>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62" name="Groep 161">
                    <a:extLst>
                      <a:ext uri="{FF2B5EF4-FFF2-40B4-BE49-F238E27FC236}">
                        <a16:creationId xmlns:a16="http://schemas.microsoft.com/office/drawing/2014/main" id="{34AC73AB-B12A-4EFB-B0DF-0E19DD3F4E92}"/>
                      </a:ext>
                    </a:extLst>
                  </p:cNvPr>
                  <p:cNvGrpSpPr/>
                  <p:nvPr userDrawn="1"/>
                </p:nvGrpSpPr>
                <p:grpSpPr>
                  <a:xfrm flipH="1">
                    <a:off x="-3310774" y="735854"/>
                    <a:ext cx="88801" cy="72568"/>
                    <a:chOff x="-2091059" y="1395403"/>
                    <a:chExt cx="157316" cy="128558"/>
                  </a:xfrm>
                </p:grpSpPr>
                <p:sp>
                  <p:nvSpPr>
                    <p:cNvPr id="163" name="Rechthoek 162">
                      <a:extLst>
                        <a:ext uri="{FF2B5EF4-FFF2-40B4-BE49-F238E27FC236}">
                          <a16:creationId xmlns:a16="http://schemas.microsoft.com/office/drawing/2014/main" id="{F35FDC03-368D-493B-9534-9ABF41227BA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64" name="Pijl: punthaak 163">
                      <a:extLst>
                        <a:ext uri="{FF2B5EF4-FFF2-40B4-BE49-F238E27FC236}">
                          <a16:creationId xmlns:a16="http://schemas.microsoft.com/office/drawing/2014/main" id="{75C2C32F-E43E-4763-B7E3-A08379110C2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57" name="Rechthoek 156">
                <a:extLst>
                  <a:ext uri="{FF2B5EF4-FFF2-40B4-BE49-F238E27FC236}">
                    <a16:creationId xmlns:a16="http://schemas.microsoft.com/office/drawing/2014/main" id="{6C8A2ACB-E2EF-43F7-B7B0-CDAE2F73E6FB}"/>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58" name="Rechthoek 157">
                <a:extLst>
                  <a:ext uri="{FF2B5EF4-FFF2-40B4-BE49-F238E27FC236}">
                    <a16:creationId xmlns:a16="http://schemas.microsoft.com/office/drawing/2014/main" id="{36F96ED6-CE6B-4364-8700-E7280843F7ED}"/>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36" name="Rechte verbindingslijn 135">
              <a:extLst>
                <a:ext uri="{FF2B5EF4-FFF2-40B4-BE49-F238E27FC236}">
                  <a16:creationId xmlns:a16="http://schemas.microsoft.com/office/drawing/2014/main" id="{1D6BF76C-9843-4063-A5BC-BA18FCDD2E7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37" name="Rechthoek 136">
              <a:extLst>
                <a:ext uri="{FF2B5EF4-FFF2-40B4-BE49-F238E27FC236}">
                  <a16:creationId xmlns:a16="http://schemas.microsoft.com/office/drawing/2014/main" id="{410450FE-C044-429C-BA9B-D446FC64C206}"/>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138" name="Ovaal 137">
              <a:extLst>
                <a:ext uri="{FF2B5EF4-FFF2-40B4-BE49-F238E27FC236}">
                  <a16:creationId xmlns:a16="http://schemas.microsoft.com/office/drawing/2014/main" id="{8252C354-7E1F-4908-86E8-41D592E66D4F}"/>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39" name="Rechthoek 138">
              <a:extLst>
                <a:ext uri="{FF2B5EF4-FFF2-40B4-BE49-F238E27FC236}">
                  <a16:creationId xmlns:a16="http://schemas.microsoft.com/office/drawing/2014/main" id="{AF20B332-54F9-4168-AFA3-E779C366C20A}"/>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140" name="Ovaal 139">
              <a:extLst>
                <a:ext uri="{FF2B5EF4-FFF2-40B4-BE49-F238E27FC236}">
                  <a16:creationId xmlns:a16="http://schemas.microsoft.com/office/drawing/2014/main" id="{FEAB3429-B301-4B25-9903-712DC06AAEDD}"/>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41" name="Rechthoek 140">
              <a:extLst>
                <a:ext uri="{FF2B5EF4-FFF2-40B4-BE49-F238E27FC236}">
                  <a16:creationId xmlns:a16="http://schemas.microsoft.com/office/drawing/2014/main" id="{5D94E716-F0E6-4D4C-8C50-1EBAD4768766}"/>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142" name="Ovaal 141">
              <a:extLst>
                <a:ext uri="{FF2B5EF4-FFF2-40B4-BE49-F238E27FC236}">
                  <a16:creationId xmlns:a16="http://schemas.microsoft.com/office/drawing/2014/main" id="{8C26B5E2-99E4-4143-A194-DB667DE38273}"/>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43" name="Rechthoek 142">
              <a:extLst>
                <a:ext uri="{FF2B5EF4-FFF2-40B4-BE49-F238E27FC236}">
                  <a16:creationId xmlns:a16="http://schemas.microsoft.com/office/drawing/2014/main" id="{9EE60985-47B8-4FF7-8B0E-C22B77A67847}"/>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144" name="Ovaal 143">
              <a:extLst>
                <a:ext uri="{FF2B5EF4-FFF2-40B4-BE49-F238E27FC236}">
                  <a16:creationId xmlns:a16="http://schemas.microsoft.com/office/drawing/2014/main" id="{16C0D449-12EE-4C23-A127-BBD62504BC52}"/>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45" name="Rechthoek 144">
              <a:extLst>
                <a:ext uri="{FF2B5EF4-FFF2-40B4-BE49-F238E27FC236}">
                  <a16:creationId xmlns:a16="http://schemas.microsoft.com/office/drawing/2014/main" id="{2EAA3024-173C-4C43-A1C2-4135D549C5FF}"/>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146" name="Rechthoek 145">
              <a:extLst>
                <a:ext uri="{FF2B5EF4-FFF2-40B4-BE49-F238E27FC236}">
                  <a16:creationId xmlns:a16="http://schemas.microsoft.com/office/drawing/2014/main" id="{A82C8800-172C-4B9F-9C19-FD07BB12795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Tree>
    <p:extLst>
      <p:ext uri="{BB962C8B-B14F-4D97-AF65-F5344CB8AC3E}">
        <p14:creationId xmlns:p14="http://schemas.microsoft.com/office/powerpoint/2010/main" val="303785911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Groot feit">
    <p:spTree>
      <p:nvGrpSpPr>
        <p:cNvPr id="1" name=""/>
        <p:cNvGrpSpPr/>
        <p:nvPr/>
      </p:nvGrpSpPr>
      <p:grpSpPr>
        <a:xfrm>
          <a:off x="0" y="0"/>
          <a:ext cx="0" cy="0"/>
          <a:chOff x="0" y="0"/>
          <a:chExt cx="0" cy="0"/>
        </a:xfrm>
      </p:grpSpPr>
      <p:sp>
        <p:nvSpPr>
          <p:cNvPr id="126" name="Hoofdtekst - niveau één…"/>
          <p:cNvSpPr txBox="1">
            <a:spLocks noGrp="1"/>
          </p:cNvSpPr>
          <p:nvPr>
            <p:ph type="body" idx="1" hasCustomPrompt="1"/>
          </p:nvPr>
        </p:nvSpPr>
        <p:spPr>
          <a:xfrm>
            <a:off x="603250" y="537964"/>
            <a:ext cx="10985500" cy="3620792"/>
          </a:xfrm>
          <a:prstGeom prst="rect">
            <a:avLst/>
          </a:prstGeom>
        </p:spPr>
        <p:txBody>
          <a:bodyPr anchor="b"/>
          <a:lstStyle>
            <a:lvl1pPr marL="0" indent="0" algn="ctr">
              <a:lnSpc>
                <a:spcPct val="80000"/>
              </a:lnSpc>
              <a:spcBef>
                <a:spcPts val="0"/>
              </a:spcBef>
              <a:buSzTx/>
              <a:buNone/>
              <a:defRPr sz="12500" b="1" spc="-125"/>
            </a:lvl1pPr>
            <a:lvl2pPr marL="0" indent="228600" algn="ctr">
              <a:lnSpc>
                <a:spcPct val="80000"/>
              </a:lnSpc>
              <a:spcBef>
                <a:spcPts val="0"/>
              </a:spcBef>
              <a:buSzTx/>
              <a:buNone/>
              <a:defRPr sz="12500" b="1" spc="-125"/>
            </a:lvl2pPr>
            <a:lvl3pPr marL="0" indent="457200" algn="ctr">
              <a:lnSpc>
                <a:spcPct val="80000"/>
              </a:lnSpc>
              <a:spcBef>
                <a:spcPts val="0"/>
              </a:spcBef>
              <a:buSzTx/>
              <a:buNone/>
              <a:defRPr sz="12500" b="1" spc="-125"/>
            </a:lvl3pPr>
            <a:lvl4pPr marL="0" indent="685800" algn="ctr">
              <a:lnSpc>
                <a:spcPct val="80000"/>
              </a:lnSpc>
              <a:spcBef>
                <a:spcPts val="0"/>
              </a:spcBef>
              <a:buSzTx/>
              <a:buNone/>
              <a:defRPr sz="12500" b="1" spc="-125"/>
            </a:lvl4pPr>
            <a:lvl5pPr marL="0" indent="914400" algn="ctr">
              <a:lnSpc>
                <a:spcPct val="80000"/>
              </a:lnSpc>
              <a:spcBef>
                <a:spcPts val="0"/>
              </a:spcBef>
              <a:buSzTx/>
              <a:buNone/>
              <a:defRPr sz="12500" b="1" spc="-125"/>
            </a:lvl5pPr>
          </a:lstStyle>
          <a:p>
            <a:r>
              <a:t>100%</a:t>
            </a:r>
          </a:p>
          <a:p>
            <a:pPr lvl="1"/>
            <a:endParaRPr/>
          </a:p>
          <a:p>
            <a:pPr lvl="2"/>
            <a:endParaRPr/>
          </a:p>
          <a:p>
            <a:pPr lvl="3"/>
            <a:endParaRPr/>
          </a:p>
          <a:p>
            <a:pPr lvl="4"/>
            <a:endParaRPr/>
          </a:p>
        </p:txBody>
      </p:sp>
      <p:sp>
        <p:nvSpPr>
          <p:cNvPr id="127" name="Feitinformatie"/>
          <p:cNvSpPr txBox="1">
            <a:spLocks noGrp="1"/>
          </p:cNvSpPr>
          <p:nvPr>
            <p:ph type="body" sz="quarter" idx="21" hasCustomPrompt="1"/>
          </p:nvPr>
        </p:nvSpPr>
        <p:spPr>
          <a:xfrm>
            <a:off x="603250" y="4131090"/>
            <a:ext cx="10985500" cy="467390"/>
          </a:xfrm>
          <a:prstGeom prst="rect">
            <a:avLst/>
          </a:prstGeom>
        </p:spPr>
        <p:txBody>
          <a:bodyPr lIns="45719" tIns="45719" rIns="45719" bIns="45719"/>
          <a:lstStyle>
            <a:lvl1pPr marL="0" indent="0" algn="ctr" defTabSz="412750">
              <a:lnSpc>
                <a:spcPct val="100000"/>
              </a:lnSpc>
              <a:spcBef>
                <a:spcPts val="0"/>
              </a:spcBef>
              <a:buSzTx/>
              <a:buNone/>
              <a:defRPr sz="2750" b="1"/>
            </a:lvl1pPr>
          </a:lstStyle>
          <a:p>
            <a:r>
              <a:t>Feitinformatie</a:t>
            </a:r>
          </a:p>
        </p:txBody>
      </p:sp>
      <p:sp>
        <p:nvSpPr>
          <p:cNvPr id="12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Citaat">
    <p:spTree>
      <p:nvGrpSpPr>
        <p:cNvPr id="1" name=""/>
        <p:cNvGrpSpPr/>
        <p:nvPr/>
      </p:nvGrpSpPr>
      <p:grpSpPr>
        <a:xfrm>
          <a:off x="0" y="0"/>
          <a:ext cx="0" cy="0"/>
          <a:chOff x="0" y="0"/>
          <a:chExt cx="0" cy="0"/>
        </a:xfrm>
      </p:grpSpPr>
      <p:sp>
        <p:nvSpPr>
          <p:cNvPr id="135" name="Toekenning"/>
          <p:cNvSpPr txBox="1">
            <a:spLocks noGrp="1"/>
          </p:cNvSpPr>
          <p:nvPr>
            <p:ph type="body" sz="quarter" idx="21" hasCustomPrompt="1"/>
          </p:nvPr>
        </p:nvSpPr>
        <p:spPr>
          <a:xfrm>
            <a:off x="1215012" y="5337727"/>
            <a:ext cx="10100026"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Toekenning</a:t>
            </a:r>
          </a:p>
        </p:txBody>
      </p:sp>
      <p:sp>
        <p:nvSpPr>
          <p:cNvPr id="136" name="Hoofdtekst - niveau één…"/>
          <p:cNvSpPr txBox="1">
            <a:spLocks noGrp="1"/>
          </p:cNvSpPr>
          <p:nvPr>
            <p:ph type="body" sz="half" idx="1" hasCustomPrompt="1"/>
          </p:nvPr>
        </p:nvSpPr>
        <p:spPr>
          <a:xfrm>
            <a:off x="876962" y="2469930"/>
            <a:ext cx="10438077" cy="1918140"/>
          </a:xfrm>
          <a:prstGeom prst="rect">
            <a:avLst/>
          </a:prstGeom>
        </p:spPr>
        <p:txBody>
          <a:bodyPr/>
          <a:lstStyle>
            <a:lvl1pPr marL="319462" indent="-234950">
              <a:spcBef>
                <a:spcPts val="0"/>
              </a:spcBef>
              <a:buSzTx/>
              <a:buNone/>
              <a:defRPr sz="4250" spc="-85">
                <a:latin typeface="Helvetica Neue Medium"/>
                <a:ea typeface="Helvetica Neue Medium"/>
                <a:cs typeface="Helvetica Neue Medium"/>
                <a:sym typeface="Helvetica Neue Medium"/>
              </a:defRPr>
            </a:lvl1pPr>
            <a:lvl2pPr marL="319462" indent="-6350">
              <a:spcBef>
                <a:spcPts val="0"/>
              </a:spcBef>
              <a:buSzTx/>
              <a:buNone/>
              <a:defRPr sz="4250" spc="-85">
                <a:latin typeface="Helvetica Neue Medium"/>
                <a:ea typeface="Helvetica Neue Medium"/>
                <a:cs typeface="Helvetica Neue Medium"/>
                <a:sym typeface="Helvetica Neue Medium"/>
              </a:defRPr>
            </a:lvl2pPr>
            <a:lvl3pPr marL="319462" indent="222250">
              <a:spcBef>
                <a:spcPts val="0"/>
              </a:spcBef>
              <a:buSzTx/>
              <a:buNone/>
              <a:defRPr sz="4250" spc="-85">
                <a:latin typeface="Helvetica Neue Medium"/>
                <a:ea typeface="Helvetica Neue Medium"/>
                <a:cs typeface="Helvetica Neue Medium"/>
                <a:sym typeface="Helvetica Neue Medium"/>
              </a:defRPr>
            </a:lvl3pPr>
            <a:lvl4pPr marL="319462" indent="450850">
              <a:spcBef>
                <a:spcPts val="0"/>
              </a:spcBef>
              <a:buSzTx/>
              <a:buNone/>
              <a:defRPr sz="4250" spc="-85">
                <a:latin typeface="Helvetica Neue Medium"/>
                <a:ea typeface="Helvetica Neue Medium"/>
                <a:cs typeface="Helvetica Neue Medium"/>
                <a:sym typeface="Helvetica Neue Medium"/>
              </a:defRPr>
            </a:lvl4pPr>
            <a:lvl5pPr marL="319462" indent="679450">
              <a:spcBef>
                <a:spcPts val="0"/>
              </a:spcBef>
              <a:buSzTx/>
              <a:buNone/>
              <a:defRPr sz="4250" spc="-85">
                <a:latin typeface="Helvetica Neue Medium"/>
                <a:ea typeface="Helvetica Neue Medium"/>
                <a:cs typeface="Helvetica Neue Medium"/>
                <a:sym typeface="Helvetica Neue Medium"/>
              </a:defRPr>
            </a:lvl5pPr>
          </a:lstStyle>
          <a:p>
            <a:r>
              <a:t>“Bijzonder citaat”</a:t>
            </a:r>
          </a:p>
          <a:p>
            <a:pPr lvl="1"/>
            <a:endParaRPr/>
          </a:p>
          <a:p>
            <a:pPr lvl="2"/>
            <a:endParaRPr/>
          </a:p>
          <a:p>
            <a:pPr lvl="3"/>
            <a:endParaRPr/>
          </a:p>
          <a:p>
            <a:pPr lvl="4"/>
            <a:endParaRPr/>
          </a:p>
        </p:txBody>
      </p:sp>
      <p:sp>
        <p:nvSpPr>
          <p:cNvPr id="137"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Foto - driemaal">
    <p:spTree>
      <p:nvGrpSpPr>
        <p:cNvPr id="1" name=""/>
        <p:cNvGrpSpPr/>
        <p:nvPr/>
      </p:nvGrpSpPr>
      <p:grpSpPr>
        <a:xfrm>
          <a:off x="0" y="0"/>
          <a:ext cx="0" cy="0"/>
          <a:chOff x="0" y="0"/>
          <a:chExt cx="0" cy="0"/>
        </a:xfrm>
      </p:grpSpPr>
      <p:sp>
        <p:nvSpPr>
          <p:cNvPr id="144" name="Schaal salade met gebakken rijst, gekookte eieren en eetstokjes"/>
          <p:cNvSpPr>
            <a:spLocks noGrp="1"/>
          </p:cNvSpPr>
          <p:nvPr>
            <p:ph type="pic" sz="quarter" idx="21"/>
          </p:nvPr>
        </p:nvSpPr>
        <p:spPr>
          <a:xfrm>
            <a:off x="7880350" y="508000"/>
            <a:ext cx="3719550" cy="2974839"/>
          </a:xfrm>
          <a:prstGeom prst="rect">
            <a:avLst/>
          </a:prstGeom>
        </p:spPr>
        <p:txBody>
          <a:bodyPr lIns="91439" tIns="45719" rIns="91439" bIns="45719">
            <a:noAutofit/>
          </a:bodyPr>
          <a:lstStyle/>
          <a:p>
            <a:endParaRPr/>
          </a:p>
        </p:txBody>
      </p:sp>
      <p:sp>
        <p:nvSpPr>
          <p:cNvPr id="145" name="Schaal met zalmkoekjes, salade en hummus "/>
          <p:cNvSpPr>
            <a:spLocks noGrp="1"/>
          </p:cNvSpPr>
          <p:nvPr>
            <p:ph type="pic" sz="half" idx="22"/>
          </p:nvPr>
        </p:nvSpPr>
        <p:spPr>
          <a:xfrm>
            <a:off x="6750050" y="1989138"/>
            <a:ext cx="5219700" cy="6075091"/>
          </a:xfrm>
          <a:prstGeom prst="rect">
            <a:avLst/>
          </a:prstGeom>
        </p:spPr>
        <p:txBody>
          <a:bodyPr lIns="91439" tIns="45719" rIns="91439" bIns="45719">
            <a:noAutofit/>
          </a:bodyPr>
          <a:lstStyle/>
          <a:p>
            <a:endParaRPr/>
          </a:p>
        </p:txBody>
      </p:sp>
      <p:sp>
        <p:nvSpPr>
          <p:cNvPr id="146" name="Schaal pappardellepasta met peterselieboter, geroosterde hazelnoten en geraspte parmezaanse kaas"/>
          <p:cNvSpPr>
            <a:spLocks noGrp="1"/>
          </p:cNvSpPr>
          <p:nvPr>
            <p:ph type="pic" idx="23"/>
          </p:nvPr>
        </p:nvSpPr>
        <p:spPr>
          <a:xfrm>
            <a:off x="-69850" y="247650"/>
            <a:ext cx="8305800" cy="6229350"/>
          </a:xfrm>
          <a:prstGeom prst="rect">
            <a:avLst/>
          </a:prstGeom>
        </p:spPr>
        <p:txBody>
          <a:bodyPr lIns="91439" tIns="45719" rIns="91439" bIns="45719">
            <a:noAutofit/>
          </a:bodyPr>
          <a:lstStyle/>
          <a:p>
            <a:endParaRPr/>
          </a:p>
        </p:txBody>
      </p:sp>
      <p:sp>
        <p:nvSpPr>
          <p:cNvPr id="147"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54" name="schaal salade met gebakken rijst, gekookte eieren en eetstokjes"/>
          <p:cNvSpPr>
            <a:spLocks noGrp="1"/>
          </p:cNvSpPr>
          <p:nvPr>
            <p:ph type="pic" idx="21"/>
          </p:nvPr>
        </p:nvSpPr>
        <p:spPr>
          <a:xfrm>
            <a:off x="-666750" y="-2762250"/>
            <a:ext cx="13525500" cy="10820400"/>
          </a:xfrm>
          <a:prstGeom prst="rect">
            <a:avLst/>
          </a:prstGeom>
        </p:spPr>
        <p:txBody>
          <a:bodyPr lIns="91439" tIns="45719" rIns="91439" bIns="45719">
            <a:noAutofit/>
          </a:bodyPr>
          <a:lstStyle/>
          <a:p>
            <a:endParaRPr/>
          </a:p>
        </p:txBody>
      </p:sp>
      <p:sp>
        <p:nvSpPr>
          <p:cNvPr id="155" name="Dia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‹nr.›</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162"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ulti-va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15" name="Tijdelijke aanduiding voor inhoud 14">
            <a:extLst>
              <a:ext uri="{FF2B5EF4-FFF2-40B4-BE49-F238E27FC236}">
                <a16:creationId xmlns:a16="http://schemas.microsoft.com/office/drawing/2014/main" id="{CAD6AA7E-E1D2-4743-A3FB-28FE86CFC771}"/>
              </a:ext>
            </a:extLst>
          </p:cNvPr>
          <p:cNvSpPr>
            <a:spLocks noGrp="1"/>
          </p:cNvSpPr>
          <p:nvPr>
            <p:ph sz="quarter" idx="21" hasCustomPrompt="1"/>
          </p:nvPr>
        </p:nvSpPr>
        <p:spPr>
          <a:xfrm>
            <a:off x="814917" y="1499517"/>
            <a:ext cx="10562165" cy="444240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4B3BD8C8-AC6F-4517-BD65-6EAEBA34C1D1}" type="datetime1">
              <a:rPr lang="nl-NL" smtClean="0"/>
              <a:t>13-12-2024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grpSp>
        <p:nvGrpSpPr>
          <p:cNvPr id="193" name="MULTI-VAK">
            <a:extLst>
              <a:ext uri="{FF2B5EF4-FFF2-40B4-BE49-F238E27FC236}">
                <a16:creationId xmlns:a16="http://schemas.microsoft.com/office/drawing/2014/main" id="{02381DA9-603F-4457-A8E4-7416FA9B1305}"/>
              </a:ext>
            </a:extLst>
          </p:cNvPr>
          <p:cNvGrpSpPr/>
          <p:nvPr userDrawn="1"/>
        </p:nvGrpSpPr>
        <p:grpSpPr>
          <a:xfrm>
            <a:off x="12386762" y="0"/>
            <a:ext cx="3182435" cy="6448302"/>
            <a:chOff x="12391601" y="0"/>
            <a:chExt cx="3183678" cy="6448302"/>
          </a:xfrm>
        </p:grpSpPr>
        <p:sp>
          <p:nvSpPr>
            <p:cNvPr id="138" name="Rechthoek 137">
              <a:extLst>
                <a:ext uri="{FF2B5EF4-FFF2-40B4-BE49-F238E27FC236}">
                  <a16:creationId xmlns:a16="http://schemas.microsoft.com/office/drawing/2014/main" id="{E3344D03-7E7E-4D71-9BD8-6FDF85A1F2C1}"/>
                </a:ext>
              </a:extLst>
            </p:cNvPr>
            <p:cNvSpPr/>
            <p:nvPr userDrawn="1"/>
          </p:nvSpPr>
          <p:spPr>
            <a:xfrm>
              <a:off x="12769459" y="1440873"/>
              <a:ext cx="1833235" cy="1260763"/>
            </a:xfrm>
            <a:prstGeom prst="rect">
              <a:avLst/>
            </a:prstGeom>
            <a:solidFill>
              <a:schemeClr val="bg1"/>
            </a:solidFill>
            <a:ln w="3175">
              <a:solidFill>
                <a:schemeClr val="bg1">
                  <a:lumMod val="75000"/>
                </a:schemeClr>
              </a:solidFill>
            </a:ln>
            <a:effectLst>
              <a:outerShdw blurRad="254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799"/>
            </a:p>
          </p:txBody>
        </p:sp>
        <p:sp>
          <p:nvSpPr>
            <p:cNvPr id="22" name="Rechthoek 21">
              <a:extLst>
                <a:ext uri="{FF2B5EF4-FFF2-40B4-BE49-F238E27FC236}">
                  <a16:creationId xmlns:a16="http://schemas.microsoft.com/office/drawing/2014/main" id="{29C6531E-B6A1-4684-BEC2-CC5BF87EF816}"/>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j-lt"/>
                  <a:cs typeface="Segoe UI Light" panose="020B0502040204020203" pitchFamily="34" charset="0"/>
                </a:rPr>
                <a:t>Multi-vak</a:t>
              </a:r>
            </a:p>
          </p:txBody>
        </p:sp>
        <p:sp>
          <p:nvSpPr>
            <p:cNvPr id="23" name="Ovaal 22">
              <a:extLst>
                <a:ext uri="{FF2B5EF4-FFF2-40B4-BE49-F238E27FC236}">
                  <a16:creationId xmlns:a16="http://schemas.microsoft.com/office/drawing/2014/main" id="{6232A4CB-9640-4554-AEFA-0DF926C35295}"/>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4" name="Rechte verbindingslijn 23">
              <a:extLst>
                <a:ext uri="{FF2B5EF4-FFF2-40B4-BE49-F238E27FC236}">
                  <a16:creationId xmlns:a16="http://schemas.microsoft.com/office/drawing/2014/main" id="{3A4D6069-8C23-4511-9954-F1DE07653E50}"/>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5" name="Rechte verbindingslijn 24">
              <a:extLst>
                <a:ext uri="{FF2B5EF4-FFF2-40B4-BE49-F238E27FC236}">
                  <a16:creationId xmlns:a16="http://schemas.microsoft.com/office/drawing/2014/main" id="{33074ECA-3CAF-4087-BEB8-A325292010C5}"/>
                </a:ext>
              </a:extLst>
            </p:cNvPr>
            <p:cNvCxnSpPr>
              <a:cxnSpLocks/>
            </p:cNvCxnSpPr>
            <p:nvPr userDrawn="1"/>
          </p:nvCxnSpPr>
          <p:spPr>
            <a:xfrm>
              <a:off x="12397261" y="2881986"/>
              <a:ext cx="3178017" cy="0"/>
            </a:xfrm>
            <a:prstGeom prst="line">
              <a:avLst/>
            </a:prstGeom>
            <a:noFill/>
            <a:ln w="3175" cap="flat" cmpd="sng" algn="ctr">
              <a:solidFill>
                <a:schemeClr val="accent1"/>
              </a:solidFill>
              <a:prstDash val="solid"/>
            </a:ln>
            <a:effectLst/>
          </p:spPr>
        </p:cxnSp>
        <p:sp>
          <p:nvSpPr>
            <p:cNvPr id="26" name="Rechthoek 25">
              <a:extLst>
                <a:ext uri="{FF2B5EF4-FFF2-40B4-BE49-F238E27FC236}">
                  <a16:creationId xmlns:a16="http://schemas.microsoft.com/office/drawing/2014/main" id="{77D42CA0-0170-4DE1-854D-8D349A4464C8}"/>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het bestaande inhoud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één van de pictogrammen om een nieuw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schema</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grafiek,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mediabestand </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of</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 smart-art </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in te voegen.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sp>
          <p:nvSpPr>
            <p:cNvPr id="28" name="Ovaal 27">
              <a:extLst>
                <a:ext uri="{FF2B5EF4-FFF2-40B4-BE49-F238E27FC236}">
                  <a16:creationId xmlns:a16="http://schemas.microsoft.com/office/drawing/2014/main" id="{274E65C8-6B36-4120-B6FF-AAB184719E53}"/>
                </a:ext>
              </a:extLst>
            </p:cNvPr>
            <p:cNvSpPr/>
            <p:nvPr userDrawn="1"/>
          </p:nvSpPr>
          <p:spPr>
            <a:xfrm>
              <a:off x="12391601" y="30104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9" name="Rechthoek 28">
              <a:extLst>
                <a:ext uri="{FF2B5EF4-FFF2-40B4-BE49-F238E27FC236}">
                  <a16:creationId xmlns:a16="http://schemas.microsoft.com/office/drawing/2014/main" id="{C3AA8DCC-4AB8-491C-BF2F-4379628A2C6D}"/>
                </a:ext>
              </a:extLst>
            </p:cNvPr>
            <p:cNvSpPr/>
            <p:nvPr userDrawn="1"/>
          </p:nvSpPr>
          <p:spPr>
            <a:xfrm>
              <a:off x="12757282" y="3076514"/>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het gewenste item</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30" name="Groep 29">
              <a:extLst>
                <a:ext uri="{FF2B5EF4-FFF2-40B4-BE49-F238E27FC236}">
                  <a16:creationId xmlns:a16="http://schemas.microsoft.com/office/drawing/2014/main" id="{6D7A8091-7BE2-4242-AAA1-C1E77E0E3747}"/>
                </a:ext>
              </a:extLst>
            </p:cNvPr>
            <p:cNvGrpSpPr/>
            <p:nvPr userDrawn="1"/>
          </p:nvGrpSpPr>
          <p:grpSpPr>
            <a:xfrm>
              <a:off x="12757282" y="3488603"/>
              <a:ext cx="825500" cy="209550"/>
              <a:chOff x="13504624" y="2482850"/>
              <a:chExt cx="825500" cy="209550"/>
            </a:xfrm>
          </p:grpSpPr>
          <p:sp>
            <p:nvSpPr>
              <p:cNvPr id="58" name="Rechthoek 57">
                <a:extLst>
                  <a:ext uri="{FF2B5EF4-FFF2-40B4-BE49-F238E27FC236}">
                    <a16:creationId xmlns:a16="http://schemas.microsoft.com/office/drawing/2014/main" id="{106F8C5B-6E7E-4A94-87A4-F1323643190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59" name="Rechte verbindingslijn 58">
                <a:extLst>
                  <a:ext uri="{FF2B5EF4-FFF2-40B4-BE49-F238E27FC236}">
                    <a16:creationId xmlns:a16="http://schemas.microsoft.com/office/drawing/2014/main" id="{6B6613CA-55D9-40DC-A2E9-7D4F1B4556CC}"/>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0" name="Gelijkbenige driehoek 59">
                <a:extLst>
                  <a:ext uri="{FF2B5EF4-FFF2-40B4-BE49-F238E27FC236}">
                    <a16:creationId xmlns:a16="http://schemas.microsoft.com/office/drawing/2014/main" id="{71E9D7E8-7B5F-48C3-AA92-E84F54D1227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18" name="Rechte verbindingslijn 17">
              <a:extLst>
                <a:ext uri="{FF2B5EF4-FFF2-40B4-BE49-F238E27FC236}">
                  <a16:creationId xmlns:a16="http://schemas.microsoft.com/office/drawing/2014/main" id="{802BEB08-F44F-4B2A-95F1-CDA2AA03BE84}"/>
                </a:ext>
              </a:extLst>
            </p:cNvPr>
            <p:cNvCxnSpPr>
              <a:cxnSpLocks/>
            </p:cNvCxnSpPr>
            <p:nvPr userDrawn="1"/>
          </p:nvCxnSpPr>
          <p:spPr>
            <a:xfrm>
              <a:off x="12396764" y="6448302"/>
              <a:ext cx="3178017" cy="0"/>
            </a:xfrm>
            <a:prstGeom prst="line">
              <a:avLst/>
            </a:prstGeom>
            <a:noFill/>
            <a:ln w="3175" cap="flat" cmpd="sng" algn="ctr">
              <a:solidFill>
                <a:schemeClr val="accent1"/>
              </a:solidFill>
              <a:prstDash val="solid"/>
            </a:ln>
            <a:effectLst/>
          </p:spPr>
        </p:cxnSp>
        <p:sp>
          <p:nvSpPr>
            <p:cNvPr id="32" name="Ovaal 31">
              <a:extLst>
                <a:ext uri="{FF2B5EF4-FFF2-40B4-BE49-F238E27FC236}">
                  <a16:creationId xmlns:a16="http://schemas.microsoft.com/office/drawing/2014/main" id="{966A7A89-B63C-498E-A1D8-76C0A312043D}"/>
                </a:ext>
              </a:extLst>
            </p:cNvPr>
            <p:cNvSpPr/>
            <p:nvPr userDrawn="1"/>
          </p:nvSpPr>
          <p:spPr>
            <a:xfrm>
              <a:off x="12391601" y="3980543"/>
              <a:ext cx="260914" cy="259683"/>
            </a:xfrm>
            <a:prstGeom prst="ellipse">
              <a:avLst/>
            </a:prstGeom>
            <a:solidFill>
              <a:schemeClr val="accent5"/>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a:t>
              </a:r>
            </a:p>
          </p:txBody>
        </p:sp>
        <p:sp>
          <p:nvSpPr>
            <p:cNvPr id="33" name="Rechthoek 32">
              <a:extLst>
                <a:ext uri="{FF2B5EF4-FFF2-40B4-BE49-F238E27FC236}">
                  <a16:creationId xmlns:a16="http://schemas.microsoft.com/office/drawing/2014/main" id="{1621B4EA-6709-4F19-9FBC-BE1A82AD900D}"/>
                </a:ext>
              </a:extLst>
            </p:cNvPr>
            <p:cNvSpPr/>
            <p:nvPr userDrawn="1"/>
          </p:nvSpPr>
          <p:spPr>
            <a:xfrm>
              <a:off x="12757283" y="4046606"/>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Let op!</a:t>
              </a:r>
            </a:p>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Deze indeling niet gebruiken voor foto’s, hiervoor zijn de indelingen met fotokaders, die werken als een passe-partout.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4" name="Rechte verbindingslijn 33">
              <a:extLst>
                <a:ext uri="{FF2B5EF4-FFF2-40B4-BE49-F238E27FC236}">
                  <a16:creationId xmlns:a16="http://schemas.microsoft.com/office/drawing/2014/main" id="{ECFD5C53-600B-4C7A-817C-79D7D12AD526}"/>
                </a:ext>
              </a:extLst>
            </p:cNvPr>
            <p:cNvCxnSpPr>
              <a:cxnSpLocks/>
            </p:cNvCxnSpPr>
            <p:nvPr userDrawn="1"/>
          </p:nvCxnSpPr>
          <p:spPr>
            <a:xfrm>
              <a:off x="12397261" y="3862381"/>
              <a:ext cx="3178017" cy="0"/>
            </a:xfrm>
            <a:prstGeom prst="line">
              <a:avLst/>
            </a:prstGeom>
            <a:noFill/>
            <a:ln w="3175" cap="flat" cmpd="sng" algn="ctr">
              <a:solidFill>
                <a:schemeClr val="accent1"/>
              </a:solidFill>
              <a:prstDash val="solid"/>
            </a:ln>
            <a:effectLst/>
          </p:spPr>
        </p:cxnSp>
        <p:grpSp>
          <p:nvGrpSpPr>
            <p:cNvPr id="139" name="Groep 138">
              <a:extLst>
                <a:ext uri="{FF2B5EF4-FFF2-40B4-BE49-F238E27FC236}">
                  <a16:creationId xmlns:a16="http://schemas.microsoft.com/office/drawing/2014/main" id="{4A6BD3A8-0124-498F-9E4E-82C2AE55F158}"/>
                </a:ext>
              </a:extLst>
            </p:cNvPr>
            <p:cNvGrpSpPr/>
            <p:nvPr userDrawn="1"/>
          </p:nvGrpSpPr>
          <p:grpSpPr>
            <a:xfrm>
              <a:off x="12921337" y="1609295"/>
              <a:ext cx="1529479" cy="923918"/>
              <a:chOff x="12895177" y="1582710"/>
              <a:chExt cx="1529479" cy="923918"/>
            </a:xfrm>
          </p:grpSpPr>
          <p:grpSp>
            <p:nvGrpSpPr>
              <p:cNvPr id="31" name="Groep 30">
                <a:extLst>
                  <a:ext uri="{FF2B5EF4-FFF2-40B4-BE49-F238E27FC236}">
                    <a16:creationId xmlns:a16="http://schemas.microsoft.com/office/drawing/2014/main" id="{DB3389D7-2B97-4A74-8F21-820485512770}"/>
                  </a:ext>
                </a:extLst>
              </p:cNvPr>
              <p:cNvGrpSpPr/>
              <p:nvPr userDrawn="1"/>
            </p:nvGrpSpPr>
            <p:grpSpPr>
              <a:xfrm>
                <a:off x="12895177" y="2100500"/>
                <a:ext cx="375500" cy="406128"/>
                <a:chOff x="14466489" y="1001522"/>
                <a:chExt cx="290627" cy="314333"/>
              </a:xfrm>
            </p:grpSpPr>
            <p:sp>
              <p:nvSpPr>
                <p:cNvPr id="52" name="Rechthoek 51">
                  <a:extLst>
                    <a:ext uri="{FF2B5EF4-FFF2-40B4-BE49-F238E27FC236}">
                      <a16:creationId xmlns:a16="http://schemas.microsoft.com/office/drawing/2014/main" id="{49985B33-4C2B-42CF-B494-FA54F4D4E8F1}"/>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53" name="Ovaal 52">
                  <a:extLst>
                    <a:ext uri="{FF2B5EF4-FFF2-40B4-BE49-F238E27FC236}">
                      <a16:creationId xmlns:a16="http://schemas.microsoft.com/office/drawing/2014/main" id="{86A8081D-192B-4EF1-A978-6C038D5C9740}"/>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4" name="Vrije vorm: vorm 53">
                  <a:extLst>
                    <a:ext uri="{FF2B5EF4-FFF2-40B4-BE49-F238E27FC236}">
                      <a16:creationId xmlns:a16="http://schemas.microsoft.com/office/drawing/2014/main" id="{E668C98F-B5CE-4B57-80CF-970562D05B7A}"/>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5" name="Rechthoek: afgeronde hoeken 54">
                  <a:extLst>
                    <a:ext uri="{FF2B5EF4-FFF2-40B4-BE49-F238E27FC236}">
                      <a16:creationId xmlns:a16="http://schemas.microsoft.com/office/drawing/2014/main" id="{F8A28906-420D-4D05-9434-CAE565E12CF4}"/>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56" name="Rechte verbindingslijn 55">
                  <a:extLst>
                    <a:ext uri="{FF2B5EF4-FFF2-40B4-BE49-F238E27FC236}">
                      <a16:creationId xmlns:a16="http://schemas.microsoft.com/office/drawing/2014/main" id="{8211BB46-A422-4E75-A5BE-D581816686B6}"/>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7" name="Rechte verbindingslijn 56">
                  <a:extLst>
                    <a:ext uri="{FF2B5EF4-FFF2-40B4-BE49-F238E27FC236}">
                      <a16:creationId xmlns:a16="http://schemas.microsoft.com/office/drawing/2014/main" id="{EF9CBFBB-731E-4701-94BD-A8043E88F151}"/>
                    </a:ext>
                  </a:extLst>
                </p:cNvPr>
                <p:cNvCxnSpPr>
                  <a:cxnSpLocks/>
                  <a:stCxn id="5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91" name="Groep 90">
                <a:extLst>
                  <a:ext uri="{FF2B5EF4-FFF2-40B4-BE49-F238E27FC236}">
                    <a16:creationId xmlns:a16="http://schemas.microsoft.com/office/drawing/2014/main" id="{37CEF8F1-B081-4EDD-82E5-25F77EDECEDC}"/>
                  </a:ext>
                </a:extLst>
              </p:cNvPr>
              <p:cNvGrpSpPr/>
              <p:nvPr userDrawn="1"/>
            </p:nvGrpSpPr>
            <p:grpSpPr>
              <a:xfrm>
                <a:off x="13471090" y="1582710"/>
                <a:ext cx="312012" cy="339636"/>
                <a:chOff x="7322769" y="-310267"/>
                <a:chExt cx="289372" cy="314992"/>
              </a:xfrm>
            </p:grpSpPr>
            <p:sp>
              <p:nvSpPr>
                <p:cNvPr id="92" name="Rechthoek 91">
                  <a:extLst>
                    <a:ext uri="{FF2B5EF4-FFF2-40B4-BE49-F238E27FC236}">
                      <a16:creationId xmlns:a16="http://schemas.microsoft.com/office/drawing/2014/main" id="{36323C6D-8012-4363-8C8C-649462A1EA04}"/>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93" name="Rechthoek 92">
                  <a:extLst>
                    <a:ext uri="{FF2B5EF4-FFF2-40B4-BE49-F238E27FC236}">
                      <a16:creationId xmlns:a16="http://schemas.microsoft.com/office/drawing/2014/main" id="{0AFB938F-119B-4222-B959-96DB3A7FFE8E}"/>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94" name="Rechthoek 93">
                  <a:extLst>
                    <a:ext uri="{FF2B5EF4-FFF2-40B4-BE49-F238E27FC236}">
                      <a16:creationId xmlns:a16="http://schemas.microsoft.com/office/drawing/2014/main" id="{2E2E69C9-C627-438B-A92D-21A16EE93DE9}"/>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nvGrpSpPr>
              <p:cNvPr id="95" name="Tabel icoon">
                <a:extLst>
                  <a:ext uri="{FF2B5EF4-FFF2-40B4-BE49-F238E27FC236}">
                    <a16:creationId xmlns:a16="http://schemas.microsoft.com/office/drawing/2014/main" id="{58247F4A-6100-40D1-ABE9-10BE31B845DD}"/>
                  </a:ext>
                </a:extLst>
              </p:cNvPr>
              <p:cNvGrpSpPr/>
              <p:nvPr userDrawn="1"/>
            </p:nvGrpSpPr>
            <p:grpSpPr>
              <a:xfrm>
                <a:off x="12895177" y="1586727"/>
                <a:ext cx="375500" cy="339168"/>
                <a:chOff x="6072040" y="3376043"/>
                <a:chExt cx="1227920" cy="1109109"/>
              </a:xfrm>
            </p:grpSpPr>
            <p:sp>
              <p:nvSpPr>
                <p:cNvPr id="96" name="Rechthoek 95">
                  <a:extLst>
                    <a:ext uri="{FF2B5EF4-FFF2-40B4-BE49-F238E27FC236}">
                      <a16:creationId xmlns:a16="http://schemas.microsoft.com/office/drawing/2014/main" id="{25323B9C-61C7-4B2A-A561-B31FF92266D4}"/>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97" name="Rechthoek 96">
                  <a:extLst>
                    <a:ext uri="{FF2B5EF4-FFF2-40B4-BE49-F238E27FC236}">
                      <a16:creationId xmlns:a16="http://schemas.microsoft.com/office/drawing/2014/main" id="{DD5D0BF9-0906-4374-A50E-C760FE7131FF}"/>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cxnSp>
              <p:nvCxnSpPr>
                <p:cNvPr id="98" name="Rechte verbindingslijn 97">
                  <a:extLst>
                    <a:ext uri="{FF2B5EF4-FFF2-40B4-BE49-F238E27FC236}">
                      <a16:creationId xmlns:a16="http://schemas.microsoft.com/office/drawing/2014/main" id="{BF67AE41-E0DB-4293-B88F-DC42F46D0179}"/>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9" name="Rechte verbindingslijn 98">
                  <a:extLst>
                    <a:ext uri="{FF2B5EF4-FFF2-40B4-BE49-F238E27FC236}">
                      <a16:creationId xmlns:a16="http://schemas.microsoft.com/office/drawing/2014/main" id="{D4F2A3FE-EBFC-42CD-A143-AFB603E9E465}"/>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0" name="Rechte verbindingslijn 99">
                  <a:extLst>
                    <a:ext uri="{FF2B5EF4-FFF2-40B4-BE49-F238E27FC236}">
                      <a16:creationId xmlns:a16="http://schemas.microsoft.com/office/drawing/2014/main" id="{20D16612-9F1B-4024-BAEA-FD0107D0A2F9}"/>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1" name="Rechte verbindingslijn 100">
                  <a:extLst>
                    <a:ext uri="{FF2B5EF4-FFF2-40B4-BE49-F238E27FC236}">
                      <a16:creationId xmlns:a16="http://schemas.microsoft.com/office/drawing/2014/main" id="{A617C367-08D6-45B0-92F4-632FFFD93E6A}"/>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02" name="Rechte verbindingslijn 101">
                  <a:extLst>
                    <a:ext uri="{FF2B5EF4-FFF2-40B4-BE49-F238E27FC236}">
                      <a16:creationId xmlns:a16="http://schemas.microsoft.com/office/drawing/2014/main" id="{DAC165E5-9561-4F8D-A61B-56BC49E460DC}"/>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03" name="Rechthoek 102">
                  <a:extLst>
                    <a:ext uri="{FF2B5EF4-FFF2-40B4-BE49-F238E27FC236}">
                      <a16:creationId xmlns:a16="http://schemas.microsoft.com/office/drawing/2014/main" id="{EA140BCE-B8D9-4EB7-9475-A83D6AB7094A}"/>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nvGrpSpPr>
              <p:cNvPr id="104" name="Video icoon">
                <a:extLst>
                  <a:ext uri="{FF2B5EF4-FFF2-40B4-BE49-F238E27FC236}">
                    <a16:creationId xmlns:a16="http://schemas.microsoft.com/office/drawing/2014/main" id="{53C11709-6A81-4875-8D20-392AF167F36D}"/>
                  </a:ext>
                </a:extLst>
              </p:cNvPr>
              <p:cNvGrpSpPr/>
              <p:nvPr userDrawn="1"/>
            </p:nvGrpSpPr>
            <p:grpSpPr>
              <a:xfrm>
                <a:off x="14008256" y="2105931"/>
                <a:ext cx="389330" cy="391785"/>
                <a:chOff x="8066315" y="1676399"/>
                <a:chExt cx="1371600" cy="1380253"/>
              </a:xfrm>
            </p:grpSpPr>
            <p:sp>
              <p:nvSpPr>
                <p:cNvPr id="105" name="Rechthoek 104">
                  <a:extLst>
                    <a:ext uri="{FF2B5EF4-FFF2-40B4-BE49-F238E27FC236}">
                      <a16:creationId xmlns:a16="http://schemas.microsoft.com/office/drawing/2014/main" id="{BB83E5A1-4099-4BA9-A72C-132D28611A40}"/>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106" name="Vrije vorm 112">
                  <a:extLst>
                    <a:ext uri="{FF2B5EF4-FFF2-40B4-BE49-F238E27FC236}">
                      <a16:creationId xmlns:a16="http://schemas.microsoft.com/office/drawing/2014/main" id="{530682EF-A41F-40EB-B953-45AFFCA7A9A1}"/>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107" name="Vrije vorm 113">
                  <a:extLst>
                    <a:ext uri="{FF2B5EF4-FFF2-40B4-BE49-F238E27FC236}">
                      <a16:creationId xmlns:a16="http://schemas.microsoft.com/office/drawing/2014/main" id="{15EF89B9-2BB5-4AD9-B22A-60BD08FBA154}"/>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nvGrpSpPr>
              <p:cNvPr id="108" name="Groep 107">
                <a:extLst>
                  <a:ext uri="{FF2B5EF4-FFF2-40B4-BE49-F238E27FC236}">
                    <a16:creationId xmlns:a16="http://schemas.microsoft.com/office/drawing/2014/main" id="{55CF3C3C-3CF6-4FD9-BB4F-DD7D114FD8BA}"/>
                  </a:ext>
                </a:extLst>
              </p:cNvPr>
              <p:cNvGrpSpPr/>
              <p:nvPr userDrawn="1"/>
            </p:nvGrpSpPr>
            <p:grpSpPr>
              <a:xfrm>
                <a:off x="13983514" y="1587526"/>
                <a:ext cx="441142" cy="352244"/>
                <a:chOff x="7741071" y="1082154"/>
                <a:chExt cx="589013" cy="470317"/>
              </a:xfrm>
            </p:grpSpPr>
            <p:sp>
              <p:nvSpPr>
                <p:cNvPr id="109" name="Pijl: punthaak 108">
                  <a:extLst>
                    <a:ext uri="{FF2B5EF4-FFF2-40B4-BE49-F238E27FC236}">
                      <a16:creationId xmlns:a16="http://schemas.microsoft.com/office/drawing/2014/main" id="{D02A123C-2F39-419A-82D7-0E1E82B3D30B}"/>
                    </a:ext>
                  </a:extLst>
                </p:cNvPr>
                <p:cNvSpPr/>
                <p:nvPr userDrawn="1"/>
              </p:nvSpPr>
              <p:spPr>
                <a:xfrm>
                  <a:off x="7741071" y="1082154"/>
                  <a:ext cx="504056" cy="336748"/>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sp>
              <p:nvSpPr>
                <p:cNvPr id="110" name="Rechthoek 109">
                  <a:extLst>
                    <a:ext uri="{FF2B5EF4-FFF2-40B4-BE49-F238E27FC236}">
                      <a16:creationId xmlns:a16="http://schemas.microsoft.com/office/drawing/2014/main" id="{0F71DA2C-543E-4723-ADA4-67BBD0C57BE0}"/>
                    </a:ext>
                  </a:extLst>
                </p:cNvPr>
                <p:cNvSpPr/>
                <p:nvPr userDrawn="1"/>
              </p:nvSpPr>
              <p:spPr>
                <a:xfrm>
                  <a:off x="7896789" y="1235205"/>
                  <a:ext cx="433295" cy="31726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grpSp>
              <p:nvGrpSpPr>
                <p:cNvPr id="111" name="Groep 110">
                  <a:extLst>
                    <a:ext uri="{FF2B5EF4-FFF2-40B4-BE49-F238E27FC236}">
                      <a16:creationId xmlns:a16="http://schemas.microsoft.com/office/drawing/2014/main" id="{7FA624F1-E798-4831-9998-A5297BEA0D37}"/>
                    </a:ext>
                  </a:extLst>
                </p:cNvPr>
                <p:cNvGrpSpPr/>
                <p:nvPr userDrawn="1"/>
              </p:nvGrpSpPr>
              <p:grpSpPr>
                <a:xfrm>
                  <a:off x="7966294" y="1306401"/>
                  <a:ext cx="308524" cy="31227"/>
                  <a:chOff x="7966294" y="1306401"/>
                  <a:chExt cx="308524" cy="31227"/>
                </a:xfrm>
              </p:grpSpPr>
              <p:sp>
                <p:nvSpPr>
                  <p:cNvPr id="118" name="Ovaal 117">
                    <a:extLst>
                      <a:ext uri="{FF2B5EF4-FFF2-40B4-BE49-F238E27FC236}">
                        <a16:creationId xmlns:a16="http://schemas.microsoft.com/office/drawing/2014/main" id="{10FAF00D-5F1B-483B-A558-9B3EC5FE566B}"/>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19" name="Rechte verbindingslijn 118">
                    <a:extLst>
                      <a:ext uri="{FF2B5EF4-FFF2-40B4-BE49-F238E27FC236}">
                        <a16:creationId xmlns:a16="http://schemas.microsoft.com/office/drawing/2014/main" id="{6B5110F5-B13B-4679-AA25-77384E8A176F}"/>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12" name="Groep 111">
                  <a:extLst>
                    <a:ext uri="{FF2B5EF4-FFF2-40B4-BE49-F238E27FC236}">
                      <a16:creationId xmlns:a16="http://schemas.microsoft.com/office/drawing/2014/main" id="{E93F6448-1098-408F-9256-1FBA09A718F7}"/>
                    </a:ext>
                  </a:extLst>
                </p:cNvPr>
                <p:cNvGrpSpPr/>
                <p:nvPr userDrawn="1"/>
              </p:nvGrpSpPr>
              <p:grpSpPr>
                <a:xfrm>
                  <a:off x="7966294" y="1381787"/>
                  <a:ext cx="308524" cy="31227"/>
                  <a:chOff x="7966294" y="1306401"/>
                  <a:chExt cx="308524" cy="31227"/>
                </a:xfrm>
              </p:grpSpPr>
              <p:sp>
                <p:nvSpPr>
                  <p:cNvPr id="116" name="Ovaal 115">
                    <a:extLst>
                      <a:ext uri="{FF2B5EF4-FFF2-40B4-BE49-F238E27FC236}">
                        <a16:creationId xmlns:a16="http://schemas.microsoft.com/office/drawing/2014/main" id="{7980E702-6CF3-48A6-B584-175BD4BE50C8}"/>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17" name="Rechte verbindingslijn 116">
                    <a:extLst>
                      <a:ext uri="{FF2B5EF4-FFF2-40B4-BE49-F238E27FC236}">
                        <a16:creationId xmlns:a16="http://schemas.microsoft.com/office/drawing/2014/main" id="{BCD9ACD2-896F-4852-ACAD-6172FDA3593B}"/>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13" name="Groep 112">
                  <a:extLst>
                    <a:ext uri="{FF2B5EF4-FFF2-40B4-BE49-F238E27FC236}">
                      <a16:creationId xmlns:a16="http://schemas.microsoft.com/office/drawing/2014/main" id="{40A46784-0950-4DC1-8B52-E2B9AB20638C}"/>
                    </a:ext>
                  </a:extLst>
                </p:cNvPr>
                <p:cNvGrpSpPr/>
                <p:nvPr userDrawn="1"/>
              </p:nvGrpSpPr>
              <p:grpSpPr>
                <a:xfrm>
                  <a:off x="7966294" y="1457173"/>
                  <a:ext cx="308524" cy="31227"/>
                  <a:chOff x="7966294" y="1306401"/>
                  <a:chExt cx="308524" cy="31227"/>
                </a:xfrm>
              </p:grpSpPr>
              <p:sp>
                <p:nvSpPr>
                  <p:cNvPr id="114" name="Ovaal 113">
                    <a:extLst>
                      <a:ext uri="{FF2B5EF4-FFF2-40B4-BE49-F238E27FC236}">
                        <a16:creationId xmlns:a16="http://schemas.microsoft.com/office/drawing/2014/main" id="{29E9987E-471F-4C36-84F8-690CC06D5325}"/>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15" name="Rechte verbindingslijn 114">
                    <a:extLst>
                      <a:ext uri="{FF2B5EF4-FFF2-40B4-BE49-F238E27FC236}">
                        <a16:creationId xmlns:a16="http://schemas.microsoft.com/office/drawing/2014/main" id="{46F6A73F-5E66-4989-A7E2-E0325536703E}"/>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grpSp>
            <p:nvGrpSpPr>
              <p:cNvPr id="121" name="Groep 120">
                <a:extLst>
                  <a:ext uri="{FF2B5EF4-FFF2-40B4-BE49-F238E27FC236}">
                    <a16:creationId xmlns:a16="http://schemas.microsoft.com/office/drawing/2014/main" id="{D1F76882-05B4-48C3-ADF5-8C49AE107DA0}"/>
                  </a:ext>
                </a:extLst>
              </p:cNvPr>
              <p:cNvGrpSpPr/>
              <p:nvPr userDrawn="1"/>
            </p:nvGrpSpPr>
            <p:grpSpPr>
              <a:xfrm>
                <a:off x="13467069" y="2100500"/>
                <a:ext cx="375500" cy="406128"/>
                <a:chOff x="14466489" y="1001522"/>
                <a:chExt cx="290627" cy="314333"/>
              </a:xfrm>
            </p:grpSpPr>
            <p:sp>
              <p:nvSpPr>
                <p:cNvPr id="122" name="Rechthoek 121">
                  <a:extLst>
                    <a:ext uri="{FF2B5EF4-FFF2-40B4-BE49-F238E27FC236}">
                      <a16:creationId xmlns:a16="http://schemas.microsoft.com/office/drawing/2014/main" id="{A07C13D4-7C29-46E7-9428-45D41DABE22B}"/>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23" name="Ovaal 122">
                  <a:extLst>
                    <a:ext uri="{FF2B5EF4-FFF2-40B4-BE49-F238E27FC236}">
                      <a16:creationId xmlns:a16="http://schemas.microsoft.com/office/drawing/2014/main" id="{C1732B2B-FC25-4164-83A4-33A6F30213DD}"/>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4" name="Vrije vorm: vorm 123">
                  <a:extLst>
                    <a:ext uri="{FF2B5EF4-FFF2-40B4-BE49-F238E27FC236}">
                      <a16:creationId xmlns:a16="http://schemas.microsoft.com/office/drawing/2014/main" id="{6756D688-E14D-4A01-8DB2-2E3DDDC666F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25" name="Rechthoek: afgeronde hoeken 124">
                  <a:extLst>
                    <a:ext uri="{FF2B5EF4-FFF2-40B4-BE49-F238E27FC236}">
                      <a16:creationId xmlns:a16="http://schemas.microsoft.com/office/drawing/2014/main" id="{442CB234-8160-4607-AF88-91C398927019}"/>
                    </a:ext>
                  </a:extLst>
                </p:cNvPr>
                <p:cNvSpPr/>
                <p:nvPr userDrawn="1"/>
              </p:nvSpPr>
              <p:spPr>
                <a:xfrm>
                  <a:off x="14588408" y="1145313"/>
                  <a:ext cx="168708" cy="169317"/>
                </a:xfrm>
                <a:prstGeom prst="roundRect">
                  <a:avLst>
                    <a:gd name="adj" fmla="val 50000"/>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27" name="Rechte verbindingslijn 126">
                  <a:extLst>
                    <a:ext uri="{FF2B5EF4-FFF2-40B4-BE49-F238E27FC236}">
                      <a16:creationId xmlns:a16="http://schemas.microsoft.com/office/drawing/2014/main" id="{3C031C97-784C-4789-9960-2F84E1CA208E}"/>
                    </a:ext>
                  </a:extLst>
                </p:cNvPr>
                <p:cNvCxnSpPr>
                  <a:cxnSpLocks/>
                  <a:stCxn id="125" idx="3"/>
                  <a:endCxn id="125" idx="1"/>
                </p:cNvCxnSpPr>
                <p:nvPr userDrawn="1"/>
              </p:nvCxnSpPr>
              <p:spPr>
                <a:xfrm flipH="1">
                  <a:off x="14588408" y="1229972"/>
                  <a:ext cx="16870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4" name="Rechte verbindingslijn 133">
                  <a:extLst>
                    <a:ext uri="{FF2B5EF4-FFF2-40B4-BE49-F238E27FC236}">
                      <a16:creationId xmlns:a16="http://schemas.microsoft.com/office/drawing/2014/main" id="{0E1C31F4-2F54-46DE-8396-8977B5C523C1}"/>
                    </a:ext>
                  </a:extLst>
                </p:cNvPr>
                <p:cNvCxnSpPr>
                  <a:cxnSpLocks/>
                </p:cNvCxnSpPr>
                <p:nvPr userDrawn="1"/>
              </p:nvCxnSpPr>
              <p:spPr>
                <a:xfrm flipH="1">
                  <a:off x="14603048" y="1185739"/>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5" name="Rechte verbindingslijn 134">
                  <a:extLst>
                    <a:ext uri="{FF2B5EF4-FFF2-40B4-BE49-F238E27FC236}">
                      <a16:creationId xmlns:a16="http://schemas.microsoft.com/office/drawing/2014/main" id="{A2DBCB8C-A334-423A-902B-94803DBDC8E5}"/>
                    </a:ext>
                  </a:extLst>
                </p:cNvPr>
                <p:cNvCxnSpPr>
                  <a:cxnSpLocks/>
                </p:cNvCxnSpPr>
                <p:nvPr userDrawn="1"/>
              </p:nvCxnSpPr>
              <p:spPr>
                <a:xfrm flipH="1">
                  <a:off x="14603048" y="1277891"/>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6" name="Rechte verbindingslijn 135">
                  <a:extLst>
                    <a:ext uri="{FF2B5EF4-FFF2-40B4-BE49-F238E27FC236}">
                      <a16:creationId xmlns:a16="http://schemas.microsoft.com/office/drawing/2014/main" id="{AD273AE8-3DEB-4A3D-B04F-53BB620F4D49}"/>
                    </a:ext>
                  </a:extLst>
                </p:cNvPr>
                <p:cNvCxnSpPr>
                  <a:cxnSpLocks/>
                </p:cNvCxnSpPr>
                <p:nvPr userDrawn="1"/>
              </p:nvCxnSpPr>
              <p:spPr>
                <a:xfrm rot="5400000" flipH="1">
                  <a:off x="14626939"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7" name="Rechte verbindingslijn 136">
                  <a:extLst>
                    <a:ext uri="{FF2B5EF4-FFF2-40B4-BE49-F238E27FC236}">
                      <a16:creationId xmlns:a16="http://schemas.microsoft.com/office/drawing/2014/main" id="{EE98155E-89A1-41FC-AE36-5E67CFCF8D79}"/>
                    </a:ext>
                  </a:extLst>
                </p:cNvPr>
                <p:cNvCxnSpPr>
                  <a:cxnSpLocks/>
                </p:cNvCxnSpPr>
                <p:nvPr userDrawn="1"/>
              </p:nvCxnSpPr>
              <p:spPr>
                <a:xfrm rot="5400000" flipH="1">
                  <a:off x="14561772"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40" name="Rechthoek 139">
              <a:extLst>
                <a:ext uri="{FF2B5EF4-FFF2-40B4-BE49-F238E27FC236}">
                  <a16:creationId xmlns:a16="http://schemas.microsoft.com/office/drawing/2014/main" id="{493F3756-86D8-4ABE-B494-11F1E42F2103}"/>
                </a:ext>
              </a:extLst>
            </p:cNvPr>
            <p:cNvSpPr/>
            <p:nvPr userDrawn="1"/>
          </p:nvSpPr>
          <p:spPr>
            <a:xfrm>
              <a:off x="12878548" y="2034266"/>
              <a:ext cx="1087740" cy="57420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799"/>
            </a:p>
          </p:txBody>
        </p:sp>
        <p:sp>
          <p:nvSpPr>
            <p:cNvPr id="141" name="Rechthoek 140">
              <a:extLst>
                <a:ext uri="{FF2B5EF4-FFF2-40B4-BE49-F238E27FC236}">
                  <a16:creationId xmlns:a16="http://schemas.microsoft.com/office/drawing/2014/main" id="{C5306B07-2022-4461-871F-4076FD74F4DE}"/>
                </a:ext>
              </a:extLst>
            </p:cNvPr>
            <p:cNvSpPr/>
            <p:nvPr userDrawn="1"/>
          </p:nvSpPr>
          <p:spPr>
            <a:xfrm>
              <a:off x="12769459" y="5016177"/>
              <a:ext cx="1833235" cy="1260763"/>
            </a:xfrm>
            <a:prstGeom prst="rect">
              <a:avLst/>
            </a:prstGeom>
            <a:solidFill>
              <a:schemeClr val="bg1"/>
            </a:solidFill>
            <a:ln w="3175">
              <a:solidFill>
                <a:schemeClr val="bg1">
                  <a:lumMod val="75000"/>
                </a:schemeClr>
              </a:solidFill>
            </a:ln>
            <a:effectLst>
              <a:outerShdw blurRad="25400" dist="127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799"/>
            </a:p>
          </p:txBody>
        </p:sp>
        <p:grpSp>
          <p:nvGrpSpPr>
            <p:cNvPr id="142" name="Groep 141">
              <a:extLst>
                <a:ext uri="{FF2B5EF4-FFF2-40B4-BE49-F238E27FC236}">
                  <a16:creationId xmlns:a16="http://schemas.microsoft.com/office/drawing/2014/main" id="{7D1C8659-7B61-4B5E-BC86-4E1B61F6ABAE}"/>
                </a:ext>
              </a:extLst>
            </p:cNvPr>
            <p:cNvGrpSpPr/>
            <p:nvPr userDrawn="1"/>
          </p:nvGrpSpPr>
          <p:grpSpPr>
            <a:xfrm>
              <a:off x="12921337" y="5184599"/>
              <a:ext cx="1529479" cy="923918"/>
              <a:chOff x="12895177" y="1582710"/>
              <a:chExt cx="1529479" cy="923918"/>
            </a:xfrm>
          </p:grpSpPr>
          <p:grpSp>
            <p:nvGrpSpPr>
              <p:cNvPr id="143" name="Groep 142">
                <a:extLst>
                  <a:ext uri="{FF2B5EF4-FFF2-40B4-BE49-F238E27FC236}">
                    <a16:creationId xmlns:a16="http://schemas.microsoft.com/office/drawing/2014/main" id="{C4B841F1-D401-46C1-B55A-EF2C0F0062A3}"/>
                  </a:ext>
                </a:extLst>
              </p:cNvPr>
              <p:cNvGrpSpPr/>
              <p:nvPr userDrawn="1"/>
            </p:nvGrpSpPr>
            <p:grpSpPr>
              <a:xfrm>
                <a:off x="12895177" y="2100500"/>
                <a:ext cx="375500" cy="406128"/>
                <a:chOff x="14466489" y="1001522"/>
                <a:chExt cx="290627" cy="314333"/>
              </a:xfrm>
            </p:grpSpPr>
            <p:sp>
              <p:nvSpPr>
                <p:cNvPr id="183" name="Rechthoek 182">
                  <a:extLst>
                    <a:ext uri="{FF2B5EF4-FFF2-40B4-BE49-F238E27FC236}">
                      <a16:creationId xmlns:a16="http://schemas.microsoft.com/office/drawing/2014/main" id="{C8A11DE9-157A-4037-AD90-D0A43EBE459E}"/>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84" name="Ovaal 183">
                  <a:extLst>
                    <a:ext uri="{FF2B5EF4-FFF2-40B4-BE49-F238E27FC236}">
                      <a16:creationId xmlns:a16="http://schemas.microsoft.com/office/drawing/2014/main" id="{B619E028-5F81-4257-BED7-86D6E74A61A4}"/>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85" name="Vrije vorm: vorm 184">
                  <a:extLst>
                    <a:ext uri="{FF2B5EF4-FFF2-40B4-BE49-F238E27FC236}">
                      <a16:creationId xmlns:a16="http://schemas.microsoft.com/office/drawing/2014/main" id="{38C39371-443C-495B-B5E5-1F3464A7C6A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86" name="Rechthoek: afgeronde hoeken 185">
                  <a:extLst>
                    <a:ext uri="{FF2B5EF4-FFF2-40B4-BE49-F238E27FC236}">
                      <a16:creationId xmlns:a16="http://schemas.microsoft.com/office/drawing/2014/main" id="{F39CA692-2635-4DA9-B3E2-61251B3B322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87" name="Rechte verbindingslijn 186">
                  <a:extLst>
                    <a:ext uri="{FF2B5EF4-FFF2-40B4-BE49-F238E27FC236}">
                      <a16:creationId xmlns:a16="http://schemas.microsoft.com/office/drawing/2014/main" id="{BF843A59-9E71-470E-B2AE-D143D0D8C0F4}"/>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88" name="Rechte verbindingslijn 187">
                  <a:extLst>
                    <a:ext uri="{FF2B5EF4-FFF2-40B4-BE49-F238E27FC236}">
                      <a16:creationId xmlns:a16="http://schemas.microsoft.com/office/drawing/2014/main" id="{CFD55FA1-5E4C-496A-86B3-C68C8B1E6843}"/>
                    </a:ext>
                  </a:extLst>
                </p:cNvPr>
                <p:cNvCxnSpPr>
                  <a:cxnSpLocks/>
                  <a:stCxn id="18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44" name="Groep 143">
                <a:extLst>
                  <a:ext uri="{FF2B5EF4-FFF2-40B4-BE49-F238E27FC236}">
                    <a16:creationId xmlns:a16="http://schemas.microsoft.com/office/drawing/2014/main" id="{642C05E6-4F1B-491B-B4F4-542759FEFE24}"/>
                  </a:ext>
                </a:extLst>
              </p:cNvPr>
              <p:cNvGrpSpPr/>
              <p:nvPr userDrawn="1"/>
            </p:nvGrpSpPr>
            <p:grpSpPr>
              <a:xfrm>
                <a:off x="13471090" y="1582710"/>
                <a:ext cx="312012" cy="339636"/>
                <a:chOff x="7322769" y="-310267"/>
                <a:chExt cx="289372" cy="314992"/>
              </a:xfrm>
            </p:grpSpPr>
            <p:sp>
              <p:nvSpPr>
                <p:cNvPr id="180" name="Rechthoek 179">
                  <a:extLst>
                    <a:ext uri="{FF2B5EF4-FFF2-40B4-BE49-F238E27FC236}">
                      <a16:creationId xmlns:a16="http://schemas.microsoft.com/office/drawing/2014/main" id="{EA695583-C441-482A-A746-076C12E5F4BB}"/>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181" name="Rechthoek 180">
                  <a:extLst>
                    <a:ext uri="{FF2B5EF4-FFF2-40B4-BE49-F238E27FC236}">
                      <a16:creationId xmlns:a16="http://schemas.microsoft.com/office/drawing/2014/main" id="{AA315B67-8B01-4072-ACFD-EAC09300907E}"/>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182" name="Rechthoek 181">
                  <a:extLst>
                    <a:ext uri="{FF2B5EF4-FFF2-40B4-BE49-F238E27FC236}">
                      <a16:creationId xmlns:a16="http://schemas.microsoft.com/office/drawing/2014/main" id="{A8175884-C983-459B-9EFC-98F5402E110C}"/>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nvGrpSpPr>
              <p:cNvPr id="145" name="Tabel icoon">
                <a:extLst>
                  <a:ext uri="{FF2B5EF4-FFF2-40B4-BE49-F238E27FC236}">
                    <a16:creationId xmlns:a16="http://schemas.microsoft.com/office/drawing/2014/main" id="{F1F56EEE-1696-4F54-897F-5E7A2A60F439}"/>
                  </a:ext>
                </a:extLst>
              </p:cNvPr>
              <p:cNvGrpSpPr/>
              <p:nvPr userDrawn="1"/>
            </p:nvGrpSpPr>
            <p:grpSpPr>
              <a:xfrm>
                <a:off x="12895177" y="1586727"/>
                <a:ext cx="375500" cy="339168"/>
                <a:chOff x="6072040" y="3376043"/>
                <a:chExt cx="1227920" cy="1109109"/>
              </a:xfrm>
            </p:grpSpPr>
            <p:sp>
              <p:nvSpPr>
                <p:cNvPr id="172" name="Rechthoek 171">
                  <a:extLst>
                    <a:ext uri="{FF2B5EF4-FFF2-40B4-BE49-F238E27FC236}">
                      <a16:creationId xmlns:a16="http://schemas.microsoft.com/office/drawing/2014/main" id="{AA79CB95-8FB7-41BA-9B0B-267C5A5C4105}"/>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173" name="Rechthoek 172">
                  <a:extLst>
                    <a:ext uri="{FF2B5EF4-FFF2-40B4-BE49-F238E27FC236}">
                      <a16:creationId xmlns:a16="http://schemas.microsoft.com/office/drawing/2014/main" id="{93D99E1B-54E9-419B-919D-7D97EAFD4DF9}"/>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cxnSp>
              <p:nvCxnSpPr>
                <p:cNvPr id="174" name="Rechte verbindingslijn 173">
                  <a:extLst>
                    <a:ext uri="{FF2B5EF4-FFF2-40B4-BE49-F238E27FC236}">
                      <a16:creationId xmlns:a16="http://schemas.microsoft.com/office/drawing/2014/main" id="{F8636326-EA54-4C42-B54F-6506EE3B97DC}"/>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5" name="Rechte verbindingslijn 174">
                  <a:extLst>
                    <a:ext uri="{FF2B5EF4-FFF2-40B4-BE49-F238E27FC236}">
                      <a16:creationId xmlns:a16="http://schemas.microsoft.com/office/drawing/2014/main" id="{BBF1004F-43D5-433B-A1CB-AA61E2E864F6}"/>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6" name="Rechte verbindingslijn 175">
                  <a:extLst>
                    <a:ext uri="{FF2B5EF4-FFF2-40B4-BE49-F238E27FC236}">
                      <a16:creationId xmlns:a16="http://schemas.microsoft.com/office/drawing/2014/main" id="{B55784F5-8FF0-41BC-A1C0-EC8230733965}"/>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B53BB44F-A1F0-4A6E-A57E-338C8BC6DEEA}"/>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78" name="Rechte verbindingslijn 177">
                  <a:extLst>
                    <a:ext uri="{FF2B5EF4-FFF2-40B4-BE49-F238E27FC236}">
                      <a16:creationId xmlns:a16="http://schemas.microsoft.com/office/drawing/2014/main" id="{7E0D1808-2AF1-4044-B032-419B9829F4F5}"/>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179" name="Rechthoek 178">
                  <a:extLst>
                    <a:ext uri="{FF2B5EF4-FFF2-40B4-BE49-F238E27FC236}">
                      <a16:creationId xmlns:a16="http://schemas.microsoft.com/office/drawing/2014/main" id="{30684A81-E69B-4AD1-BC25-207D9EBB4A5C}"/>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nvGrpSpPr>
              <p:cNvPr id="146" name="Video icoon">
                <a:extLst>
                  <a:ext uri="{FF2B5EF4-FFF2-40B4-BE49-F238E27FC236}">
                    <a16:creationId xmlns:a16="http://schemas.microsoft.com/office/drawing/2014/main" id="{06421730-92BA-4CB2-B79C-719A7D64AFE3}"/>
                  </a:ext>
                </a:extLst>
              </p:cNvPr>
              <p:cNvGrpSpPr/>
              <p:nvPr userDrawn="1"/>
            </p:nvGrpSpPr>
            <p:grpSpPr>
              <a:xfrm>
                <a:off x="14008256" y="2105931"/>
                <a:ext cx="389330" cy="391785"/>
                <a:chOff x="8066315" y="1676399"/>
                <a:chExt cx="1371600" cy="1380253"/>
              </a:xfrm>
            </p:grpSpPr>
            <p:sp>
              <p:nvSpPr>
                <p:cNvPr id="169" name="Rechthoek 168">
                  <a:extLst>
                    <a:ext uri="{FF2B5EF4-FFF2-40B4-BE49-F238E27FC236}">
                      <a16:creationId xmlns:a16="http://schemas.microsoft.com/office/drawing/2014/main" id="{2B62EA04-26A3-4A05-BA47-B8D76C4AAA86}"/>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170" name="Vrije vorm 112">
                  <a:extLst>
                    <a:ext uri="{FF2B5EF4-FFF2-40B4-BE49-F238E27FC236}">
                      <a16:creationId xmlns:a16="http://schemas.microsoft.com/office/drawing/2014/main" id="{2D09EF96-E22F-4B37-B65F-1B856C0E0036}"/>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sp>
              <p:nvSpPr>
                <p:cNvPr id="171" name="Vrije vorm 113">
                  <a:extLst>
                    <a:ext uri="{FF2B5EF4-FFF2-40B4-BE49-F238E27FC236}">
                      <a16:creationId xmlns:a16="http://schemas.microsoft.com/office/drawing/2014/main" id="{57AFD47E-C3CF-4E80-B690-CF343B3EDF7E}"/>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799" noProof="0"/>
                </a:p>
              </p:txBody>
            </p:sp>
          </p:grpSp>
          <p:grpSp>
            <p:nvGrpSpPr>
              <p:cNvPr id="147" name="Groep 146">
                <a:extLst>
                  <a:ext uri="{FF2B5EF4-FFF2-40B4-BE49-F238E27FC236}">
                    <a16:creationId xmlns:a16="http://schemas.microsoft.com/office/drawing/2014/main" id="{56FBA43C-ED33-49B7-BF25-0ADE7253601A}"/>
                  </a:ext>
                </a:extLst>
              </p:cNvPr>
              <p:cNvGrpSpPr/>
              <p:nvPr userDrawn="1"/>
            </p:nvGrpSpPr>
            <p:grpSpPr>
              <a:xfrm>
                <a:off x="13983514" y="1587526"/>
                <a:ext cx="441142" cy="352244"/>
                <a:chOff x="7741071" y="1082154"/>
                <a:chExt cx="589013" cy="470317"/>
              </a:xfrm>
            </p:grpSpPr>
            <p:sp>
              <p:nvSpPr>
                <p:cNvPr id="158" name="Pijl: punthaak 157">
                  <a:extLst>
                    <a:ext uri="{FF2B5EF4-FFF2-40B4-BE49-F238E27FC236}">
                      <a16:creationId xmlns:a16="http://schemas.microsoft.com/office/drawing/2014/main" id="{45C62E25-6001-45FE-965A-49AA45562625}"/>
                    </a:ext>
                  </a:extLst>
                </p:cNvPr>
                <p:cNvSpPr/>
                <p:nvPr userDrawn="1"/>
              </p:nvSpPr>
              <p:spPr>
                <a:xfrm>
                  <a:off x="7741071" y="1082154"/>
                  <a:ext cx="504056" cy="336748"/>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sp>
              <p:nvSpPr>
                <p:cNvPr id="159" name="Rechthoek 158">
                  <a:extLst>
                    <a:ext uri="{FF2B5EF4-FFF2-40B4-BE49-F238E27FC236}">
                      <a16:creationId xmlns:a16="http://schemas.microsoft.com/office/drawing/2014/main" id="{6E060FC7-0D8A-4A2A-87C2-30DC70C52974}"/>
                    </a:ext>
                  </a:extLst>
                </p:cNvPr>
                <p:cNvSpPr/>
                <p:nvPr userDrawn="1"/>
              </p:nvSpPr>
              <p:spPr>
                <a:xfrm>
                  <a:off x="7896789" y="1235205"/>
                  <a:ext cx="433295" cy="31726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grpSp>
              <p:nvGrpSpPr>
                <p:cNvPr id="160" name="Groep 159">
                  <a:extLst>
                    <a:ext uri="{FF2B5EF4-FFF2-40B4-BE49-F238E27FC236}">
                      <a16:creationId xmlns:a16="http://schemas.microsoft.com/office/drawing/2014/main" id="{D830A986-1367-4EE1-B15E-6B693CAFFEB5}"/>
                    </a:ext>
                  </a:extLst>
                </p:cNvPr>
                <p:cNvGrpSpPr/>
                <p:nvPr userDrawn="1"/>
              </p:nvGrpSpPr>
              <p:grpSpPr>
                <a:xfrm>
                  <a:off x="7966294" y="1306401"/>
                  <a:ext cx="308524" cy="31227"/>
                  <a:chOff x="7966294" y="1306401"/>
                  <a:chExt cx="308524" cy="31227"/>
                </a:xfrm>
              </p:grpSpPr>
              <p:sp>
                <p:nvSpPr>
                  <p:cNvPr id="167" name="Ovaal 166">
                    <a:extLst>
                      <a:ext uri="{FF2B5EF4-FFF2-40B4-BE49-F238E27FC236}">
                        <a16:creationId xmlns:a16="http://schemas.microsoft.com/office/drawing/2014/main" id="{D919F8DE-7244-4984-87A5-4C8A205BDD9F}"/>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68" name="Rechte verbindingslijn 167">
                    <a:extLst>
                      <a:ext uri="{FF2B5EF4-FFF2-40B4-BE49-F238E27FC236}">
                        <a16:creationId xmlns:a16="http://schemas.microsoft.com/office/drawing/2014/main" id="{6F0994C7-4E8D-4FB1-A1EB-B425836D6344}"/>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61" name="Groep 160">
                  <a:extLst>
                    <a:ext uri="{FF2B5EF4-FFF2-40B4-BE49-F238E27FC236}">
                      <a16:creationId xmlns:a16="http://schemas.microsoft.com/office/drawing/2014/main" id="{A37005B3-A131-4712-8183-42D499E2EB80}"/>
                    </a:ext>
                  </a:extLst>
                </p:cNvPr>
                <p:cNvGrpSpPr/>
                <p:nvPr userDrawn="1"/>
              </p:nvGrpSpPr>
              <p:grpSpPr>
                <a:xfrm>
                  <a:off x="7966294" y="1381787"/>
                  <a:ext cx="308524" cy="31227"/>
                  <a:chOff x="7966294" y="1306401"/>
                  <a:chExt cx="308524" cy="31227"/>
                </a:xfrm>
              </p:grpSpPr>
              <p:sp>
                <p:nvSpPr>
                  <p:cNvPr id="165" name="Ovaal 164">
                    <a:extLst>
                      <a:ext uri="{FF2B5EF4-FFF2-40B4-BE49-F238E27FC236}">
                        <a16:creationId xmlns:a16="http://schemas.microsoft.com/office/drawing/2014/main" id="{E548FCC5-7356-4AF2-9AAC-46EE804E4748}"/>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66" name="Rechte verbindingslijn 165">
                    <a:extLst>
                      <a:ext uri="{FF2B5EF4-FFF2-40B4-BE49-F238E27FC236}">
                        <a16:creationId xmlns:a16="http://schemas.microsoft.com/office/drawing/2014/main" id="{A7A567F9-2369-43C1-8F58-3DDF1EDA259A}"/>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162" name="Groep 161">
                  <a:extLst>
                    <a:ext uri="{FF2B5EF4-FFF2-40B4-BE49-F238E27FC236}">
                      <a16:creationId xmlns:a16="http://schemas.microsoft.com/office/drawing/2014/main" id="{67204001-0C93-4E14-90BF-85951007DC88}"/>
                    </a:ext>
                  </a:extLst>
                </p:cNvPr>
                <p:cNvGrpSpPr/>
                <p:nvPr userDrawn="1"/>
              </p:nvGrpSpPr>
              <p:grpSpPr>
                <a:xfrm>
                  <a:off x="7966294" y="1457173"/>
                  <a:ext cx="308524" cy="31227"/>
                  <a:chOff x="7966294" y="1306401"/>
                  <a:chExt cx="308524" cy="31227"/>
                </a:xfrm>
              </p:grpSpPr>
              <p:sp>
                <p:nvSpPr>
                  <p:cNvPr id="163" name="Ovaal 162">
                    <a:extLst>
                      <a:ext uri="{FF2B5EF4-FFF2-40B4-BE49-F238E27FC236}">
                        <a16:creationId xmlns:a16="http://schemas.microsoft.com/office/drawing/2014/main" id="{6EFBEC04-B4C2-481B-B60A-00C650762C79}"/>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a:solidFill>
                        <a:schemeClr val="tx1"/>
                      </a:solidFill>
                    </a:endParaRPr>
                  </a:p>
                </p:txBody>
              </p:sp>
              <p:cxnSp>
                <p:nvCxnSpPr>
                  <p:cNvPr id="164" name="Rechte verbindingslijn 163">
                    <a:extLst>
                      <a:ext uri="{FF2B5EF4-FFF2-40B4-BE49-F238E27FC236}">
                        <a16:creationId xmlns:a16="http://schemas.microsoft.com/office/drawing/2014/main" id="{45487BE7-73A5-4B25-9852-35ACFD92B848}"/>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grpSp>
            <p:nvGrpSpPr>
              <p:cNvPr id="148" name="Groep 147">
                <a:extLst>
                  <a:ext uri="{FF2B5EF4-FFF2-40B4-BE49-F238E27FC236}">
                    <a16:creationId xmlns:a16="http://schemas.microsoft.com/office/drawing/2014/main" id="{7A182F70-1B60-40E5-B0AE-F6211C317B54}"/>
                  </a:ext>
                </a:extLst>
              </p:cNvPr>
              <p:cNvGrpSpPr/>
              <p:nvPr userDrawn="1"/>
            </p:nvGrpSpPr>
            <p:grpSpPr>
              <a:xfrm>
                <a:off x="13467069" y="2100500"/>
                <a:ext cx="375500" cy="406128"/>
                <a:chOff x="14466489" y="1001522"/>
                <a:chExt cx="290627" cy="314333"/>
              </a:xfrm>
            </p:grpSpPr>
            <p:sp>
              <p:nvSpPr>
                <p:cNvPr id="149" name="Rechthoek 148">
                  <a:extLst>
                    <a:ext uri="{FF2B5EF4-FFF2-40B4-BE49-F238E27FC236}">
                      <a16:creationId xmlns:a16="http://schemas.microsoft.com/office/drawing/2014/main" id="{F0CC4A4B-1F0D-4686-A7B3-60E0DE95B8AC}"/>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50" name="Ovaal 149">
                  <a:extLst>
                    <a:ext uri="{FF2B5EF4-FFF2-40B4-BE49-F238E27FC236}">
                      <a16:creationId xmlns:a16="http://schemas.microsoft.com/office/drawing/2014/main" id="{55D7CAA2-3D17-45C2-A702-3A9C556A028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1" name="Vrije vorm: vorm 150">
                  <a:extLst>
                    <a:ext uri="{FF2B5EF4-FFF2-40B4-BE49-F238E27FC236}">
                      <a16:creationId xmlns:a16="http://schemas.microsoft.com/office/drawing/2014/main" id="{5A76DB61-2B6D-4A71-95F4-9185AFE9680D}"/>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2" name="Rechthoek: afgeronde hoeken 151">
                  <a:extLst>
                    <a:ext uri="{FF2B5EF4-FFF2-40B4-BE49-F238E27FC236}">
                      <a16:creationId xmlns:a16="http://schemas.microsoft.com/office/drawing/2014/main" id="{0E13799F-B175-42A1-A584-A358D66D827B}"/>
                    </a:ext>
                  </a:extLst>
                </p:cNvPr>
                <p:cNvSpPr/>
                <p:nvPr userDrawn="1"/>
              </p:nvSpPr>
              <p:spPr>
                <a:xfrm>
                  <a:off x="14588408" y="1145313"/>
                  <a:ext cx="168708" cy="169317"/>
                </a:xfrm>
                <a:prstGeom prst="roundRect">
                  <a:avLst>
                    <a:gd name="adj" fmla="val 50000"/>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53" name="Rechte verbindingslijn 152">
                  <a:extLst>
                    <a:ext uri="{FF2B5EF4-FFF2-40B4-BE49-F238E27FC236}">
                      <a16:creationId xmlns:a16="http://schemas.microsoft.com/office/drawing/2014/main" id="{7D3705A9-3E63-4591-B150-1FC5569FB14C}"/>
                    </a:ext>
                  </a:extLst>
                </p:cNvPr>
                <p:cNvCxnSpPr>
                  <a:cxnSpLocks/>
                  <a:stCxn id="152" idx="3"/>
                  <a:endCxn id="152" idx="1"/>
                </p:cNvCxnSpPr>
                <p:nvPr userDrawn="1"/>
              </p:nvCxnSpPr>
              <p:spPr>
                <a:xfrm flipH="1">
                  <a:off x="14588408" y="1229972"/>
                  <a:ext cx="16870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4" name="Rechte verbindingslijn 153">
                  <a:extLst>
                    <a:ext uri="{FF2B5EF4-FFF2-40B4-BE49-F238E27FC236}">
                      <a16:creationId xmlns:a16="http://schemas.microsoft.com/office/drawing/2014/main" id="{3E3916A0-738F-45DA-ACDF-EAB3D6FA6F55}"/>
                    </a:ext>
                  </a:extLst>
                </p:cNvPr>
                <p:cNvCxnSpPr>
                  <a:cxnSpLocks/>
                </p:cNvCxnSpPr>
                <p:nvPr userDrawn="1"/>
              </p:nvCxnSpPr>
              <p:spPr>
                <a:xfrm flipH="1">
                  <a:off x="14603048" y="1185739"/>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5" name="Rechte verbindingslijn 154">
                  <a:extLst>
                    <a:ext uri="{FF2B5EF4-FFF2-40B4-BE49-F238E27FC236}">
                      <a16:creationId xmlns:a16="http://schemas.microsoft.com/office/drawing/2014/main" id="{B46825A7-5B3A-41AE-92B1-12E026066AFB}"/>
                    </a:ext>
                  </a:extLst>
                </p:cNvPr>
                <p:cNvCxnSpPr>
                  <a:cxnSpLocks/>
                </p:cNvCxnSpPr>
                <p:nvPr userDrawn="1"/>
              </p:nvCxnSpPr>
              <p:spPr>
                <a:xfrm flipH="1">
                  <a:off x="14603048" y="1277891"/>
                  <a:ext cx="139428"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6" name="Rechte verbindingslijn 155">
                  <a:extLst>
                    <a:ext uri="{FF2B5EF4-FFF2-40B4-BE49-F238E27FC236}">
                      <a16:creationId xmlns:a16="http://schemas.microsoft.com/office/drawing/2014/main" id="{6CE38CDA-9495-4B1F-93A2-3D3789DEDCFD}"/>
                    </a:ext>
                  </a:extLst>
                </p:cNvPr>
                <p:cNvCxnSpPr>
                  <a:cxnSpLocks/>
                </p:cNvCxnSpPr>
                <p:nvPr userDrawn="1"/>
              </p:nvCxnSpPr>
              <p:spPr>
                <a:xfrm rot="5400000" flipH="1">
                  <a:off x="14626939"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57" name="Rechte verbindingslijn 156">
                  <a:extLst>
                    <a:ext uri="{FF2B5EF4-FFF2-40B4-BE49-F238E27FC236}">
                      <a16:creationId xmlns:a16="http://schemas.microsoft.com/office/drawing/2014/main" id="{CBE89FE3-16DD-4D68-800B-856291221639}"/>
                    </a:ext>
                  </a:extLst>
                </p:cNvPr>
                <p:cNvCxnSpPr>
                  <a:cxnSpLocks/>
                </p:cNvCxnSpPr>
                <p:nvPr userDrawn="1"/>
              </p:nvCxnSpPr>
              <p:spPr>
                <a:xfrm rot="5400000" flipH="1">
                  <a:off x="14561772" y="1228616"/>
                  <a:ext cx="153372"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9" name="Rechthoek 188">
              <a:extLst>
                <a:ext uri="{FF2B5EF4-FFF2-40B4-BE49-F238E27FC236}">
                  <a16:creationId xmlns:a16="http://schemas.microsoft.com/office/drawing/2014/main" id="{52E9288A-F35D-4A41-BF37-DFC3AF02CFCA}"/>
                </a:ext>
              </a:extLst>
            </p:cNvPr>
            <p:cNvSpPr/>
            <p:nvPr userDrawn="1"/>
          </p:nvSpPr>
          <p:spPr>
            <a:xfrm>
              <a:off x="12878548" y="5116107"/>
              <a:ext cx="1669556" cy="49830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799"/>
            </a:p>
          </p:txBody>
        </p:sp>
        <p:sp>
          <p:nvSpPr>
            <p:cNvPr id="190" name="Rechthoek 189">
              <a:extLst>
                <a:ext uri="{FF2B5EF4-FFF2-40B4-BE49-F238E27FC236}">
                  <a16:creationId xmlns:a16="http://schemas.microsoft.com/office/drawing/2014/main" id="{706280F5-4ADF-4E6E-897A-E25808891E51}"/>
                </a:ext>
              </a:extLst>
            </p:cNvPr>
            <p:cNvSpPr/>
            <p:nvPr userDrawn="1"/>
          </p:nvSpPr>
          <p:spPr>
            <a:xfrm>
              <a:off x="13981176" y="5641849"/>
              <a:ext cx="566928" cy="55778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799"/>
            </a:p>
          </p:txBody>
        </p:sp>
        <p:sp>
          <p:nvSpPr>
            <p:cNvPr id="191" name="Vermenigvuldigingsteken 190">
              <a:extLst>
                <a:ext uri="{FF2B5EF4-FFF2-40B4-BE49-F238E27FC236}">
                  <a16:creationId xmlns:a16="http://schemas.microsoft.com/office/drawing/2014/main" id="{D1169D06-7EA0-4462-926D-DD7B33C7A127}"/>
                </a:ext>
              </a:extLst>
            </p:cNvPr>
            <p:cNvSpPr/>
            <p:nvPr userDrawn="1"/>
          </p:nvSpPr>
          <p:spPr>
            <a:xfrm>
              <a:off x="12702893" y="5490724"/>
              <a:ext cx="775866" cy="775866"/>
            </a:xfrm>
            <a:prstGeom prst="mathMultiply">
              <a:avLst>
                <a:gd name="adj1" fmla="val 193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799"/>
            </a:p>
          </p:txBody>
        </p:sp>
        <p:sp>
          <p:nvSpPr>
            <p:cNvPr id="192" name="Vermenigvuldigingsteken 191">
              <a:extLst>
                <a:ext uri="{FF2B5EF4-FFF2-40B4-BE49-F238E27FC236}">
                  <a16:creationId xmlns:a16="http://schemas.microsoft.com/office/drawing/2014/main" id="{3FEEEF67-E6D6-42D5-AFCD-F3A67B39432B}"/>
                </a:ext>
              </a:extLst>
            </p:cNvPr>
            <p:cNvSpPr/>
            <p:nvPr userDrawn="1"/>
          </p:nvSpPr>
          <p:spPr>
            <a:xfrm>
              <a:off x="13267250" y="5490724"/>
              <a:ext cx="775866" cy="775866"/>
            </a:xfrm>
            <a:prstGeom prst="mathMultiply">
              <a:avLst>
                <a:gd name="adj1" fmla="val 193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799"/>
            </a:p>
          </p:txBody>
        </p:sp>
      </p:grpSp>
      <p:sp>
        <p:nvSpPr>
          <p:cNvPr id="199" name="Tijdelijke aanduiding voor tekst 7">
            <a:extLst>
              <a:ext uri="{FF2B5EF4-FFF2-40B4-BE49-F238E27FC236}">
                <a16:creationId xmlns:a16="http://schemas.microsoft.com/office/drawing/2014/main" id="{0383ABF7-64B0-4547-B36D-F7CC4B8B7703}"/>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0" name="Tijdelijke aanduiding voor tekst 7">
            <a:extLst>
              <a:ext uri="{FF2B5EF4-FFF2-40B4-BE49-F238E27FC236}">
                <a16:creationId xmlns:a16="http://schemas.microsoft.com/office/drawing/2014/main" id="{B62D19B3-B21C-41DB-860A-7C1ED1ACDE13}"/>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1" name="Tijdelijke aanduiding voor tekst 7">
            <a:extLst>
              <a:ext uri="{FF2B5EF4-FFF2-40B4-BE49-F238E27FC236}">
                <a16:creationId xmlns:a16="http://schemas.microsoft.com/office/drawing/2014/main" id="{AFD29F95-0B21-4864-92C1-5547E7720EAD}"/>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2" name="Tijdelijke aanduiding voor tekst 7">
            <a:extLst>
              <a:ext uri="{FF2B5EF4-FFF2-40B4-BE49-F238E27FC236}">
                <a16:creationId xmlns:a16="http://schemas.microsoft.com/office/drawing/2014/main" id="{C4DE0459-8C72-4FAF-9AEB-DD9739CC831B}"/>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3" name="Tijdelijke aanduiding voor tekst 7">
            <a:extLst>
              <a:ext uri="{FF2B5EF4-FFF2-40B4-BE49-F238E27FC236}">
                <a16:creationId xmlns:a16="http://schemas.microsoft.com/office/drawing/2014/main" id="{CC4CCA8F-11B5-4D22-A833-9674FD672831}"/>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204" name="Tijdelijke aanduiding voor tekst 7">
            <a:extLst>
              <a:ext uri="{FF2B5EF4-FFF2-40B4-BE49-F238E27FC236}">
                <a16:creationId xmlns:a16="http://schemas.microsoft.com/office/drawing/2014/main" id="{B433BAF3-185F-4CBF-A93F-0D056D487BDD}"/>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279" name="Instructie">
            <a:extLst>
              <a:ext uri="{FF2B5EF4-FFF2-40B4-BE49-F238E27FC236}">
                <a16:creationId xmlns:a16="http://schemas.microsoft.com/office/drawing/2014/main" id="{68408F0F-59BE-4914-AAA3-FFFB9595140B}"/>
              </a:ext>
            </a:extLst>
          </p:cNvPr>
          <p:cNvGrpSpPr/>
          <p:nvPr userDrawn="1"/>
        </p:nvGrpSpPr>
        <p:grpSpPr>
          <a:xfrm>
            <a:off x="-3436204" y="1434"/>
            <a:ext cx="3200077" cy="6001164"/>
            <a:chOff x="-3437547" y="1434"/>
            <a:chExt cx="3201327" cy="6001164"/>
          </a:xfrm>
        </p:grpSpPr>
        <p:cxnSp>
          <p:nvCxnSpPr>
            <p:cNvPr id="280" name="Rechte verbindingslijn 279">
              <a:extLst>
                <a:ext uri="{FF2B5EF4-FFF2-40B4-BE49-F238E27FC236}">
                  <a16:creationId xmlns:a16="http://schemas.microsoft.com/office/drawing/2014/main" id="{269C14F0-828C-4BA7-AC42-7991688CC225}"/>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281" name="Ovaal 280">
              <a:extLst>
                <a:ext uri="{FF2B5EF4-FFF2-40B4-BE49-F238E27FC236}">
                  <a16:creationId xmlns:a16="http://schemas.microsoft.com/office/drawing/2014/main" id="{ACFB8627-7B0A-44BE-934D-739AFA6A0C45}"/>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282" name="Rechthoek 281">
              <a:extLst>
                <a:ext uri="{FF2B5EF4-FFF2-40B4-BE49-F238E27FC236}">
                  <a16:creationId xmlns:a16="http://schemas.microsoft.com/office/drawing/2014/main" id="{423A36A7-0321-4D6C-9EDC-674F5AE54D93}"/>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283" name="Ovaal 282">
              <a:extLst>
                <a:ext uri="{FF2B5EF4-FFF2-40B4-BE49-F238E27FC236}">
                  <a16:creationId xmlns:a16="http://schemas.microsoft.com/office/drawing/2014/main" id="{883A924E-7D64-4619-8E65-37ECAFD64CE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284" name="Rechthoek 283">
              <a:extLst>
                <a:ext uri="{FF2B5EF4-FFF2-40B4-BE49-F238E27FC236}">
                  <a16:creationId xmlns:a16="http://schemas.microsoft.com/office/drawing/2014/main" id="{2BE8ED18-781A-4F0F-8973-0CA80B1B1530}"/>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285" name="Ovaal 284">
              <a:extLst>
                <a:ext uri="{FF2B5EF4-FFF2-40B4-BE49-F238E27FC236}">
                  <a16:creationId xmlns:a16="http://schemas.microsoft.com/office/drawing/2014/main" id="{3AA17E6F-3F76-40C8-98A3-3F9858D2384B}"/>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286" name="Rechthoek 285">
              <a:extLst>
                <a:ext uri="{FF2B5EF4-FFF2-40B4-BE49-F238E27FC236}">
                  <a16:creationId xmlns:a16="http://schemas.microsoft.com/office/drawing/2014/main" id="{03D969FA-8507-4862-A163-DD5E9B72468A}"/>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2"/>
                </a:buBlip>
                <a:tabLst/>
                <a:defRPr/>
              </a:pPr>
              <a:r>
                <a:rPr lang="nl-NL" sz="1799" kern="1200" noProof="0">
                  <a:solidFill>
                    <a:schemeClr val="tx1">
                      <a:lumMod val="65000"/>
                      <a:lumOff val="35000"/>
                    </a:schemeClr>
                  </a:solidFill>
                  <a:latin typeface="+mn-lt"/>
                  <a:ea typeface="+mn-ea"/>
                  <a:cs typeface="+mn-cs"/>
                </a:rPr>
                <a:t>Check leeg</a:t>
              </a:r>
            </a:p>
          </p:txBody>
        </p:sp>
        <p:sp>
          <p:nvSpPr>
            <p:cNvPr id="287" name="Ovaal 286">
              <a:extLst>
                <a:ext uri="{FF2B5EF4-FFF2-40B4-BE49-F238E27FC236}">
                  <a16:creationId xmlns:a16="http://schemas.microsoft.com/office/drawing/2014/main" id="{7F60C21D-C8D3-471C-8A8B-6EE6DB62BBB1}"/>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288" name="Rechthoek 287">
              <a:extLst>
                <a:ext uri="{FF2B5EF4-FFF2-40B4-BE49-F238E27FC236}">
                  <a16:creationId xmlns:a16="http://schemas.microsoft.com/office/drawing/2014/main" id="{137970FE-FB06-4800-A2ED-EC8AB76B29D9}"/>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3"/>
                </a:buBlip>
                <a:tabLst/>
                <a:defRPr/>
              </a:pPr>
              <a:r>
                <a:rPr lang="nl-NL" sz="1799" kern="1200" noProof="0">
                  <a:solidFill>
                    <a:schemeClr val="tx1">
                      <a:lumMod val="65000"/>
                      <a:lumOff val="35000"/>
                    </a:schemeClr>
                  </a:solidFill>
                  <a:latin typeface="+mn-lt"/>
                  <a:ea typeface="+mn-ea"/>
                  <a:cs typeface="+mn-cs"/>
                </a:rPr>
                <a:t>Check vol</a:t>
              </a:r>
            </a:p>
          </p:txBody>
        </p:sp>
        <p:grpSp>
          <p:nvGrpSpPr>
            <p:cNvPr id="289" name="Meer informatie">
              <a:extLst>
                <a:ext uri="{FF2B5EF4-FFF2-40B4-BE49-F238E27FC236}">
                  <a16:creationId xmlns:a16="http://schemas.microsoft.com/office/drawing/2014/main" id="{CA1F3152-DBC8-4CA9-A0A9-1C249438B128}"/>
                </a:ext>
              </a:extLst>
            </p:cNvPr>
            <p:cNvGrpSpPr/>
            <p:nvPr userDrawn="1"/>
          </p:nvGrpSpPr>
          <p:grpSpPr>
            <a:xfrm>
              <a:off x="-3421298" y="5206936"/>
              <a:ext cx="3178515" cy="795662"/>
              <a:chOff x="-3741486" y="3387723"/>
              <a:chExt cx="3178515" cy="795662"/>
            </a:xfrm>
          </p:grpSpPr>
          <p:sp>
            <p:nvSpPr>
              <p:cNvPr id="357" name="Freeform 101">
                <a:extLst>
                  <a:ext uri="{FF2B5EF4-FFF2-40B4-BE49-F238E27FC236}">
                    <a16:creationId xmlns:a16="http://schemas.microsoft.com/office/drawing/2014/main" id="{D31F1F43-4E74-42B6-A88D-FFC4FEFF2855}"/>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358" name="Rechthoek 357">
                <a:extLst>
                  <a:ext uri="{FF2B5EF4-FFF2-40B4-BE49-F238E27FC236}">
                    <a16:creationId xmlns:a16="http://schemas.microsoft.com/office/drawing/2014/main" id="{D419B1AB-F0A4-4FD1-B934-246DBB414C79}"/>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359" name="Rechte verbindingslijn 358">
                <a:extLst>
                  <a:ext uri="{FF2B5EF4-FFF2-40B4-BE49-F238E27FC236}">
                    <a16:creationId xmlns:a16="http://schemas.microsoft.com/office/drawing/2014/main" id="{B67A478C-A650-41A9-9220-7DF4FD6A499B}"/>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290" name="Rechthoek 289">
              <a:extLst>
                <a:ext uri="{FF2B5EF4-FFF2-40B4-BE49-F238E27FC236}">
                  <a16:creationId xmlns:a16="http://schemas.microsoft.com/office/drawing/2014/main" id="{38CDA447-6341-4C2C-9678-38079D4660A1}"/>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291" name="Ovaal 290">
              <a:extLst>
                <a:ext uri="{FF2B5EF4-FFF2-40B4-BE49-F238E27FC236}">
                  <a16:creationId xmlns:a16="http://schemas.microsoft.com/office/drawing/2014/main" id="{8C1D3259-056E-47EE-969D-F1F8331B1D22}"/>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92" name="Rechte verbindingslijn 291">
              <a:extLst>
                <a:ext uri="{FF2B5EF4-FFF2-40B4-BE49-F238E27FC236}">
                  <a16:creationId xmlns:a16="http://schemas.microsoft.com/office/drawing/2014/main" id="{3918F8A3-1032-4F62-88CF-6CBA29CAF2A5}"/>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293" name="Groep 292">
              <a:extLst>
                <a:ext uri="{FF2B5EF4-FFF2-40B4-BE49-F238E27FC236}">
                  <a16:creationId xmlns:a16="http://schemas.microsoft.com/office/drawing/2014/main" id="{3EAE2EED-0D89-4EB2-BF96-0AEDA8CD1540}"/>
                </a:ext>
              </a:extLst>
            </p:cNvPr>
            <p:cNvGrpSpPr/>
            <p:nvPr userDrawn="1"/>
          </p:nvGrpSpPr>
          <p:grpSpPr>
            <a:xfrm>
              <a:off x="-3437547" y="349413"/>
              <a:ext cx="2933825" cy="558875"/>
              <a:chOff x="-3419346" y="368233"/>
              <a:chExt cx="3904920" cy="743862"/>
            </a:xfrm>
          </p:grpSpPr>
          <p:sp>
            <p:nvSpPr>
              <p:cNvPr id="305" name="Rechthoek 304">
                <a:extLst>
                  <a:ext uri="{FF2B5EF4-FFF2-40B4-BE49-F238E27FC236}">
                    <a16:creationId xmlns:a16="http://schemas.microsoft.com/office/drawing/2014/main" id="{BD19D38C-2F8E-46EA-9CD3-AA1E18F6EDA5}"/>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306" name="Rechte verbindingslijn 305">
                <a:extLst>
                  <a:ext uri="{FF2B5EF4-FFF2-40B4-BE49-F238E27FC236}">
                    <a16:creationId xmlns:a16="http://schemas.microsoft.com/office/drawing/2014/main" id="{FB9FB02D-EF9B-46D9-9B3A-A8AE3973368C}"/>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7" name="Rechte verbindingslijn 306">
                <a:extLst>
                  <a:ext uri="{FF2B5EF4-FFF2-40B4-BE49-F238E27FC236}">
                    <a16:creationId xmlns:a16="http://schemas.microsoft.com/office/drawing/2014/main" id="{CDE1F43D-276C-41D3-913D-5148211441FC}"/>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8" name="Rechthoek 307">
                <a:extLst>
                  <a:ext uri="{FF2B5EF4-FFF2-40B4-BE49-F238E27FC236}">
                    <a16:creationId xmlns:a16="http://schemas.microsoft.com/office/drawing/2014/main" id="{35269FF0-564F-4676-BD1F-D1CD5AE96874}"/>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309" name="Groep 308">
                <a:extLst>
                  <a:ext uri="{FF2B5EF4-FFF2-40B4-BE49-F238E27FC236}">
                    <a16:creationId xmlns:a16="http://schemas.microsoft.com/office/drawing/2014/main" id="{8DD8280D-E353-47E3-BF83-9751A011CB57}"/>
                  </a:ext>
                </a:extLst>
              </p:cNvPr>
              <p:cNvGrpSpPr/>
              <p:nvPr userDrawn="1"/>
            </p:nvGrpSpPr>
            <p:grpSpPr>
              <a:xfrm>
                <a:off x="-3002834" y="720303"/>
                <a:ext cx="182598" cy="143759"/>
                <a:chOff x="-3310843" y="700986"/>
                <a:chExt cx="182598" cy="143759"/>
              </a:xfrm>
            </p:grpSpPr>
            <p:grpSp>
              <p:nvGrpSpPr>
                <p:cNvPr id="348" name="Groep 347">
                  <a:extLst>
                    <a:ext uri="{FF2B5EF4-FFF2-40B4-BE49-F238E27FC236}">
                      <a16:creationId xmlns:a16="http://schemas.microsoft.com/office/drawing/2014/main" id="{6CCA37E3-B060-435F-AE84-397A7A00AE20}"/>
                    </a:ext>
                  </a:extLst>
                </p:cNvPr>
                <p:cNvGrpSpPr/>
                <p:nvPr userDrawn="1"/>
              </p:nvGrpSpPr>
              <p:grpSpPr>
                <a:xfrm>
                  <a:off x="-3310843" y="700986"/>
                  <a:ext cx="182598" cy="143759"/>
                  <a:chOff x="-3310843" y="700986"/>
                  <a:chExt cx="182598" cy="143759"/>
                </a:xfrm>
              </p:grpSpPr>
              <p:cxnSp>
                <p:nvCxnSpPr>
                  <p:cNvPr id="352" name="Rechte verbindingslijn 351">
                    <a:extLst>
                      <a:ext uri="{FF2B5EF4-FFF2-40B4-BE49-F238E27FC236}">
                        <a16:creationId xmlns:a16="http://schemas.microsoft.com/office/drawing/2014/main" id="{95E38015-3510-4C2D-A1DA-F4075C97B53F}"/>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353" name="Rechte verbindingslijn 352">
                    <a:extLst>
                      <a:ext uri="{FF2B5EF4-FFF2-40B4-BE49-F238E27FC236}">
                        <a16:creationId xmlns:a16="http://schemas.microsoft.com/office/drawing/2014/main" id="{7797EC82-6400-43F1-AA87-9CE64FEA9AB5}"/>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354" name="Rechte verbindingslijn 353">
                    <a:extLst>
                      <a:ext uri="{FF2B5EF4-FFF2-40B4-BE49-F238E27FC236}">
                        <a16:creationId xmlns:a16="http://schemas.microsoft.com/office/drawing/2014/main" id="{787826F5-F694-422D-924A-A2D653FEC22A}"/>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355" name="Rechte verbindingslijn 354">
                    <a:extLst>
                      <a:ext uri="{FF2B5EF4-FFF2-40B4-BE49-F238E27FC236}">
                        <a16:creationId xmlns:a16="http://schemas.microsoft.com/office/drawing/2014/main" id="{3930D72E-2CDF-4989-A65F-32E1B9E35202}"/>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356" name="Rechte verbindingslijn 355">
                    <a:extLst>
                      <a:ext uri="{FF2B5EF4-FFF2-40B4-BE49-F238E27FC236}">
                        <a16:creationId xmlns:a16="http://schemas.microsoft.com/office/drawing/2014/main" id="{F7360D98-1AB9-439F-9707-5E6EAAF2997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349" name="Groep 348">
                  <a:extLst>
                    <a:ext uri="{FF2B5EF4-FFF2-40B4-BE49-F238E27FC236}">
                      <a16:creationId xmlns:a16="http://schemas.microsoft.com/office/drawing/2014/main" id="{032AAF1D-1A3D-42D5-9879-EDE437C25C51}"/>
                    </a:ext>
                  </a:extLst>
                </p:cNvPr>
                <p:cNvGrpSpPr/>
                <p:nvPr userDrawn="1"/>
              </p:nvGrpSpPr>
              <p:grpSpPr>
                <a:xfrm flipH="1">
                  <a:off x="-3310774" y="735854"/>
                  <a:ext cx="88801" cy="72568"/>
                  <a:chOff x="-2091059" y="1395403"/>
                  <a:chExt cx="157316" cy="128558"/>
                </a:xfrm>
              </p:grpSpPr>
              <p:sp>
                <p:nvSpPr>
                  <p:cNvPr id="350" name="Rechthoek 349">
                    <a:extLst>
                      <a:ext uri="{FF2B5EF4-FFF2-40B4-BE49-F238E27FC236}">
                        <a16:creationId xmlns:a16="http://schemas.microsoft.com/office/drawing/2014/main" id="{D4EC8A54-50B3-4574-9C46-514ADDE2818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51" name="Pijl: punthaak 350">
                    <a:extLst>
                      <a:ext uri="{FF2B5EF4-FFF2-40B4-BE49-F238E27FC236}">
                        <a16:creationId xmlns:a16="http://schemas.microsoft.com/office/drawing/2014/main" id="{DFB26EC7-5D29-45D8-A110-1E003B91085F}"/>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310" name="Groep 309">
                <a:extLst>
                  <a:ext uri="{FF2B5EF4-FFF2-40B4-BE49-F238E27FC236}">
                    <a16:creationId xmlns:a16="http://schemas.microsoft.com/office/drawing/2014/main" id="{0ED1EE9D-BE49-49B9-B3BB-867B835BF3B1}"/>
                  </a:ext>
                </a:extLst>
              </p:cNvPr>
              <p:cNvGrpSpPr/>
              <p:nvPr userDrawn="1"/>
            </p:nvGrpSpPr>
            <p:grpSpPr>
              <a:xfrm>
                <a:off x="-3326107" y="720303"/>
                <a:ext cx="182598" cy="143759"/>
                <a:chOff x="-3634116" y="700986"/>
                <a:chExt cx="182598" cy="143759"/>
              </a:xfrm>
            </p:grpSpPr>
            <p:grpSp>
              <p:nvGrpSpPr>
                <p:cNvPr id="339" name="Groep 338">
                  <a:extLst>
                    <a:ext uri="{FF2B5EF4-FFF2-40B4-BE49-F238E27FC236}">
                      <a16:creationId xmlns:a16="http://schemas.microsoft.com/office/drawing/2014/main" id="{981EBD1B-A4F2-4F62-8E6A-698E59CA8872}"/>
                    </a:ext>
                  </a:extLst>
                </p:cNvPr>
                <p:cNvGrpSpPr/>
                <p:nvPr userDrawn="1"/>
              </p:nvGrpSpPr>
              <p:grpSpPr>
                <a:xfrm>
                  <a:off x="-3634116" y="700986"/>
                  <a:ext cx="182598" cy="143759"/>
                  <a:chOff x="-3634116" y="700986"/>
                  <a:chExt cx="182598" cy="143759"/>
                </a:xfrm>
              </p:grpSpPr>
              <p:cxnSp>
                <p:nvCxnSpPr>
                  <p:cNvPr id="343" name="Rechte verbindingslijn 342">
                    <a:extLst>
                      <a:ext uri="{FF2B5EF4-FFF2-40B4-BE49-F238E27FC236}">
                        <a16:creationId xmlns:a16="http://schemas.microsoft.com/office/drawing/2014/main" id="{6C322019-78BE-4F44-BE46-A7DD01899A53}"/>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344" name="Rechte verbindingslijn 343">
                    <a:extLst>
                      <a:ext uri="{FF2B5EF4-FFF2-40B4-BE49-F238E27FC236}">
                        <a16:creationId xmlns:a16="http://schemas.microsoft.com/office/drawing/2014/main" id="{E5551EA0-BEBD-4CBD-89FB-68568CF7BA20}"/>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345" name="Rechte verbindingslijn 344">
                    <a:extLst>
                      <a:ext uri="{FF2B5EF4-FFF2-40B4-BE49-F238E27FC236}">
                        <a16:creationId xmlns:a16="http://schemas.microsoft.com/office/drawing/2014/main" id="{DB70F2C7-669A-4496-8832-E511A1E97493}"/>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346" name="Rechte verbindingslijn 345">
                    <a:extLst>
                      <a:ext uri="{FF2B5EF4-FFF2-40B4-BE49-F238E27FC236}">
                        <a16:creationId xmlns:a16="http://schemas.microsoft.com/office/drawing/2014/main" id="{CB4CE8C4-3B85-4C47-8EED-783AFF50B61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347" name="Rechte verbindingslijn 346">
                    <a:extLst>
                      <a:ext uri="{FF2B5EF4-FFF2-40B4-BE49-F238E27FC236}">
                        <a16:creationId xmlns:a16="http://schemas.microsoft.com/office/drawing/2014/main" id="{C830C39D-F8F8-4343-A06E-1E04208BD15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340" name="Groep 339">
                  <a:extLst>
                    <a:ext uri="{FF2B5EF4-FFF2-40B4-BE49-F238E27FC236}">
                      <a16:creationId xmlns:a16="http://schemas.microsoft.com/office/drawing/2014/main" id="{68255D9F-8DBA-4DF4-AF96-68C7884402EC}"/>
                    </a:ext>
                  </a:extLst>
                </p:cNvPr>
                <p:cNvGrpSpPr/>
                <p:nvPr userDrawn="1"/>
              </p:nvGrpSpPr>
              <p:grpSpPr>
                <a:xfrm>
                  <a:off x="-3634047" y="735854"/>
                  <a:ext cx="88801" cy="72568"/>
                  <a:chOff x="-2091059" y="1395403"/>
                  <a:chExt cx="157316" cy="128558"/>
                </a:xfrm>
              </p:grpSpPr>
              <p:sp>
                <p:nvSpPr>
                  <p:cNvPr id="341" name="Rechthoek 340">
                    <a:extLst>
                      <a:ext uri="{FF2B5EF4-FFF2-40B4-BE49-F238E27FC236}">
                        <a16:creationId xmlns:a16="http://schemas.microsoft.com/office/drawing/2014/main" id="{CE1B7F14-6F3D-418E-9EE2-BADDF645B37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42" name="Pijl: punthaak 341">
                    <a:extLst>
                      <a:ext uri="{FF2B5EF4-FFF2-40B4-BE49-F238E27FC236}">
                        <a16:creationId xmlns:a16="http://schemas.microsoft.com/office/drawing/2014/main" id="{60EF0547-7167-4472-96EA-798D61506DC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311" name="Rechte verbindingslijn 310">
                <a:extLst>
                  <a:ext uri="{FF2B5EF4-FFF2-40B4-BE49-F238E27FC236}">
                    <a16:creationId xmlns:a16="http://schemas.microsoft.com/office/drawing/2014/main" id="{40D2300E-9E9D-42E8-993E-736EAD53A9BC}"/>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312" name="Rechte verbindingslijn 311">
                <a:extLst>
                  <a:ext uri="{FF2B5EF4-FFF2-40B4-BE49-F238E27FC236}">
                    <a16:creationId xmlns:a16="http://schemas.microsoft.com/office/drawing/2014/main" id="{F6FF9907-129D-4E21-BBB8-5C4C79CAAA24}"/>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313" name="Groep 312">
                <a:extLst>
                  <a:ext uri="{FF2B5EF4-FFF2-40B4-BE49-F238E27FC236}">
                    <a16:creationId xmlns:a16="http://schemas.microsoft.com/office/drawing/2014/main" id="{144C65A7-A0EF-46B5-BF31-5DEB6D7707F0}"/>
                  </a:ext>
                </a:extLst>
              </p:cNvPr>
              <p:cNvGrpSpPr/>
              <p:nvPr userDrawn="1"/>
            </p:nvGrpSpPr>
            <p:grpSpPr>
              <a:xfrm>
                <a:off x="-2425037" y="370226"/>
                <a:ext cx="357690" cy="330595"/>
                <a:chOff x="-2721817" y="347336"/>
                <a:chExt cx="432805" cy="400021"/>
              </a:xfrm>
            </p:grpSpPr>
            <p:sp>
              <p:nvSpPr>
                <p:cNvPr id="328" name="Rechthoek 327">
                  <a:extLst>
                    <a:ext uri="{FF2B5EF4-FFF2-40B4-BE49-F238E27FC236}">
                      <a16:creationId xmlns:a16="http://schemas.microsoft.com/office/drawing/2014/main" id="{F243414E-CB34-411F-9870-6982E65E0C2C}"/>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329" name="Groep 328">
                  <a:extLst>
                    <a:ext uri="{FF2B5EF4-FFF2-40B4-BE49-F238E27FC236}">
                      <a16:creationId xmlns:a16="http://schemas.microsoft.com/office/drawing/2014/main" id="{7BAB54E6-88F0-4B2A-871D-2A23B69A11D6}"/>
                    </a:ext>
                  </a:extLst>
                </p:cNvPr>
                <p:cNvGrpSpPr/>
                <p:nvPr userDrawn="1"/>
              </p:nvGrpSpPr>
              <p:grpSpPr>
                <a:xfrm>
                  <a:off x="-2652453" y="431583"/>
                  <a:ext cx="294076" cy="231526"/>
                  <a:chOff x="-3634116" y="700986"/>
                  <a:chExt cx="182598" cy="143759"/>
                </a:xfrm>
              </p:grpSpPr>
              <p:grpSp>
                <p:nvGrpSpPr>
                  <p:cNvPr id="330" name="Groep 329">
                    <a:extLst>
                      <a:ext uri="{FF2B5EF4-FFF2-40B4-BE49-F238E27FC236}">
                        <a16:creationId xmlns:a16="http://schemas.microsoft.com/office/drawing/2014/main" id="{A0424515-6C73-47C9-BAE6-432CD74421B5}"/>
                      </a:ext>
                    </a:extLst>
                  </p:cNvPr>
                  <p:cNvGrpSpPr/>
                  <p:nvPr userDrawn="1"/>
                </p:nvGrpSpPr>
                <p:grpSpPr>
                  <a:xfrm>
                    <a:off x="-3634116" y="700986"/>
                    <a:ext cx="182598" cy="143759"/>
                    <a:chOff x="-3634116" y="700986"/>
                    <a:chExt cx="182598" cy="143759"/>
                  </a:xfrm>
                </p:grpSpPr>
                <p:cxnSp>
                  <p:nvCxnSpPr>
                    <p:cNvPr id="334" name="Rechte verbindingslijn 333">
                      <a:extLst>
                        <a:ext uri="{FF2B5EF4-FFF2-40B4-BE49-F238E27FC236}">
                          <a16:creationId xmlns:a16="http://schemas.microsoft.com/office/drawing/2014/main" id="{B449F6AE-F064-4824-81CF-56FA7512D8F6}"/>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335" name="Rechte verbindingslijn 334">
                      <a:extLst>
                        <a:ext uri="{FF2B5EF4-FFF2-40B4-BE49-F238E27FC236}">
                          <a16:creationId xmlns:a16="http://schemas.microsoft.com/office/drawing/2014/main" id="{022E71D7-0502-4B1E-9B56-1658E07436F5}"/>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336" name="Rechte verbindingslijn 335">
                      <a:extLst>
                        <a:ext uri="{FF2B5EF4-FFF2-40B4-BE49-F238E27FC236}">
                          <a16:creationId xmlns:a16="http://schemas.microsoft.com/office/drawing/2014/main" id="{AED18984-D98E-4BFA-BF89-D33B275BFA08}"/>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337" name="Rechte verbindingslijn 336">
                      <a:extLst>
                        <a:ext uri="{FF2B5EF4-FFF2-40B4-BE49-F238E27FC236}">
                          <a16:creationId xmlns:a16="http://schemas.microsoft.com/office/drawing/2014/main" id="{6AB41001-A2EF-4795-91CF-C64844E59B29}"/>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338" name="Rechte verbindingslijn 337">
                      <a:extLst>
                        <a:ext uri="{FF2B5EF4-FFF2-40B4-BE49-F238E27FC236}">
                          <a16:creationId xmlns:a16="http://schemas.microsoft.com/office/drawing/2014/main" id="{12129E28-3508-40C1-8DDB-9F6A3C6A3C6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331" name="Groep 330">
                    <a:extLst>
                      <a:ext uri="{FF2B5EF4-FFF2-40B4-BE49-F238E27FC236}">
                        <a16:creationId xmlns:a16="http://schemas.microsoft.com/office/drawing/2014/main" id="{D25A4080-C8F0-4253-8F84-46788904C9A6}"/>
                      </a:ext>
                    </a:extLst>
                  </p:cNvPr>
                  <p:cNvGrpSpPr/>
                  <p:nvPr userDrawn="1"/>
                </p:nvGrpSpPr>
                <p:grpSpPr>
                  <a:xfrm>
                    <a:off x="-3634047" y="735854"/>
                    <a:ext cx="88801" cy="72568"/>
                    <a:chOff x="-2091059" y="1395403"/>
                    <a:chExt cx="157316" cy="128558"/>
                  </a:xfrm>
                </p:grpSpPr>
                <p:sp>
                  <p:nvSpPr>
                    <p:cNvPr id="332" name="Rechthoek 331">
                      <a:extLst>
                        <a:ext uri="{FF2B5EF4-FFF2-40B4-BE49-F238E27FC236}">
                          <a16:creationId xmlns:a16="http://schemas.microsoft.com/office/drawing/2014/main" id="{17584BC4-D8EB-477C-8188-6571EBFC83E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33" name="Pijl: punthaak 332">
                      <a:extLst>
                        <a:ext uri="{FF2B5EF4-FFF2-40B4-BE49-F238E27FC236}">
                          <a16:creationId xmlns:a16="http://schemas.microsoft.com/office/drawing/2014/main" id="{AD07499C-B6BB-43DA-802E-EDE0EAEABDB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314" name="Groep 313">
                <a:extLst>
                  <a:ext uri="{FF2B5EF4-FFF2-40B4-BE49-F238E27FC236}">
                    <a16:creationId xmlns:a16="http://schemas.microsoft.com/office/drawing/2014/main" id="{3C240884-8528-4827-899E-92A3866CD8D1}"/>
                  </a:ext>
                </a:extLst>
              </p:cNvPr>
              <p:cNvGrpSpPr/>
              <p:nvPr userDrawn="1"/>
            </p:nvGrpSpPr>
            <p:grpSpPr>
              <a:xfrm>
                <a:off x="-2425037" y="781500"/>
                <a:ext cx="357690" cy="330595"/>
                <a:chOff x="-2721817" y="782525"/>
                <a:chExt cx="432805" cy="400021"/>
              </a:xfrm>
            </p:grpSpPr>
            <p:sp>
              <p:nvSpPr>
                <p:cNvPr id="317" name="Rechthoek 316">
                  <a:extLst>
                    <a:ext uri="{FF2B5EF4-FFF2-40B4-BE49-F238E27FC236}">
                      <a16:creationId xmlns:a16="http://schemas.microsoft.com/office/drawing/2014/main" id="{98F612F3-0B30-4117-8013-25F7E3D37051}"/>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318" name="Groep 317">
                  <a:extLst>
                    <a:ext uri="{FF2B5EF4-FFF2-40B4-BE49-F238E27FC236}">
                      <a16:creationId xmlns:a16="http://schemas.microsoft.com/office/drawing/2014/main" id="{B744C638-F8A7-4210-A00D-6BE14A090E0D}"/>
                    </a:ext>
                  </a:extLst>
                </p:cNvPr>
                <p:cNvGrpSpPr/>
                <p:nvPr userDrawn="1"/>
              </p:nvGrpSpPr>
              <p:grpSpPr>
                <a:xfrm>
                  <a:off x="-2652453" y="866772"/>
                  <a:ext cx="294076" cy="231526"/>
                  <a:chOff x="-3310843" y="700986"/>
                  <a:chExt cx="182598" cy="143759"/>
                </a:xfrm>
              </p:grpSpPr>
              <p:grpSp>
                <p:nvGrpSpPr>
                  <p:cNvPr id="319" name="Groep 318">
                    <a:extLst>
                      <a:ext uri="{FF2B5EF4-FFF2-40B4-BE49-F238E27FC236}">
                        <a16:creationId xmlns:a16="http://schemas.microsoft.com/office/drawing/2014/main" id="{7CD63145-AC3A-4420-9644-8CBCADB0D86B}"/>
                      </a:ext>
                    </a:extLst>
                  </p:cNvPr>
                  <p:cNvGrpSpPr/>
                  <p:nvPr userDrawn="1"/>
                </p:nvGrpSpPr>
                <p:grpSpPr>
                  <a:xfrm>
                    <a:off x="-3310843" y="700986"/>
                    <a:ext cx="182598" cy="143759"/>
                    <a:chOff x="-3310843" y="700986"/>
                    <a:chExt cx="182598" cy="143759"/>
                  </a:xfrm>
                </p:grpSpPr>
                <p:cxnSp>
                  <p:nvCxnSpPr>
                    <p:cNvPr id="323" name="Rechte verbindingslijn 322">
                      <a:extLst>
                        <a:ext uri="{FF2B5EF4-FFF2-40B4-BE49-F238E27FC236}">
                          <a16:creationId xmlns:a16="http://schemas.microsoft.com/office/drawing/2014/main" id="{A14797A1-9078-40D3-A2DB-6284A6A7DE2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324" name="Rechte verbindingslijn 323">
                      <a:extLst>
                        <a:ext uri="{FF2B5EF4-FFF2-40B4-BE49-F238E27FC236}">
                          <a16:creationId xmlns:a16="http://schemas.microsoft.com/office/drawing/2014/main" id="{67E70FB0-E3BD-4981-AF2F-8BC461C063E7}"/>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325" name="Rechte verbindingslijn 324">
                      <a:extLst>
                        <a:ext uri="{FF2B5EF4-FFF2-40B4-BE49-F238E27FC236}">
                          <a16:creationId xmlns:a16="http://schemas.microsoft.com/office/drawing/2014/main" id="{06D18644-C328-4092-9FAB-F1A9ECAC300F}"/>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326" name="Rechte verbindingslijn 325">
                      <a:extLst>
                        <a:ext uri="{FF2B5EF4-FFF2-40B4-BE49-F238E27FC236}">
                          <a16:creationId xmlns:a16="http://schemas.microsoft.com/office/drawing/2014/main" id="{9FBD6E94-88DF-47E8-A724-FE9445A91902}"/>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327" name="Rechte verbindingslijn 326">
                      <a:extLst>
                        <a:ext uri="{FF2B5EF4-FFF2-40B4-BE49-F238E27FC236}">
                          <a16:creationId xmlns:a16="http://schemas.microsoft.com/office/drawing/2014/main" id="{E81EB367-28E8-42DA-9955-5475F8AA973D}"/>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320" name="Groep 319">
                    <a:extLst>
                      <a:ext uri="{FF2B5EF4-FFF2-40B4-BE49-F238E27FC236}">
                        <a16:creationId xmlns:a16="http://schemas.microsoft.com/office/drawing/2014/main" id="{0BBC02EA-E1DD-4873-9DE2-225A0464611E}"/>
                      </a:ext>
                    </a:extLst>
                  </p:cNvPr>
                  <p:cNvGrpSpPr/>
                  <p:nvPr userDrawn="1"/>
                </p:nvGrpSpPr>
                <p:grpSpPr>
                  <a:xfrm flipH="1">
                    <a:off x="-3310774" y="735854"/>
                    <a:ext cx="88801" cy="72568"/>
                    <a:chOff x="-2091059" y="1395403"/>
                    <a:chExt cx="157316" cy="128558"/>
                  </a:xfrm>
                </p:grpSpPr>
                <p:sp>
                  <p:nvSpPr>
                    <p:cNvPr id="321" name="Rechthoek 320">
                      <a:extLst>
                        <a:ext uri="{FF2B5EF4-FFF2-40B4-BE49-F238E27FC236}">
                          <a16:creationId xmlns:a16="http://schemas.microsoft.com/office/drawing/2014/main" id="{2669518D-FB4A-4599-8F9D-33E1C4DC5CD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322" name="Pijl: punthaak 321">
                      <a:extLst>
                        <a:ext uri="{FF2B5EF4-FFF2-40B4-BE49-F238E27FC236}">
                          <a16:creationId xmlns:a16="http://schemas.microsoft.com/office/drawing/2014/main" id="{6C99D3BF-0210-48F8-94DA-CDD84B7D02A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315" name="Rechthoek 314">
                <a:extLst>
                  <a:ext uri="{FF2B5EF4-FFF2-40B4-BE49-F238E27FC236}">
                    <a16:creationId xmlns:a16="http://schemas.microsoft.com/office/drawing/2014/main" id="{7DB79112-90C3-47AA-9699-02F74E91F63E}"/>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316" name="Rechthoek 315">
                <a:extLst>
                  <a:ext uri="{FF2B5EF4-FFF2-40B4-BE49-F238E27FC236}">
                    <a16:creationId xmlns:a16="http://schemas.microsoft.com/office/drawing/2014/main" id="{71C11FD9-BA3C-4B44-9BFA-302D3883CC6F}"/>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294" name="Rechte verbindingslijn 293">
              <a:extLst>
                <a:ext uri="{FF2B5EF4-FFF2-40B4-BE49-F238E27FC236}">
                  <a16:creationId xmlns:a16="http://schemas.microsoft.com/office/drawing/2014/main" id="{478282B3-7088-4E90-A140-868AC82E2095}"/>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295" name="Rechthoek 294">
              <a:extLst>
                <a:ext uri="{FF2B5EF4-FFF2-40B4-BE49-F238E27FC236}">
                  <a16:creationId xmlns:a16="http://schemas.microsoft.com/office/drawing/2014/main" id="{D3A976CF-0346-418F-824C-171A08088672}"/>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296" name="Ovaal 295">
              <a:extLst>
                <a:ext uri="{FF2B5EF4-FFF2-40B4-BE49-F238E27FC236}">
                  <a16:creationId xmlns:a16="http://schemas.microsoft.com/office/drawing/2014/main" id="{0C5E56E0-273C-449B-97D7-E90F2C9EB69C}"/>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97" name="Rechthoek 296">
              <a:extLst>
                <a:ext uri="{FF2B5EF4-FFF2-40B4-BE49-F238E27FC236}">
                  <a16:creationId xmlns:a16="http://schemas.microsoft.com/office/drawing/2014/main" id="{F1E42880-D754-47FA-96EE-67D2CF537E78}"/>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298" name="Ovaal 297">
              <a:extLst>
                <a:ext uri="{FF2B5EF4-FFF2-40B4-BE49-F238E27FC236}">
                  <a16:creationId xmlns:a16="http://schemas.microsoft.com/office/drawing/2014/main" id="{FB8044E3-0AF2-434D-B0BF-4759975D596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299" name="Rechthoek 298">
              <a:extLst>
                <a:ext uri="{FF2B5EF4-FFF2-40B4-BE49-F238E27FC236}">
                  <a16:creationId xmlns:a16="http://schemas.microsoft.com/office/drawing/2014/main" id="{A7ADD3A8-F5A8-4463-8A7C-58C063D0402B}"/>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300" name="Ovaal 299">
              <a:extLst>
                <a:ext uri="{FF2B5EF4-FFF2-40B4-BE49-F238E27FC236}">
                  <a16:creationId xmlns:a16="http://schemas.microsoft.com/office/drawing/2014/main" id="{4BC27765-5799-4B33-8A90-662FD5AFF14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301" name="Rechthoek 300">
              <a:extLst>
                <a:ext uri="{FF2B5EF4-FFF2-40B4-BE49-F238E27FC236}">
                  <a16:creationId xmlns:a16="http://schemas.microsoft.com/office/drawing/2014/main" id="{AAF31231-D9C1-4E80-9C0D-7E88497EE365}"/>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302" name="Ovaal 301">
              <a:extLst>
                <a:ext uri="{FF2B5EF4-FFF2-40B4-BE49-F238E27FC236}">
                  <a16:creationId xmlns:a16="http://schemas.microsoft.com/office/drawing/2014/main" id="{D8B3333D-42A1-4B32-9689-DF6A98B3EE82}"/>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303" name="Rechthoek 302">
              <a:extLst>
                <a:ext uri="{FF2B5EF4-FFF2-40B4-BE49-F238E27FC236}">
                  <a16:creationId xmlns:a16="http://schemas.microsoft.com/office/drawing/2014/main" id="{AFF7E219-7FC0-4E2D-B617-9EA847E5654D}"/>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304" name="Rechthoek 303">
              <a:extLst>
                <a:ext uri="{FF2B5EF4-FFF2-40B4-BE49-F238E27FC236}">
                  <a16:creationId xmlns:a16="http://schemas.microsoft.com/office/drawing/2014/main" id="{C11A9AFC-3237-4D9A-9266-20310745ACE4}"/>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212" name="LOGO">
            <a:extLst>
              <a:ext uri="{FF2B5EF4-FFF2-40B4-BE49-F238E27FC236}">
                <a16:creationId xmlns:a16="http://schemas.microsoft.com/office/drawing/2014/main" id="{79FB6D0B-FE57-477C-9A25-312FC30897AC}"/>
              </a:ext>
            </a:extLst>
          </p:cNvPr>
          <p:cNvSpPr>
            <a:spLocks noGrp="1"/>
          </p:cNvSpPr>
          <p:nvPr>
            <p:ph type="body" sz="quarter" idx="20" hasCustomPrompt="1"/>
          </p:nvPr>
        </p:nvSpPr>
        <p:spPr>
          <a:xfrm>
            <a:off x="5848181" y="6151265"/>
            <a:ext cx="495638" cy="543579"/>
          </a:xfrm>
          <a:blipFill>
            <a:blip r:embed="rId4">
              <a:extLst>
                <a:ext uri="{96DAC541-7B7A-43D3-8B79-37D633B846F1}">
                  <asvg:svgBlip xmlns:asvg="http://schemas.microsoft.com/office/drawing/2016/SVG/main" r:embed="rId5"/>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4707999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en Afbeelding A">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6096000" y="1498601"/>
            <a:ext cx="6096000" cy="5359401"/>
          </a:xfrm>
          <a:solidFill>
            <a:schemeClr val="bg1">
              <a:lumMod val="85000"/>
            </a:schemeClr>
          </a:solidFill>
        </p:spPr>
        <p:txBody>
          <a:bodyPr tIns="720000" anchor="ctr"/>
          <a:lstStyle>
            <a:lvl1pPr marL="0" indent="0" algn="ctr">
              <a:buNone/>
              <a:defRPr sz="1399"/>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4919" y="1498599"/>
            <a:ext cx="4957217"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744CE6CD-636B-4A56-8ECF-6BC4DD374171}" type="datetime1">
              <a:rPr lang="nl-NL" smtClean="0"/>
              <a:t>13-12-2024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grpSp>
        <p:nvGrpSpPr>
          <p:cNvPr id="17" name="Instructie">
            <a:extLst>
              <a:ext uri="{FF2B5EF4-FFF2-40B4-BE49-F238E27FC236}">
                <a16:creationId xmlns:a16="http://schemas.microsoft.com/office/drawing/2014/main" id="{281DA4A8-6FDC-4CE2-8787-5B0594256E0B}"/>
              </a:ext>
            </a:extLst>
          </p:cNvPr>
          <p:cNvGrpSpPr/>
          <p:nvPr userDrawn="1"/>
        </p:nvGrpSpPr>
        <p:grpSpPr>
          <a:xfrm>
            <a:off x="12386762" y="1"/>
            <a:ext cx="3182435" cy="5340257"/>
            <a:chOff x="12391601" y="0"/>
            <a:chExt cx="3183678" cy="5340257"/>
          </a:xfrm>
        </p:grpSpPr>
        <p:grpSp>
          <p:nvGrpSpPr>
            <p:cNvPr id="18" name="Meer informatie">
              <a:extLst>
                <a:ext uri="{FF2B5EF4-FFF2-40B4-BE49-F238E27FC236}">
                  <a16:creationId xmlns:a16="http://schemas.microsoft.com/office/drawing/2014/main" id="{613B4D21-BB43-403E-83E8-13FC69855CFF}"/>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799CDB87-9D3F-41AD-8A79-1273E0F77A56}"/>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FBD06904-8963-476E-9C17-AA8245AE629C}"/>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6133908A-56BF-48DE-855F-6C02507706EC}"/>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3709A6EE-2717-4E86-A512-4DDFF10DD447}"/>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CB5F9DF2-365B-4344-B970-2B14FC29AB57}"/>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E80A7AC5-EE9B-4FB5-9625-7A88D465388C}"/>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77D13327-D230-4265-8167-EB9EEF2F90D3}"/>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11AD0-A2DF-4461-86CA-3D4C8B5F22E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5D8E5EB-8125-4519-804C-D2611C6B659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77604570-A7B9-40E2-9DB5-A935000AFB76}"/>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026DFA-5D3F-4A6C-86D4-B24F5462460F}"/>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BA2713AA-1243-46F2-9F73-0B5E952FA7DB}"/>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2305BC9E-4163-4273-811F-1349083026CF}"/>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4DA99101-D989-4BE1-9A0B-4A150C0204E4}"/>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DEB97166-BDE2-4359-BD04-766080D7A319}"/>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8E6831B3-97F2-49FA-9830-B390929DA0DE}"/>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3E887BC2-60EA-4C3D-83D8-3F9FAD236344}"/>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503B32BA-D0AD-473E-AD7D-620B5BA2CCC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0CFB188F-ADC1-4E41-A184-194C43F7FEE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728053F3-07A5-4C05-9463-8EDAEB00EF46}"/>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5413F3D3-2923-4236-AF7F-53634535DB3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382C1A06-56A4-4352-A362-D2FCCA3F0783}"/>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6B35A8FD-27AE-4AFD-BA4F-7A1F73078908}"/>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CB82D47F-9D1D-4C04-BE7F-3EFBD76A77C4}"/>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D7C2FDBE-9E96-454E-ABFC-5EACF02A3096}"/>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885D4715-17B5-4C70-B648-2ADFF68C75BE}"/>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6806A60B-D74A-46E0-8581-87619BAE3AC1}"/>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D74287E-DECA-4BBD-A81A-BD4542F90033}"/>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15FADE7B-72BC-49DA-9BFE-126DE706455A}"/>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1FD1EB77-99A4-4B86-AB79-6BB68CA3150E}"/>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DF806762-1735-4D19-BB7B-644305EB55CD}"/>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A159FB47-F950-4278-B8E4-1824884FCA69}"/>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AD588C01-30E4-4BC8-AC70-017731C0B6B3}"/>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E7E77C0F-84C8-41D8-891E-F1815076CC8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443EB04D-CD3F-4218-ADD3-A11023327B47}"/>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52A1D99E-F819-42CB-A589-9F281ADBE7C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CCED412B-E711-4DF6-9FA8-7807096DA4D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A72D45F-7F42-431B-93D4-F42983387452}"/>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B8B2599C-77F9-4DC8-B08C-D7BF6DE4BE5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9828A1F0-16D7-4CDF-84D2-5E92D9A0AC6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74A0C8B3-0581-4E30-BC0D-946A84AC72D3}"/>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80228625-8979-466D-8507-8454359676DD}"/>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3" name="Tijdelijke aanduiding voor tekst 7">
            <a:extLst>
              <a:ext uri="{FF2B5EF4-FFF2-40B4-BE49-F238E27FC236}">
                <a16:creationId xmlns:a16="http://schemas.microsoft.com/office/drawing/2014/main" id="{E82CCAB4-4B5C-49EF-A4C2-AED1A36A864C}"/>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4" name="Tijdelijke aanduiding voor tekst 7">
            <a:extLst>
              <a:ext uri="{FF2B5EF4-FFF2-40B4-BE49-F238E27FC236}">
                <a16:creationId xmlns:a16="http://schemas.microsoft.com/office/drawing/2014/main" id="{F92BA082-32C3-469E-93FD-8B38FE928EED}"/>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5" name="Tijdelijke aanduiding voor tekst 7">
            <a:extLst>
              <a:ext uri="{FF2B5EF4-FFF2-40B4-BE49-F238E27FC236}">
                <a16:creationId xmlns:a16="http://schemas.microsoft.com/office/drawing/2014/main" id="{D3DF4374-572B-4CEC-A835-3182B9D75DAD}"/>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6" name="Tijdelijke aanduiding voor tekst 7">
            <a:extLst>
              <a:ext uri="{FF2B5EF4-FFF2-40B4-BE49-F238E27FC236}">
                <a16:creationId xmlns:a16="http://schemas.microsoft.com/office/drawing/2014/main" id="{0ADE3B7D-D670-410B-BFE7-44B67D3F500A}"/>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lang="nl-NL" dirty="0"/>
            </a:lvl1pPr>
          </a:lstStyle>
          <a:p>
            <a:pPr lvl="0"/>
            <a:r>
              <a:rPr lang="nl-NL"/>
              <a:t> </a:t>
            </a:r>
          </a:p>
        </p:txBody>
      </p:sp>
      <p:sp>
        <p:nvSpPr>
          <p:cNvPr id="147" name="Tijdelijke aanduiding voor tekst 7">
            <a:extLst>
              <a:ext uri="{FF2B5EF4-FFF2-40B4-BE49-F238E27FC236}">
                <a16:creationId xmlns:a16="http://schemas.microsoft.com/office/drawing/2014/main" id="{4CE15F0B-4963-4506-A514-1CA08A2EDE6C}"/>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8" name="Tijdelijke aanduiding voor tekst 7">
            <a:extLst>
              <a:ext uri="{FF2B5EF4-FFF2-40B4-BE49-F238E27FC236}">
                <a16:creationId xmlns:a16="http://schemas.microsoft.com/office/drawing/2014/main" id="{8A5856D5-A2D5-4C60-AE7A-E859FE0F8BB1}"/>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9" name="Instructie">
            <a:extLst>
              <a:ext uri="{FF2B5EF4-FFF2-40B4-BE49-F238E27FC236}">
                <a16:creationId xmlns:a16="http://schemas.microsoft.com/office/drawing/2014/main" id="{A9F9F261-A159-4949-916C-39997D213738}"/>
              </a:ext>
            </a:extLst>
          </p:cNvPr>
          <p:cNvGrpSpPr/>
          <p:nvPr userDrawn="1"/>
        </p:nvGrpSpPr>
        <p:grpSpPr>
          <a:xfrm>
            <a:off x="-3436204" y="1434"/>
            <a:ext cx="3200077" cy="6001164"/>
            <a:chOff x="-3437547" y="1434"/>
            <a:chExt cx="3201327" cy="6001164"/>
          </a:xfrm>
        </p:grpSpPr>
        <p:cxnSp>
          <p:nvCxnSpPr>
            <p:cNvPr id="150" name="Rechte verbindingslijn 149">
              <a:extLst>
                <a:ext uri="{FF2B5EF4-FFF2-40B4-BE49-F238E27FC236}">
                  <a16:creationId xmlns:a16="http://schemas.microsoft.com/office/drawing/2014/main" id="{10B46DEE-D015-496A-83C9-27FA37486B4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1" name="Ovaal 150">
              <a:extLst>
                <a:ext uri="{FF2B5EF4-FFF2-40B4-BE49-F238E27FC236}">
                  <a16:creationId xmlns:a16="http://schemas.microsoft.com/office/drawing/2014/main" id="{83E3EF3B-37C2-492C-AFD7-A25BE277FFC6}"/>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52" name="Rechthoek 151">
              <a:extLst>
                <a:ext uri="{FF2B5EF4-FFF2-40B4-BE49-F238E27FC236}">
                  <a16:creationId xmlns:a16="http://schemas.microsoft.com/office/drawing/2014/main" id="{C4DDFCBF-7A2E-485B-BE6B-B821D93C316F}"/>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153" name="Ovaal 152">
              <a:extLst>
                <a:ext uri="{FF2B5EF4-FFF2-40B4-BE49-F238E27FC236}">
                  <a16:creationId xmlns:a16="http://schemas.microsoft.com/office/drawing/2014/main" id="{CCB111B9-7327-4BDA-9292-0546824B0AF7}"/>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54" name="Rechthoek 153">
              <a:extLst>
                <a:ext uri="{FF2B5EF4-FFF2-40B4-BE49-F238E27FC236}">
                  <a16:creationId xmlns:a16="http://schemas.microsoft.com/office/drawing/2014/main" id="{C84F51DB-DD16-4C6F-BC24-01CD969A672E}"/>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2AFA64A8-62B8-49ED-A82B-62E5582371A3}"/>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DABDF70B-9267-4E08-8354-459A0FEA8B91}"/>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799"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F8155AF8-69D9-4819-934B-AFE435BA2351}"/>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AB3A301C-AE60-4376-B675-0EA7BD2BAE44}"/>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5"/>
                </a:buBlip>
                <a:tabLst/>
                <a:defRPr/>
              </a:pPr>
              <a:r>
                <a:rPr lang="nl-NL" sz="1799"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C20D3861-A7FB-48EF-9861-5B02BD952091}"/>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C9AF2819-F642-4453-91FC-EFFC2E5A0DCE}"/>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2365C22E-22AE-4159-A9FE-282AAB67B39C}"/>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98E81606-BE82-450D-B002-D87429E0320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657577FA-C7B2-4788-9D71-7644C84A3750}"/>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6266C901-3802-48EE-B877-850905252726}"/>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490DC018-5E0B-4A35-B2D4-365D7BAD86EC}"/>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69D7CB11-D4B5-41C8-BAA7-477DE33A89C3}"/>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5BA65B82-5011-4A37-8340-74004A2DDE93}"/>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F3616617-8B35-43C9-8407-437CF9051519}"/>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7352928E-BCA3-42FE-9B10-A28494726F3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65CC381B-4B29-4007-B1BD-346688E638CD}"/>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6A5CC770-DE4D-492D-9F0C-D7ADFEA54367}"/>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E2663317-A02B-434C-B380-80ACBDBA1D3E}"/>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EA496587-9ED6-4BEC-8528-97DF784CBDEB}"/>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22AAE697-3F74-40ED-8553-110F0F8E49C3}"/>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C393A8B3-B3CB-4362-B5FB-E4C9332F1CBC}"/>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B591851F-F851-419E-8576-CF0009857B72}"/>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7F59DDD1-6B1B-4128-A5C2-CD9B7DF97A92}"/>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D41BDE05-6639-4350-886C-D9325A54AA7F}"/>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FD55AA66-0B73-40D0-B787-C252048F3F4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CB45E325-53B6-44D9-A902-4A4F3FC6A55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7C96A8D4-AD60-4765-B72D-14514AE752C0}"/>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A1BAA22C-87B4-4B26-B718-23039F426E74}"/>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011F13A9-CFD1-46C9-9637-E58B28FA5609}"/>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0A42F1EA-ADAE-4B49-9C36-4353D3A67505}"/>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40AFAE83-A53D-4224-9270-000218C81A59}"/>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0159AA07-76ED-40CE-9D0D-3CDA9A0A3927}"/>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60F10301-448F-495D-8253-0DC231E4641A}"/>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AEA1905F-19BA-428D-8F33-F1D369AD01E4}"/>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E3D87AAE-2F28-42F8-AD0D-77A624E70B5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7C5F726A-5B0B-4FBC-837E-0A30525EAA0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C5BAE05C-B0E5-489A-9341-92EADEDA7863}"/>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D58EF1BF-7F6A-4834-AB71-7986ADAED531}"/>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4E4D1C31-25B6-4644-BCCD-5B63852543BF}"/>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CF9A6D8A-40F4-46A6-94CB-F5A5C6B3D24E}"/>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CCAEAB81-B862-46A7-ACFE-15AE2EE082F7}"/>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B681CD2C-90F8-4806-9E98-EDFF77FC39CC}"/>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6A5162DD-031B-4ADA-B43C-E6CA8B22A19F}"/>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70254158-25F6-41AC-945B-A2CF8DFCBDD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7A3499A1-FA64-49C8-B954-32CC5F208BD8}"/>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8774F0EC-0D15-4651-870D-60BF7A15CCDF}"/>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5FA8805E-39BC-4640-8349-DE3B89B6E3A9}"/>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03B900D6-7F8C-490F-A4DB-0D8003D6D9F8}"/>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A4F0FE64-5396-4448-8AF6-9AD9D8F7A38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D6C2007B-B6F5-44D8-A5B3-AC7A672D382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14EBEE91-E2B1-4487-ADA5-B8F336A439AA}"/>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A9CF2761-C306-48AD-9DAB-9F33D857FB16}"/>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98CED65D-8365-4D8C-8AC6-DDB6094703C0}"/>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DA4786E8-D16D-4BC8-8332-1AACDC0D7401}"/>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F18C0D97-B094-4F6A-98D1-595549B71E00}"/>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A7F6B5DF-FFE3-498E-8CF8-FBE9CE6B2C7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F418482D-65CE-4750-9859-246F9CB137E1}"/>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8DEF2FC5-289B-46E3-A3A5-B96E83DEBE74}"/>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0EC482E2-019B-4CEA-BBA2-C524A229F2B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D88C415B-F450-475F-A46A-3FD8E1C7E96E}"/>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2393315B-4991-4BE7-A907-E8E2240AA97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2FA522F7-29E4-45D0-85FE-33C623049D93}"/>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96891E48-72CF-4456-8FB0-EB7F837C1DEE}"/>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E0421CE2-EEBA-4D47-8CF6-349C34F9FC91}"/>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BB5960D6-DFA9-4AE9-850E-60415CF28F0B}"/>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27429727-1DA9-45EC-ABEC-9DA4DA726B18}"/>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A1C69D02-0841-4CCF-B5FE-1851113DD702}"/>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797199E7-36D6-4D24-B894-ED0363BCC0E2}"/>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F3CD04F9-FF1A-445E-B6D6-B6C758F6219B}"/>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16817F55-8724-4279-9433-FB1A7B9D2B9B}"/>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C289AE14-32F1-47B1-9F34-F5FAB1593480}"/>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65B96022-161A-4FAD-8263-E3EFF709EA4D}"/>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9FF639C3-B863-43DE-B9B3-14898C35E65A}"/>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6068C286-E40F-48E3-90EE-6C7E964C0A73}"/>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6CB59CE4-4F19-4ACC-9892-59D46C94300C}"/>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9673F764-BB6B-4917-A64C-2FDDBB32CB29}"/>
              </a:ext>
            </a:extLst>
          </p:cNvPr>
          <p:cNvSpPr>
            <a:spLocks noGrp="1"/>
          </p:cNvSpPr>
          <p:nvPr>
            <p:ph type="body" sz="quarter" idx="20" hasCustomPrompt="1"/>
          </p:nvPr>
        </p:nvSpPr>
        <p:spPr>
          <a:xfrm>
            <a:off x="5848181" y="6151265"/>
            <a:ext cx="495638"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27340273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en Afbeelding B">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3915233" y="1498600"/>
            <a:ext cx="8276767" cy="5359402"/>
          </a:xfrm>
          <a:solidFill>
            <a:schemeClr val="bg1">
              <a:lumMod val="85000"/>
            </a:schemeClr>
          </a:solidFill>
        </p:spPr>
        <p:txBody>
          <a:bodyPr tIns="720000" anchor="ctr"/>
          <a:lstStyle>
            <a:lvl1pPr marL="0" indent="0" algn="ctr">
              <a:buNone/>
              <a:defRPr sz="1399"/>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4918" y="500836"/>
            <a:ext cx="10562166"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14919" y="1498600"/>
            <a:ext cx="2757065"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020005B0-6ACD-4E21-8077-C7CF70D6CA65}" type="datetime1">
              <a:rPr lang="nl-NL" smtClean="0"/>
              <a:t>13-12-2024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grpSp>
        <p:nvGrpSpPr>
          <p:cNvPr id="17" name="Instructie">
            <a:extLst>
              <a:ext uri="{FF2B5EF4-FFF2-40B4-BE49-F238E27FC236}">
                <a16:creationId xmlns:a16="http://schemas.microsoft.com/office/drawing/2014/main" id="{9B7B5C88-ADCA-445A-BE7A-7FF3CB286712}"/>
              </a:ext>
            </a:extLst>
          </p:cNvPr>
          <p:cNvGrpSpPr/>
          <p:nvPr userDrawn="1"/>
        </p:nvGrpSpPr>
        <p:grpSpPr>
          <a:xfrm>
            <a:off x="12386762" y="1"/>
            <a:ext cx="3182435" cy="5340257"/>
            <a:chOff x="12391601" y="0"/>
            <a:chExt cx="3183678" cy="5340257"/>
          </a:xfrm>
        </p:grpSpPr>
        <p:grpSp>
          <p:nvGrpSpPr>
            <p:cNvPr id="18" name="Meer informatie">
              <a:extLst>
                <a:ext uri="{FF2B5EF4-FFF2-40B4-BE49-F238E27FC236}">
                  <a16:creationId xmlns:a16="http://schemas.microsoft.com/office/drawing/2014/main" id="{C3784EE5-18F7-42D0-A1D6-F3D9D1618421}"/>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1485ABCC-CB41-4A19-9876-19B36AAE5628}"/>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BD1F17E9-9293-4FC8-A038-C56CA6CE432B}"/>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4F2DFFB2-05BC-4199-B2F7-EE1D3F5299D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5888C223-51AD-49B7-BD3D-27D56CA79218}"/>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97CD78FA-5091-4F19-B90D-49337A0A8AE6}"/>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F773858D-E2D1-4461-8040-076E4CC83BE9}"/>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C901EBF5-DD49-46D9-BB46-C701B3D7D002}"/>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3A15D977-E930-4432-8ED0-A7F1D6FE489A}"/>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A430815F-499E-4925-91C5-B09C9C4BBE9C}"/>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94F9E8A8-DB0C-49D1-B466-23DE8C94D1B6}"/>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7A16F3FC-A29C-4968-B391-235750A695EA}"/>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992ED382-6219-4A62-90F3-9F4C667D3804}"/>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A5F84A8D-09E2-4D81-A6CC-54035F29D015}"/>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503A3D7C-59FF-4387-A164-6914441503FD}"/>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E4B31532-C3E1-4DAC-A412-6434CB421C7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EACA36C1-30F2-486D-81FC-91BCB4631F53}"/>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FAFB3B30-19A2-466B-9BD9-455DF01E3067}"/>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3CAD6434-BEDD-4FA4-8C14-02D4470502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99929071-0CEA-4798-8F3E-86B0269936C8}"/>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03E598C1-AA72-44CA-A049-EAD3ABDE6F83}"/>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890475BB-F27A-4D81-8E3D-AE8CE40CB02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FB73DB28-829F-456B-A70A-F4D0391B7574}"/>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8D9BC6D4-81E0-455D-8FFA-9FB7372FF51A}"/>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A6EDEB72-855D-4F4E-9E6D-716A9CDEBE0E}"/>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7EE1686-4F34-464B-B0EA-D6A719ECCA36}"/>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65E07B4E-9527-4EAA-948A-3C93D15CDF84}"/>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48A138D-0628-4E89-B7B9-0498D2B3E203}"/>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A2BDC03F-3901-41AB-B665-8E11E414CCE4}"/>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4B74B745-62C3-48D1-B718-3CA7B0402DB3}"/>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AAA56610-8EEF-4907-BC13-A95F853C030B}"/>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DA42B14-D0FC-4031-99B2-8AA24C99C4E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2F0D9120-3D59-42E0-9AAC-63190E007256}"/>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D4B82487-C943-4279-98E7-64F333278EFC}"/>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F9F34D6B-F284-4235-87E8-D29AB1C936F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952142CB-208A-4773-9445-8F43F3F60E4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2F4E5BC4-4E8D-4470-ADD9-6A5A23BF02B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55458CE3-6BC7-4337-ADC9-63540FCC212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0874F186-1160-4778-B0E5-2E625227500C}"/>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E8A1F1B6-11D8-4652-8063-A700BF025F0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E75EE467-F411-4AFF-8B44-9B35309E51E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6B368D0D-AF02-46C2-95FC-804599E5C479}"/>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3521641C-3A78-4BDE-B3AA-E83862FAE05C}"/>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9" name="Tijdelijke aanduiding voor tekst 7">
            <a:extLst>
              <a:ext uri="{FF2B5EF4-FFF2-40B4-BE49-F238E27FC236}">
                <a16:creationId xmlns:a16="http://schemas.microsoft.com/office/drawing/2014/main" id="{4E895365-7ED6-497D-ACA8-4BE8513B9E64}"/>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0" name="Tijdelijke aanduiding voor tekst 7">
            <a:extLst>
              <a:ext uri="{FF2B5EF4-FFF2-40B4-BE49-F238E27FC236}">
                <a16:creationId xmlns:a16="http://schemas.microsoft.com/office/drawing/2014/main" id="{5FAEFC8C-CFAF-4569-976C-408C88E51251}"/>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1" name="Tijdelijke aanduiding voor tekst 7">
            <a:extLst>
              <a:ext uri="{FF2B5EF4-FFF2-40B4-BE49-F238E27FC236}">
                <a16:creationId xmlns:a16="http://schemas.microsoft.com/office/drawing/2014/main" id="{1DC715BB-3627-4BBA-9D6C-2C0629D47258}"/>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2" name="Tijdelijke aanduiding voor tekst 7">
            <a:extLst>
              <a:ext uri="{FF2B5EF4-FFF2-40B4-BE49-F238E27FC236}">
                <a16:creationId xmlns:a16="http://schemas.microsoft.com/office/drawing/2014/main" id="{D255A19A-6133-4B24-A64E-8744EDF88AD3}"/>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3" name="Tijdelijke aanduiding voor tekst 7">
            <a:extLst>
              <a:ext uri="{FF2B5EF4-FFF2-40B4-BE49-F238E27FC236}">
                <a16:creationId xmlns:a16="http://schemas.microsoft.com/office/drawing/2014/main" id="{94BA9D6C-F13A-495E-8C75-F1AB000DE2CE}"/>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54" name="Tijdelijke aanduiding voor tekst 7">
            <a:extLst>
              <a:ext uri="{FF2B5EF4-FFF2-40B4-BE49-F238E27FC236}">
                <a16:creationId xmlns:a16="http://schemas.microsoft.com/office/drawing/2014/main" id="{4D2583A8-86F5-44DA-85EA-63DC687D7BFC}"/>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3" name="Instructie">
            <a:extLst>
              <a:ext uri="{FF2B5EF4-FFF2-40B4-BE49-F238E27FC236}">
                <a16:creationId xmlns:a16="http://schemas.microsoft.com/office/drawing/2014/main" id="{274D7D86-B122-4DF5-8818-093226BA9CCA}"/>
              </a:ext>
            </a:extLst>
          </p:cNvPr>
          <p:cNvGrpSpPr/>
          <p:nvPr userDrawn="1"/>
        </p:nvGrpSpPr>
        <p:grpSpPr>
          <a:xfrm>
            <a:off x="-3436204" y="1434"/>
            <a:ext cx="3200077" cy="6001164"/>
            <a:chOff x="-3437547" y="1434"/>
            <a:chExt cx="3201327" cy="6001164"/>
          </a:xfrm>
        </p:grpSpPr>
        <p:cxnSp>
          <p:nvCxnSpPr>
            <p:cNvPr id="144" name="Rechte verbindingslijn 143">
              <a:extLst>
                <a:ext uri="{FF2B5EF4-FFF2-40B4-BE49-F238E27FC236}">
                  <a16:creationId xmlns:a16="http://schemas.microsoft.com/office/drawing/2014/main" id="{2FD93E8B-E7D1-43B8-8A76-002474EA294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45" name="Ovaal 144">
              <a:extLst>
                <a:ext uri="{FF2B5EF4-FFF2-40B4-BE49-F238E27FC236}">
                  <a16:creationId xmlns:a16="http://schemas.microsoft.com/office/drawing/2014/main" id="{5EFF6FBB-45E7-4868-A1F4-1447A1FFCA56}"/>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46" name="Rechthoek 145">
              <a:extLst>
                <a:ext uri="{FF2B5EF4-FFF2-40B4-BE49-F238E27FC236}">
                  <a16:creationId xmlns:a16="http://schemas.microsoft.com/office/drawing/2014/main" id="{33FB3ECF-2F36-4346-BD92-5432C45B8D65}"/>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147" name="Ovaal 146">
              <a:extLst>
                <a:ext uri="{FF2B5EF4-FFF2-40B4-BE49-F238E27FC236}">
                  <a16:creationId xmlns:a16="http://schemas.microsoft.com/office/drawing/2014/main" id="{889DD218-C178-4AF6-B29A-C959B205DD8B}"/>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48" name="Rechthoek 147">
              <a:extLst>
                <a:ext uri="{FF2B5EF4-FFF2-40B4-BE49-F238E27FC236}">
                  <a16:creationId xmlns:a16="http://schemas.microsoft.com/office/drawing/2014/main" id="{A680ABD5-C871-4BB7-A99C-B7F17917BCB1}"/>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71B5506B-15D1-4DB2-BA9A-E4AEED8D9CDE}"/>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257982E5-E2CD-41E3-A762-14261F70F309}"/>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799"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50B63F63-67D0-4572-A70D-536480DF9835}"/>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E36835ED-5C1A-477F-AEDE-DAFE9939B62B}"/>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5"/>
                </a:buBlip>
                <a:tabLst/>
                <a:defRPr/>
              </a:pPr>
              <a:r>
                <a:rPr lang="nl-NL" sz="1799"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5A314897-AB9F-4AF8-AB66-E088E6CB1D7E}"/>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CE196785-0742-45C9-A08E-044B13720B67}"/>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65EF4EEC-99FD-454C-9886-78923D9D198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FA0D5044-F613-489C-8433-1ACCEBE7579B}"/>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0513B976-5D96-4C98-9BC8-71183F440DA2}"/>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642F4EF4-C126-4659-9430-6DB61ACD64AE}"/>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4983AFF0-F11E-4369-BBCB-08D26FA8241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1A35C007-37A5-4BC8-AF48-8C648A47F049}"/>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53B0C47A-9EAF-4AC8-A7BB-0583ED6DBC0A}"/>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CF83E645-8FB6-486C-A26C-D4D18DA5190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39244262-EEE8-4756-A31B-74B7F040E926}"/>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BC8EA331-D5A8-492A-95E3-911D16D14B8F}"/>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892698EE-BFDF-4F52-ADEC-08F866FBE261}"/>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FA64D350-1F60-4E4B-A2A9-564D90DC0437}"/>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5EDE1A58-01F4-4BC8-90D5-031A2E70E830}"/>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B0F58428-B938-45B7-81CD-53A9EEB80ED2}"/>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E65C8135-4341-4489-A53B-D1BCB18FF41E}"/>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9354F045-79F2-4471-9D40-236BA88AF0C5}"/>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6007F770-B95A-444F-8334-8483BF3283CF}"/>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FA8FE4C2-E00C-41F1-B5ED-B91923DA32E9}"/>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CFE204C9-387B-4302-8928-98ED4F5CABC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C623873A-3FBD-424B-88A2-2EC4483BFF3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832B5F6A-1922-46D2-8822-31A79A23FD39}"/>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154EFFD7-A6BB-4013-A9D0-C733A039B328}"/>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B8509C0D-5E3D-4C37-83A2-7CDCF5AB8CD3}"/>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F82A86B6-99E8-4879-BCEE-0307B88CF9C5}"/>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74D0636D-6AFC-4298-B2D6-C5BAD0778440}"/>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115B68B0-FF01-4BB7-842C-6A73871D280F}"/>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EA73B758-5170-43B4-9FF2-05741828EB6C}"/>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D3403FEF-2AC6-4FE4-835C-B07B434CCF1F}"/>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474B8972-B82D-401A-A2B2-C3CF57FCCF9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07D32C3E-1B46-4001-957C-2A777D15BCE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BEFD5956-257C-4C30-A8C9-B86202FA4298}"/>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19D15BDB-F9DA-428B-BBCC-133B3841D16B}"/>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25E48F80-7150-4BE2-B510-62B9A0837268}"/>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21E6D121-89F2-4086-B246-22B5796C9224}"/>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D9A09264-521E-489A-8611-0F6AC464B3C6}"/>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82943884-6B37-4BE3-A6D1-E35039A615C5}"/>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882BC850-A3E2-4C73-AC6A-6DD1191E0CDD}"/>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BDC6F94D-B41E-4378-B0CA-ADD00218E56B}"/>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D5A81C7E-FC32-470D-B499-9F79AF5BDDB8}"/>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715C6B50-D437-4FAF-955B-E81968B7F350}"/>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56BE9A2F-7735-49E3-A2BF-9F58D49C2DB5}"/>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11B902AA-A3BE-4D70-A13C-0D146D126DC9}"/>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61FAFEBF-67C7-4346-8153-0411939F01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A2CAB416-8FEA-4EB0-BBBE-F679F6A0CF9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5DF6774C-67B8-4396-9654-8F00DDB38227}"/>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A543EFF5-3301-45DD-B513-DF09C3E57B51}"/>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4ECDD9B1-91EA-46EE-B308-767623D868E2}"/>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9BF20905-4B0D-46FC-BEB4-8A698DA5F524}"/>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009C6E0B-35B4-4A7D-899A-3ED10819EBFE}"/>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6E271D0D-78A1-4E6A-80A9-0499F2B2D528}"/>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D0248DFB-8517-415F-B1BB-E478963F1189}"/>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B229DEF6-7514-4EEC-A457-7C50F2FC9F8C}"/>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AE77E0D2-C9B7-45E3-8B54-0BCA14AE35D7}"/>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29A49695-197B-402F-8C77-01ED3C09054D}"/>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1B75D36E-1A79-4123-A5D5-E49282787B0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CF95AD18-F516-4649-A87A-528E0204DC9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C65A3FD2-787F-40B3-853C-C72F62846626}"/>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7399BA78-21A9-4927-BE1D-57102CE4FEFA}"/>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12AE31C4-8CC8-4A23-928D-C6B6E1FBF17E}"/>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42E3C32F-4C3C-4805-9F1D-475B18954EF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54DE5461-F969-4CC4-8026-33DF81BB6017}"/>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E8AB7324-F6AB-46DB-8E41-B3F0E7A1269F}"/>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80A22220-D5E2-44C2-A611-A4FD3419F37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B2B85368-AF27-482F-BFDD-96D8C7EDE3D1}"/>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6F5A328C-61A5-4A96-84B4-92FEC0A70BE7}"/>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AE1F37A8-D24F-491A-A457-28C5CC7312FA}"/>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CE27DEDA-11F0-402F-AFE2-B38DA807832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D47060DB-740F-4E8D-BB0A-EF873259DE9A}"/>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CD74E63F-60AE-4F80-BBEF-24420011866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1D3FC83A-960E-4E71-8899-7E8BD7866067}"/>
              </a:ext>
            </a:extLst>
          </p:cNvPr>
          <p:cNvSpPr>
            <a:spLocks noGrp="1"/>
          </p:cNvSpPr>
          <p:nvPr>
            <p:ph type="body" sz="quarter" idx="20" hasCustomPrompt="1"/>
          </p:nvPr>
        </p:nvSpPr>
        <p:spPr>
          <a:xfrm>
            <a:off x="3688466" y="6151265"/>
            <a:ext cx="495638"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404027835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pos="384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fbeelding en Tekst A">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0" y="1498600"/>
            <a:ext cx="6096000" cy="5359400"/>
          </a:xfrm>
          <a:solidFill>
            <a:schemeClr val="bg1">
              <a:lumMod val="85000"/>
            </a:schemeClr>
          </a:solidFill>
        </p:spPr>
        <p:txBody>
          <a:bodyPr tIns="720000" anchor="ctr"/>
          <a:lstStyle>
            <a:lvl1pPr marL="0" indent="0" algn="ctr">
              <a:buNone/>
              <a:defRPr sz="1399"/>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4915" y="500836"/>
            <a:ext cx="10564800"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6422497" y="1498600"/>
            <a:ext cx="4957217"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3F3D581D-7955-4434-A307-E0CA59E1AF7F}" type="datetime1">
              <a:rPr lang="nl-NL" smtClean="0"/>
              <a:t>13-12-2024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grpSp>
        <p:nvGrpSpPr>
          <p:cNvPr id="17" name="Instructie">
            <a:extLst>
              <a:ext uri="{FF2B5EF4-FFF2-40B4-BE49-F238E27FC236}">
                <a16:creationId xmlns:a16="http://schemas.microsoft.com/office/drawing/2014/main" id="{440CD394-D361-4A46-B011-86D88397DBEE}"/>
              </a:ext>
            </a:extLst>
          </p:cNvPr>
          <p:cNvGrpSpPr/>
          <p:nvPr userDrawn="1"/>
        </p:nvGrpSpPr>
        <p:grpSpPr>
          <a:xfrm>
            <a:off x="-3424208" y="1"/>
            <a:ext cx="3182435" cy="5340257"/>
            <a:chOff x="12391601" y="0"/>
            <a:chExt cx="3183678" cy="5340257"/>
          </a:xfrm>
        </p:grpSpPr>
        <p:grpSp>
          <p:nvGrpSpPr>
            <p:cNvPr id="18" name="Meer informatie">
              <a:extLst>
                <a:ext uri="{FF2B5EF4-FFF2-40B4-BE49-F238E27FC236}">
                  <a16:creationId xmlns:a16="http://schemas.microsoft.com/office/drawing/2014/main" id="{6FAA1300-D453-4185-A594-73F04995B003}"/>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CED17F6-F419-4AB2-BFC9-7FE96FA39E5A}"/>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20A529DA-5068-470F-AC6F-29FD9BBB8491}"/>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02F972B1-D458-433B-AD64-AFDDDFB68C50}"/>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FE3B63F2-C79C-4177-AC61-9A05DE2238C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5EFEF502-3B3B-4C77-9F50-22684457EF81}"/>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AF039575-A992-454E-A054-CCF42D227F8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19D7EA8-A876-44D8-85C8-E4D6425881F5}"/>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23206817-17E5-462D-9CCE-EFF33AD26324}"/>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42524149-09CA-4711-92F0-BF06D1EA33A1}"/>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A69C472E-E7D8-4D53-8465-ACDA694D7372}"/>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36A00D8E-F59D-4819-A19E-C56F05760547}"/>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7A85FBA7-0952-4140-AFFC-7D782186B122}"/>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8DC6655B-1360-4138-861C-EE6D631A343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9B9B3924-34DF-4552-B444-DD21B552959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4389F24-68E6-438C-BF6A-4352866207E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7FC562D3-9E82-4303-89BD-732B73361B1B}"/>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286846B1-9811-4C1E-AD04-3D99B410E846}"/>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657AC1EB-CE4F-4350-BEB6-A726E0AAD93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C847E939-56F2-4E6C-8C23-C567B2CE135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F0FC940-E2A1-4E05-9F26-4E1BA274DDAC}"/>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D9266030-A790-429E-AD77-5B76CD73797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681B7997-D3E9-4D66-A670-68D754919607}"/>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C77314DF-47AA-482A-AB46-7A0F1FD98A4B}"/>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A4B84C-49D1-40CF-915A-FEF2F8287CB7}"/>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081A74F7-E0E1-4967-B8EC-917487FFA19F}"/>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989C4831-3643-44AD-BBD1-208FD37A9D6D}"/>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05A1D074-070B-45A7-8EF8-35B846C02905}"/>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F39A4D0C-F0A4-439B-813D-729DBF4E0C1D}"/>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6975A810-5C60-4959-9269-30DCF2A88C67}"/>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02092E30-BB57-40BD-AAAD-ACF505D93D5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B0C7BD40-518E-4A57-9907-B9EDAB04275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6E3D0CE7-390E-4968-9B8C-0F2F0E774A7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F368C42A-5DA8-4174-A8A7-9D8C2B5A190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48F26AA6-D98B-437A-BE8B-5FA07596596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09BB1A7F-83BB-469B-BD59-BAFC1233A60E}"/>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116A7F31-09EE-4B4F-970B-6B56A1CCF14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64A73E91-2FB1-468E-9444-185F3AFB72C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A699BDB9-75ED-429F-827C-E5B552C8AD18}"/>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5741CB5A-AF7A-4AA8-905F-F2559CD55D2D}"/>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F17BC356-79D3-4AF6-B250-39396BD286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088F2A88-10FB-4CB9-A301-F986C26147EC}"/>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46E6F8D6-7158-4FED-BD1F-5D2DB64CEB4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3" name="Tijdelijke aanduiding voor tekst 7">
            <a:extLst>
              <a:ext uri="{FF2B5EF4-FFF2-40B4-BE49-F238E27FC236}">
                <a16:creationId xmlns:a16="http://schemas.microsoft.com/office/drawing/2014/main" id="{A8642C02-6AC7-435E-AFC9-3BCF1CAE9B18}"/>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4" name="Tijdelijke aanduiding voor tekst 7">
            <a:extLst>
              <a:ext uri="{FF2B5EF4-FFF2-40B4-BE49-F238E27FC236}">
                <a16:creationId xmlns:a16="http://schemas.microsoft.com/office/drawing/2014/main" id="{3DF79C75-1C2B-4CE4-B6C8-B21A0718773A}"/>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5" name="Tijdelijke aanduiding voor tekst 7">
            <a:extLst>
              <a:ext uri="{FF2B5EF4-FFF2-40B4-BE49-F238E27FC236}">
                <a16:creationId xmlns:a16="http://schemas.microsoft.com/office/drawing/2014/main" id="{2E8C1D00-E04E-4FF2-9DD5-20D6872B58A3}"/>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6" name="Tijdelijke aanduiding voor tekst 7">
            <a:extLst>
              <a:ext uri="{FF2B5EF4-FFF2-40B4-BE49-F238E27FC236}">
                <a16:creationId xmlns:a16="http://schemas.microsoft.com/office/drawing/2014/main" id="{340815E9-180E-41E4-8B01-DC529CBF2816}"/>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7" name="Tijdelijke aanduiding voor tekst 7">
            <a:extLst>
              <a:ext uri="{FF2B5EF4-FFF2-40B4-BE49-F238E27FC236}">
                <a16:creationId xmlns:a16="http://schemas.microsoft.com/office/drawing/2014/main" id="{EDF72D85-BBE5-4BBC-871E-DE86A48E0ADF}"/>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8" name="Tijdelijke aanduiding voor tekst 7">
            <a:extLst>
              <a:ext uri="{FF2B5EF4-FFF2-40B4-BE49-F238E27FC236}">
                <a16:creationId xmlns:a16="http://schemas.microsoft.com/office/drawing/2014/main" id="{A876B2CB-1166-480C-84E8-1D5EEBF8B701}"/>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9" name="Instructie">
            <a:extLst>
              <a:ext uri="{FF2B5EF4-FFF2-40B4-BE49-F238E27FC236}">
                <a16:creationId xmlns:a16="http://schemas.microsoft.com/office/drawing/2014/main" id="{91B20C9C-BC1A-4454-8623-D2CC3FA3A3D1}"/>
              </a:ext>
            </a:extLst>
          </p:cNvPr>
          <p:cNvGrpSpPr/>
          <p:nvPr userDrawn="1"/>
        </p:nvGrpSpPr>
        <p:grpSpPr>
          <a:xfrm>
            <a:off x="12436405" y="1434"/>
            <a:ext cx="3200077" cy="6001164"/>
            <a:chOff x="-3437547" y="1434"/>
            <a:chExt cx="3201327" cy="6001164"/>
          </a:xfrm>
        </p:grpSpPr>
        <p:cxnSp>
          <p:nvCxnSpPr>
            <p:cNvPr id="150" name="Rechte verbindingslijn 149">
              <a:extLst>
                <a:ext uri="{FF2B5EF4-FFF2-40B4-BE49-F238E27FC236}">
                  <a16:creationId xmlns:a16="http://schemas.microsoft.com/office/drawing/2014/main" id="{F76E7FAB-C11C-4DD5-822E-B6CC2472B2C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1" name="Ovaal 150">
              <a:extLst>
                <a:ext uri="{FF2B5EF4-FFF2-40B4-BE49-F238E27FC236}">
                  <a16:creationId xmlns:a16="http://schemas.microsoft.com/office/drawing/2014/main" id="{59FB638E-41B3-4952-8BEB-FBFDB95BDFBA}"/>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52" name="Rechthoek 151">
              <a:extLst>
                <a:ext uri="{FF2B5EF4-FFF2-40B4-BE49-F238E27FC236}">
                  <a16:creationId xmlns:a16="http://schemas.microsoft.com/office/drawing/2014/main" id="{5C68FACA-D7EE-4939-A9FC-7DDBE34408FA}"/>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153" name="Ovaal 152">
              <a:extLst>
                <a:ext uri="{FF2B5EF4-FFF2-40B4-BE49-F238E27FC236}">
                  <a16:creationId xmlns:a16="http://schemas.microsoft.com/office/drawing/2014/main" id="{D0AC4AFF-E87D-4EC8-9965-3CE08E265F3C}"/>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54" name="Rechthoek 153">
              <a:extLst>
                <a:ext uri="{FF2B5EF4-FFF2-40B4-BE49-F238E27FC236}">
                  <a16:creationId xmlns:a16="http://schemas.microsoft.com/office/drawing/2014/main" id="{1644000E-F1E9-4E59-97FD-C559A30A0C40}"/>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8B95881A-5033-41BF-89A4-ED071697BB2E}"/>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B0C08D84-B6DF-40E9-AF3F-FD5BEBFE4E20}"/>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799"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F46F0F09-6D10-4697-AC28-047AE5E0B230}"/>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DA95133C-D9CE-4D62-B8B8-8733615CC933}"/>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5"/>
                </a:buBlip>
                <a:tabLst/>
                <a:defRPr/>
              </a:pPr>
              <a:r>
                <a:rPr lang="nl-NL" sz="1799"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5DC97D4F-41EA-42EC-BFAA-AF72D66BA2FC}"/>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9D374784-605B-442D-B733-1AF9F3610ABE}"/>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16AAD2FB-E9F7-470D-B10E-290E61ADC91E}"/>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FB9262B1-4305-494A-9668-BB72001279CD}"/>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0041DFDF-6E90-4CDE-B668-3CE2DC1FB70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14483C1A-78A0-4CF2-8D89-5E64EC0CD5CB}"/>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02AE0ECE-DFB2-4D4D-BC26-DA51FC6A81F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89371F3E-2095-438E-B689-58DC1C060BAF}"/>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C76483CF-D515-4BAC-8AF3-90D4EC7CE2AA}"/>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501014B0-4E7F-40B1-8832-BAE4D54BAAA2}"/>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8C7E85FC-847C-4689-8E48-49585C456CBE}"/>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DF8C6523-AF61-4513-BD5B-5250E43004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06616267-350D-4FDE-8E4D-2CB51E1223F5}"/>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7ECEF1E8-A833-4DA2-9ED0-17439E7B6322}"/>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3F76ED4F-163F-4227-A6D5-D54BDE8425A8}"/>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DC2E21ED-81A6-403F-9A32-3391265A6937}"/>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27C36E4D-3C48-4EB6-907F-D43936E458D4}"/>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A331BB07-C461-4890-B139-E413AEA2E9C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AC4BFFC7-A60D-418E-93B7-FD3C253A0C4D}"/>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C2A96045-C843-4353-826E-1102A2E06BE6}"/>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B5402763-F2E1-4EC9-AD9B-F0F0835CAC2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98102CC4-DD09-465A-A003-5B2302945C9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98B4D441-4A0E-46FE-A4B2-667493CF1062}"/>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6F66A5A2-8146-42C8-8F12-F97386EAB0C3}"/>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ECE04E55-6398-443A-881C-10EDA82D093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A6E7C2BE-B9CE-411A-809A-806D41BEBBBC}"/>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FB647C15-A317-4AFF-B7E6-6A55E43D1C8D}"/>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7E6DB856-74C3-44A8-8260-50A701308E4B}"/>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D1D4FA6F-355B-4BC0-BFF9-C7B0FBBA60BD}"/>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1D47238E-0857-46C0-9FE8-9962E40D0D8E}"/>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0CAEF4C4-5299-4833-9E6C-B9824DF9D49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E0843773-BBC9-4B26-A617-47032CFE9D8A}"/>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95FF7FE1-F712-42BF-BBFD-A6891165872D}"/>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FA2DD26F-FDAD-43ED-B322-727329A00F8D}"/>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3E0A9FA9-9BC4-46DA-BD0F-40C2B5F0C44D}"/>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A46DB572-7F3E-4C1B-A606-57D3770BC52F}"/>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45908A3E-7EFD-4E3A-AEF6-3225F492111E}"/>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ACA13E49-2BF9-423A-8506-7E2A1CB6BC34}"/>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01675353-C45F-4400-BFBF-9D5ADABBD42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09E8565F-EB40-49B1-B422-8A1889F6D1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4577FC4B-0AAF-47D0-8193-154F7C78EB7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19EE3B71-6950-4E5F-8FE6-88FC3B77EE62}"/>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9B1532A0-C474-4487-863F-5E8BF93BB6FF}"/>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03E83403-5ED0-4C56-B0D8-9D585BE48E59}"/>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36668EC6-A54D-488B-8F7D-FA7B8CFD081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031DEFE8-0807-4D74-84F2-4CBE0D4AFE95}"/>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D3E28CDF-7A83-41A5-B611-205D02AA7799}"/>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CA0617E0-C68A-4E5F-A9D7-B8D6100372F6}"/>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B7BC0155-130A-4F92-ADF4-0FC50CCD4FE8}"/>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56C25039-89CB-4F43-BAE0-26C30CAE934A}"/>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138AE4E9-F158-423D-9B14-0A763187954A}"/>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495D0A37-1D7D-4361-AAA1-9F2CA0F56C9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9A45E6E4-426F-43E5-880E-363FC0BCE1FF}"/>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56F6EA95-A674-499E-866F-4571A5D6CA02}"/>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45CD7A76-007E-4428-9304-F64BF6DFA37B}"/>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9A8CCF7B-D220-4693-9D63-B1DF1489DCE6}"/>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72F68E46-0DD4-43A8-9CBB-A0CF369564E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41791662-CEFD-4DA8-BD2C-9C37CA31B92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09B293B0-03A2-4B80-94C6-826E013EAC94}"/>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1B6020BB-DACE-49AD-A4A7-3241C9FC2E79}"/>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61F5AA6E-6573-40C3-AECA-8C82037EE7A6}"/>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D5A7FC8E-B09C-4B46-B686-BAB4B360A30C}"/>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1621233F-D55A-4252-8FB1-53ED2E02E574}"/>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ED104005-2B55-4829-B3F5-FCE04141C7FC}"/>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A0842E38-04B8-4C0B-8A33-7DCB0917242C}"/>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3B29E1B7-1ABF-456C-9270-683F393F40D8}"/>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0B39B485-CA5E-43CD-BC39-08E8F103094C}"/>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8E0119CD-4326-41D9-9CB5-BD1EFD0A5F99}"/>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5BFD3E6A-3919-4BE6-B6F1-D5FB0809E805}"/>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67F09321-0F6C-4454-B758-1419CF8548E0}"/>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772AB5FA-DC7A-416F-97AD-37FA83779092}"/>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282ADD9C-25FD-4D78-A5DB-BC686EFA91C2}"/>
              </a:ext>
            </a:extLst>
          </p:cNvPr>
          <p:cNvSpPr>
            <a:spLocks noGrp="1"/>
          </p:cNvSpPr>
          <p:nvPr>
            <p:ph type="body" sz="quarter" idx="20" hasCustomPrompt="1"/>
          </p:nvPr>
        </p:nvSpPr>
        <p:spPr>
          <a:xfrm>
            <a:off x="5848181" y="6151265"/>
            <a:ext cx="495638"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274184679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pos="384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beelding en Tekst B">
    <p:spTree>
      <p:nvGrpSpPr>
        <p:cNvPr id="1" name=""/>
        <p:cNvGrpSpPr/>
        <p:nvPr/>
      </p:nvGrpSpPr>
      <p:grpSpPr>
        <a:xfrm>
          <a:off x="0" y="0"/>
          <a:ext cx="0" cy="0"/>
          <a:chOff x="0" y="0"/>
          <a:chExt cx="0" cy="0"/>
        </a:xfrm>
      </p:grpSpPr>
      <p:sp>
        <p:nvSpPr>
          <p:cNvPr id="15" name="Tijdelijke aanduiding voor afbeelding 8">
            <a:extLst>
              <a:ext uri="{FF2B5EF4-FFF2-40B4-BE49-F238E27FC236}">
                <a16:creationId xmlns:a16="http://schemas.microsoft.com/office/drawing/2014/main" id="{87B2078E-DC57-4499-8E56-DCEC18BA5092}"/>
              </a:ext>
            </a:extLst>
          </p:cNvPr>
          <p:cNvSpPr>
            <a:spLocks noGrp="1"/>
          </p:cNvSpPr>
          <p:nvPr>
            <p:ph type="pic" sz="quarter" idx="21" hasCustomPrompt="1"/>
          </p:nvPr>
        </p:nvSpPr>
        <p:spPr>
          <a:xfrm>
            <a:off x="-1" y="1498600"/>
            <a:ext cx="8276767" cy="5359396"/>
          </a:xfrm>
          <a:solidFill>
            <a:schemeClr val="bg1">
              <a:lumMod val="85000"/>
            </a:schemeClr>
          </a:solidFill>
        </p:spPr>
        <p:txBody>
          <a:bodyPr tIns="720000" anchor="ctr"/>
          <a:lstStyle>
            <a:lvl1pPr marL="0" indent="0" algn="ctr">
              <a:buNone/>
              <a:defRPr sz="1399"/>
            </a:lvl1pPr>
          </a:lstStyle>
          <a:p>
            <a:r>
              <a:rPr lang="nl-NL"/>
              <a:t>Nieuwe afbeelding inladen via icoon</a:t>
            </a:r>
          </a:p>
        </p:txBody>
      </p:sp>
      <p:sp>
        <p:nvSpPr>
          <p:cNvPr id="2" name="Titel 1">
            <a:extLst>
              <a:ext uri="{FF2B5EF4-FFF2-40B4-BE49-F238E27FC236}">
                <a16:creationId xmlns:a16="http://schemas.microsoft.com/office/drawing/2014/main" id="{C7B00C32-D7B5-4869-8F45-6B6E68FF15EF}"/>
              </a:ext>
            </a:extLst>
          </p:cNvPr>
          <p:cNvSpPr>
            <a:spLocks noGrp="1"/>
          </p:cNvSpPr>
          <p:nvPr>
            <p:ph type="title" hasCustomPrompt="1"/>
          </p:nvPr>
        </p:nvSpPr>
        <p:spPr>
          <a:xfrm>
            <a:off x="815657" y="500836"/>
            <a:ext cx="10561427" cy="840602"/>
          </a:xfrm>
        </p:spPr>
        <p:txBody>
          <a:bodyPr/>
          <a:lstStyle>
            <a:lvl1pPr>
              <a:defRPr/>
            </a:lvl1pPr>
          </a:lstStyle>
          <a:p>
            <a:r>
              <a:rPr lang="nl-NL"/>
              <a:t>Klik om de stijl te bewerken</a:t>
            </a:r>
          </a:p>
        </p:txBody>
      </p:sp>
      <p:sp>
        <p:nvSpPr>
          <p:cNvPr id="3" name="Tijdelijke aanduiding voor verticale tekst 2">
            <a:extLst>
              <a:ext uri="{FF2B5EF4-FFF2-40B4-BE49-F238E27FC236}">
                <a16:creationId xmlns:a16="http://schemas.microsoft.com/office/drawing/2014/main" id="{4B70815F-A2CC-4E1A-9A28-3127D6EDE0C9}"/>
              </a:ext>
            </a:extLst>
          </p:cNvPr>
          <p:cNvSpPr>
            <a:spLocks noGrp="1"/>
          </p:cNvSpPr>
          <p:nvPr>
            <p:ph type="body" orient="vert" idx="1" hasCustomPrompt="1"/>
          </p:nvPr>
        </p:nvSpPr>
        <p:spPr>
          <a:xfrm>
            <a:off x="8623191" y="1498600"/>
            <a:ext cx="2756523" cy="4442400"/>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4" name="Tijdelijke aanduiding voor datum 3">
            <a:extLst>
              <a:ext uri="{FF2B5EF4-FFF2-40B4-BE49-F238E27FC236}">
                <a16:creationId xmlns:a16="http://schemas.microsoft.com/office/drawing/2014/main" id="{5FFAE2A6-8094-46FB-A8DF-F6A27FD4DEA3}"/>
              </a:ext>
            </a:extLst>
          </p:cNvPr>
          <p:cNvSpPr>
            <a:spLocks noGrp="1"/>
          </p:cNvSpPr>
          <p:nvPr>
            <p:ph type="dt" sz="half" idx="10"/>
          </p:nvPr>
        </p:nvSpPr>
        <p:spPr/>
        <p:txBody>
          <a:bodyPr/>
          <a:lstStyle/>
          <a:p>
            <a:fld id="{FC2D3718-73C4-43E0-A43B-9BDCEE18DD61}" type="datetime1">
              <a:rPr lang="nl-NL" smtClean="0"/>
              <a:t>13-12-2024</a:t>
            </a:fld>
            <a:endParaRPr lang="nl-NL"/>
          </a:p>
        </p:txBody>
      </p:sp>
      <p:sp>
        <p:nvSpPr>
          <p:cNvPr id="5" name="Tijdelijke aanduiding voor voettekst 4">
            <a:extLst>
              <a:ext uri="{FF2B5EF4-FFF2-40B4-BE49-F238E27FC236}">
                <a16:creationId xmlns:a16="http://schemas.microsoft.com/office/drawing/2014/main" id="{15C3B878-D052-4B8E-B811-14EF9E706B2A}"/>
              </a:ext>
            </a:extLst>
          </p:cNvPr>
          <p:cNvSpPr>
            <a:spLocks noGrp="1"/>
          </p:cNvSpPr>
          <p:nvPr>
            <p:ph type="ftr" sz="quarter" idx="11"/>
          </p:nvPr>
        </p:nvSpPr>
        <p:spPr/>
        <p:txBody>
          <a:bodyPr/>
          <a:lstStyle/>
          <a:p>
            <a:r>
              <a:rPr lang="nl-NL"/>
              <a:t>Concept – versie 1.0</a:t>
            </a:r>
          </a:p>
        </p:txBody>
      </p:sp>
      <p:sp>
        <p:nvSpPr>
          <p:cNvPr id="6" name="Tijdelijke aanduiding voor dianummer 5">
            <a:extLst>
              <a:ext uri="{FF2B5EF4-FFF2-40B4-BE49-F238E27FC236}">
                <a16:creationId xmlns:a16="http://schemas.microsoft.com/office/drawing/2014/main" id="{CBAC8FCF-0529-4E05-A3C3-E498288341B9}"/>
              </a:ext>
            </a:extLst>
          </p:cNvPr>
          <p:cNvSpPr>
            <a:spLocks noGrp="1"/>
          </p:cNvSpPr>
          <p:nvPr>
            <p:ph type="sldNum" sz="quarter" idx="12"/>
          </p:nvPr>
        </p:nvSpPr>
        <p:spPr/>
        <p:txBody>
          <a:bodyPr/>
          <a:lstStyle/>
          <a:p>
            <a:fld id="{4E9B7CCD-266F-43F9-81AC-61644C6EA253}" type="slidenum">
              <a:rPr lang="nl-NL" smtClean="0"/>
              <a:t>‹nr.›</a:t>
            </a:fld>
            <a:endParaRPr lang="nl-NL"/>
          </a:p>
        </p:txBody>
      </p:sp>
      <p:grpSp>
        <p:nvGrpSpPr>
          <p:cNvPr id="17" name="Instructie">
            <a:extLst>
              <a:ext uri="{FF2B5EF4-FFF2-40B4-BE49-F238E27FC236}">
                <a16:creationId xmlns:a16="http://schemas.microsoft.com/office/drawing/2014/main" id="{B7B43BB1-586C-439D-81C9-DA6802BAD130}"/>
              </a:ext>
            </a:extLst>
          </p:cNvPr>
          <p:cNvGrpSpPr/>
          <p:nvPr userDrawn="1"/>
        </p:nvGrpSpPr>
        <p:grpSpPr>
          <a:xfrm>
            <a:off x="-3424208" y="1"/>
            <a:ext cx="3182435" cy="5340257"/>
            <a:chOff x="12391601" y="0"/>
            <a:chExt cx="3183678" cy="5340257"/>
          </a:xfrm>
        </p:grpSpPr>
        <p:grpSp>
          <p:nvGrpSpPr>
            <p:cNvPr id="18" name="Meer informatie">
              <a:extLst>
                <a:ext uri="{FF2B5EF4-FFF2-40B4-BE49-F238E27FC236}">
                  <a16:creationId xmlns:a16="http://schemas.microsoft.com/office/drawing/2014/main" id="{D9D2077F-80AE-464E-A23D-182FF6556FE1}"/>
                </a:ext>
              </a:extLst>
            </p:cNvPr>
            <p:cNvGrpSpPr/>
            <p:nvPr userDrawn="1"/>
          </p:nvGrpSpPr>
          <p:grpSpPr>
            <a:xfrm>
              <a:off x="12396764" y="4556984"/>
              <a:ext cx="3178515" cy="783273"/>
              <a:chOff x="-3741486" y="3386444"/>
              <a:chExt cx="3178515" cy="783273"/>
            </a:xfrm>
          </p:grpSpPr>
          <p:sp>
            <p:nvSpPr>
              <p:cNvPr id="58" name="Freeform 101">
                <a:extLst>
                  <a:ext uri="{FF2B5EF4-FFF2-40B4-BE49-F238E27FC236}">
                    <a16:creationId xmlns:a16="http://schemas.microsoft.com/office/drawing/2014/main" id="{F48AC0F1-E340-46A7-B430-C02F538B9970}"/>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59" name="Rechthoek 58">
                <a:extLst>
                  <a:ext uri="{FF2B5EF4-FFF2-40B4-BE49-F238E27FC236}">
                    <a16:creationId xmlns:a16="http://schemas.microsoft.com/office/drawing/2014/main" id="{68A78906-D3EF-4982-ACC8-F3DA6A3DF2BE}"/>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60" name="Rechte verbindingslijn 59">
                <a:extLst>
                  <a:ext uri="{FF2B5EF4-FFF2-40B4-BE49-F238E27FC236}">
                    <a16:creationId xmlns:a16="http://schemas.microsoft.com/office/drawing/2014/main" id="{22120CF6-541D-4D6D-AF10-CA949B3DC64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9" name="Rechthoek 18">
              <a:extLst>
                <a:ext uri="{FF2B5EF4-FFF2-40B4-BE49-F238E27FC236}">
                  <a16:creationId xmlns:a16="http://schemas.microsoft.com/office/drawing/2014/main" id="{C9EF0049-C59D-4194-A7F6-1E6FCFB8EB64}"/>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Afbeelding invoegen/veranderen</a:t>
              </a:r>
            </a:p>
          </p:txBody>
        </p:sp>
        <p:sp>
          <p:nvSpPr>
            <p:cNvPr id="20" name="Ovaal 19">
              <a:extLst>
                <a:ext uri="{FF2B5EF4-FFF2-40B4-BE49-F238E27FC236}">
                  <a16:creationId xmlns:a16="http://schemas.microsoft.com/office/drawing/2014/main" id="{9B0113FD-65BB-4FA7-903D-BCA9AACABC09}"/>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21" name="Rechte verbindingslijn 20">
              <a:extLst>
                <a:ext uri="{FF2B5EF4-FFF2-40B4-BE49-F238E27FC236}">
                  <a16:creationId xmlns:a16="http://schemas.microsoft.com/office/drawing/2014/main" id="{EBF364DD-9EAF-487C-ABED-D2FB30771A44}"/>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22" name="Rechte verbindingslijn 21">
              <a:extLst>
                <a:ext uri="{FF2B5EF4-FFF2-40B4-BE49-F238E27FC236}">
                  <a16:creationId xmlns:a16="http://schemas.microsoft.com/office/drawing/2014/main" id="{00949A74-BE03-47D7-8ECF-C1FAB4FC2550}"/>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23" name="Rechthoek 22">
              <a:extLst>
                <a:ext uri="{FF2B5EF4-FFF2-40B4-BE49-F238E27FC236}">
                  <a16:creationId xmlns:a16="http://schemas.microsoft.com/office/drawing/2014/main" id="{893F21E9-8CCC-4CDE-9E9D-A17C0A86EA3B}"/>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24" name="Rechte verbindingslijn 23">
              <a:extLst>
                <a:ext uri="{FF2B5EF4-FFF2-40B4-BE49-F238E27FC236}">
                  <a16:creationId xmlns:a16="http://schemas.microsoft.com/office/drawing/2014/main" id="{A8E685C0-6CC1-475A-AAA3-EE85E99B8C76}"/>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25" name="Ovaal 24">
              <a:extLst>
                <a:ext uri="{FF2B5EF4-FFF2-40B4-BE49-F238E27FC236}">
                  <a16:creationId xmlns:a16="http://schemas.microsoft.com/office/drawing/2014/main" id="{E3624847-EA25-4896-ABD3-5993DC056C59}"/>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26" name="Rechthoek 25">
              <a:extLst>
                <a:ext uri="{FF2B5EF4-FFF2-40B4-BE49-F238E27FC236}">
                  <a16:creationId xmlns:a16="http://schemas.microsoft.com/office/drawing/2014/main" id="{44A5A7CE-6278-475D-84FC-B82DE885C0C8}"/>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27" name="Groep 26">
              <a:extLst>
                <a:ext uri="{FF2B5EF4-FFF2-40B4-BE49-F238E27FC236}">
                  <a16:creationId xmlns:a16="http://schemas.microsoft.com/office/drawing/2014/main" id="{A39ACDA0-13CC-460D-9A1C-B19EED2DB934}"/>
                </a:ext>
              </a:extLst>
            </p:cNvPr>
            <p:cNvGrpSpPr/>
            <p:nvPr userDrawn="1"/>
          </p:nvGrpSpPr>
          <p:grpSpPr>
            <a:xfrm>
              <a:off x="12757282" y="2184550"/>
              <a:ext cx="825500" cy="209550"/>
              <a:chOff x="13504624" y="2482850"/>
              <a:chExt cx="825500" cy="209550"/>
            </a:xfrm>
          </p:grpSpPr>
          <p:sp>
            <p:nvSpPr>
              <p:cNvPr id="55" name="Rechthoek 54">
                <a:extLst>
                  <a:ext uri="{FF2B5EF4-FFF2-40B4-BE49-F238E27FC236}">
                    <a16:creationId xmlns:a16="http://schemas.microsoft.com/office/drawing/2014/main" id="{C9D615C6-4250-4266-89A0-2314749FB9D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mn-lt"/>
                    <a:cs typeface="Arial" panose="020B0604020202020204" pitchFamily="34" charset="0"/>
                  </a:rPr>
                  <a:t>Invoegen</a:t>
                </a:r>
              </a:p>
            </p:txBody>
          </p:sp>
          <p:cxnSp>
            <p:nvCxnSpPr>
              <p:cNvPr id="56" name="Rechte verbindingslijn 55">
                <a:extLst>
                  <a:ext uri="{FF2B5EF4-FFF2-40B4-BE49-F238E27FC236}">
                    <a16:creationId xmlns:a16="http://schemas.microsoft.com/office/drawing/2014/main" id="{E972F0C0-AA0B-4914-B581-C640BDD632F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57" name="Gelijkbenige driehoek 56">
                <a:extLst>
                  <a:ext uri="{FF2B5EF4-FFF2-40B4-BE49-F238E27FC236}">
                    <a16:creationId xmlns:a16="http://schemas.microsoft.com/office/drawing/2014/main" id="{26B7EE00-C307-480F-A3B7-1ECEE4839BE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28" name="Groep 27">
              <a:extLst>
                <a:ext uri="{FF2B5EF4-FFF2-40B4-BE49-F238E27FC236}">
                  <a16:creationId xmlns:a16="http://schemas.microsoft.com/office/drawing/2014/main" id="{DB358ADB-9857-4FBD-8D96-2CD008F3CAA8}"/>
                </a:ext>
              </a:extLst>
            </p:cNvPr>
            <p:cNvGrpSpPr/>
            <p:nvPr userDrawn="1"/>
          </p:nvGrpSpPr>
          <p:grpSpPr>
            <a:xfrm>
              <a:off x="12757282" y="1141626"/>
              <a:ext cx="294789" cy="318834"/>
              <a:chOff x="14466489" y="1001522"/>
              <a:chExt cx="290627" cy="314333"/>
            </a:xfrm>
          </p:grpSpPr>
          <p:sp>
            <p:nvSpPr>
              <p:cNvPr id="49" name="Rechthoek 48">
                <a:extLst>
                  <a:ext uri="{FF2B5EF4-FFF2-40B4-BE49-F238E27FC236}">
                    <a16:creationId xmlns:a16="http://schemas.microsoft.com/office/drawing/2014/main" id="{4319AD98-5FA8-4F77-BAB3-E3AFBDE82748}"/>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50" name="Ovaal 49">
                <a:extLst>
                  <a:ext uri="{FF2B5EF4-FFF2-40B4-BE49-F238E27FC236}">
                    <a16:creationId xmlns:a16="http://schemas.microsoft.com/office/drawing/2014/main" id="{4B596C3D-483D-4F6D-8F72-A4BFD574325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1" name="Vrije vorm: vorm 50">
                <a:extLst>
                  <a:ext uri="{FF2B5EF4-FFF2-40B4-BE49-F238E27FC236}">
                    <a16:creationId xmlns:a16="http://schemas.microsoft.com/office/drawing/2014/main" id="{A71F3F55-D338-4F6E-AD5C-E6DF6C72B0E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52" name="Rechthoek: afgeronde hoeken 51">
                <a:extLst>
                  <a:ext uri="{FF2B5EF4-FFF2-40B4-BE49-F238E27FC236}">
                    <a16:creationId xmlns:a16="http://schemas.microsoft.com/office/drawing/2014/main" id="{D5AB0D20-6401-493A-A203-AA215CB3E44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cxnSp>
            <p:nvCxnSpPr>
              <p:cNvPr id="53" name="Rechte verbindingslijn 52">
                <a:extLst>
                  <a:ext uri="{FF2B5EF4-FFF2-40B4-BE49-F238E27FC236}">
                    <a16:creationId xmlns:a16="http://schemas.microsoft.com/office/drawing/2014/main" id="{1865B6A6-B027-4789-A3EA-9CB9F98327B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4" name="Rechte verbindingslijn 53">
                <a:extLst>
                  <a:ext uri="{FF2B5EF4-FFF2-40B4-BE49-F238E27FC236}">
                    <a16:creationId xmlns:a16="http://schemas.microsoft.com/office/drawing/2014/main" id="{2571B754-5690-40C6-AFB1-02AF1E9FEF42}"/>
                  </a:ext>
                </a:extLst>
              </p:cNvPr>
              <p:cNvCxnSpPr>
                <a:cxnSpLocks/>
                <a:stCxn id="5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9" name="Ovaal 28">
              <a:extLst>
                <a:ext uri="{FF2B5EF4-FFF2-40B4-BE49-F238E27FC236}">
                  <a16:creationId xmlns:a16="http://schemas.microsoft.com/office/drawing/2014/main" id="{6F3F3180-8EA3-400D-9C16-639A4AE37EAD}"/>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30" name="Rechthoek 29">
              <a:extLst>
                <a:ext uri="{FF2B5EF4-FFF2-40B4-BE49-F238E27FC236}">
                  <a16:creationId xmlns:a16="http://schemas.microsoft.com/office/drawing/2014/main" id="{26910F96-5FC4-4DD2-970E-B472AC3155AE}"/>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cxnSp>
          <p:nvCxnSpPr>
            <p:cNvPr id="31" name="Rechte verbindingslijn 30">
              <a:extLst>
                <a:ext uri="{FF2B5EF4-FFF2-40B4-BE49-F238E27FC236}">
                  <a16:creationId xmlns:a16="http://schemas.microsoft.com/office/drawing/2014/main" id="{B19DE75B-4083-4AE8-8A6E-6B35898635B1}"/>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32" name="Groep 31">
              <a:extLst>
                <a:ext uri="{FF2B5EF4-FFF2-40B4-BE49-F238E27FC236}">
                  <a16:creationId xmlns:a16="http://schemas.microsoft.com/office/drawing/2014/main" id="{03466ED8-8ABF-46AF-884E-89B324831EF6}"/>
                </a:ext>
              </a:extLst>
            </p:cNvPr>
            <p:cNvGrpSpPr/>
            <p:nvPr userDrawn="1"/>
          </p:nvGrpSpPr>
          <p:grpSpPr>
            <a:xfrm>
              <a:off x="12696514" y="3701158"/>
              <a:ext cx="514284" cy="612918"/>
              <a:chOff x="12682980" y="3403241"/>
              <a:chExt cx="622284" cy="741632"/>
            </a:xfrm>
          </p:grpSpPr>
          <p:grpSp>
            <p:nvGrpSpPr>
              <p:cNvPr id="33" name="Groep 32">
                <a:extLst>
                  <a:ext uri="{FF2B5EF4-FFF2-40B4-BE49-F238E27FC236}">
                    <a16:creationId xmlns:a16="http://schemas.microsoft.com/office/drawing/2014/main" id="{64FFFBC4-E45F-4FC7-B75B-9A424A302C7F}"/>
                  </a:ext>
                </a:extLst>
              </p:cNvPr>
              <p:cNvGrpSpPr/>
              <p:nvPr userDrawn="1"/>
            </p:nvGrpSpPr>
            <p:grpSpPr>
              <a:xfrm>
                <a:off x="12771568" y="3403241"/>
                <a:ext cx="467138" cy="448489"/>
                <a:chOff x="12782195" y="3403241"/>
                <a:chExt cx="467138" cy="448489"/>
              </a:xfrm>
            </p:grpSpPr>
            <p:grpSp>
              <p:nvGrpSpPr>
                <p:cNvPr id="36" name="Groep 35">
                  <a:extLst>
                    <a:ext uri="{FF2B5EF4-FFF2-40B4-BE49-F238E27FC236}">
                      <a16:creationId xmlns:a16="http://schemas.microsoft.com/office/drawing/2014/main" id="{8317625E-B9CD-4BAD-B904-8C91188B41AC}"/>
                    </a:ext>
                  </a:extLst>
                </p:cNvPr>
                <p:cNvGrpSpPr/>
                <p:nvPr userDrawn="1"/>
              </p:nvGrpSpPr>
              <p:grpSpPr>
                <a:xfrm>
                  <a:off x="12782195" y="3403241"/>
                  <a:ext cx="412967" cy="393907"/>
                  <a:chOff x="13554906" y="3320109"/>
                  <a:chExt cx="443906" cy="423419"/>
                </a:xfrm>
              </p:grpSpPr>
              <p:grpSp>
                <p:nvGrpSpPr>
                  <p:cNvPr id="43" name="Groep 42">
                    <a:extLst>
                      <a:ext uri="{FF2B5EF4-FFF2-40B4-BE49-F238E27FC236}">
                        <a16:creationId xmlns:a16="http://schemas.microsoft.com/office/drawing/2014/main" id="{DF872A59-BE3C-4F1F-88DC-F923C4B73F96}"/>
                      </a:ext>
                    </a:extLst>
                  </p:cNvPr>
                  <p:cNvGrpSpPr/>
                  <p:nvPr userDrawn="1"/>
                </p:nvGrpSpPr>
                <p:grpSpPr>
                  <a:xfrm>
                    <a:off x="13554906" y="3320109"/>
                    <a:ext cx="443906" cy="423419"/>
                    <a:chOff x="12909684" y="1276143"/>
                    <a:chExt cx="443906" cy="423419"/>
                  </a:xfrm>
                </p:grpSpPr>
                <p:sp>
                  <p:nvSpPr>
                    <p:cNvPr id="46" name="Rechthoek 45">
                      <a:extLst>
                        <a:ext uri="{FF2B5EF4-FFF2-40B4-BE49-F238E27FC236}">
                          <a16:creationId xmlns:a16="http://schemas.microsoft.com/office/drawing/2014/main" id="{CB74B5F9-2094-4696-9A65-8E66B023B6A9}"/>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7" name="Rechthoek 46">
                      <a:extLst>
                        <a:ext uri="{FF2B5EF4-FFF2-40B4-BE49-F238E27FC236}">
                          <a16:creationId xmlns:a16="http://schemas.microsoft.com/office/drawing/2014/main" id="{FECD3BC7-681F-40FB-A916-853E154906F2}"/>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mn-lt"/>
                        <a:cs typeface="Arial" panose="020B0604020202020204" pitchFamily="34" charset="0"/>
                      </a:endParaRPr>
                    </a:p>
                  </p:txBody>
                </p:sp>
                <p:sp>
                  <p:nvSpPr>
                    <p:cNvPr id="48" name="Ovaal 47">
                      <a:extLst>
                        <a:ext uri="{FF2B5EF4-FFF2-40B4-BE49-F238E27FC236}">
                          <a16:creationId xmlns:a16="http://schemas.microsoft.com/office/drawing/2014/main" id="{B677C97D-1B56-49C9-BFA4-A1B88C84F27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pic>
                <p:nvPicPr>
                  <p:cNvPr id="44" name="Afbeelding 43">
                    <a:extLst>
                      <a:ext uri="{FF2B5EF4-FFF2-40B4-BE49-F238E27FC236}">
                        <a16:creationId xmlns:a16="http://schemas.microsoft.com/office/drawing/2014/main" id="{72DEAFFC-D521-4B97-8DF6-72C6D61E0639}"/>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5" name="Afbeelding 44">
                    <a:extLst>
                      <a:ext uri="{FF2B5EF4-FFF2-40B4-BE49-F238E27FC236}">
                        <a16:creationId xmlns:a16="http://schemas.microsoft.com/office/drawing/2014/main" id="{CD56AEE0-85D8-40E6-AE40-05AB3C1FB27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37" name="Groep 36">
                  <a:extLst>
                    <a:ext uri="{FF2B5EF4-FFF2-40B4-BE49-F238E27FC236}">
                      <a16:creationId xmlns:a16="http://schemas.microsoft.com/office/drawing/2014/main" id="{34E98283-FF7A-4A74-98FF-6F6BC74972C6}"/>
                    </a:ext>
                  </a:extLst>
                </p:cNvPr>
                <p:cNvGrpSpPr/>
                <p:nvPr userDrawn="1"/>
              </p:nvGrpSpPr>
              <p:grpSpPr>
                <a:xfrm>
                  <a:off x="13103513" y="3705268"/>
                  <a:ext cx="145820" cy="146462"/>
                  <a:chOff x="13096169" y="3602278"/>
                  <a:chExt cx="145820" cy="146462"/>
                </a:xfrm>
              </p:grpSpPr>
              <p:sp>
                <p:nvSpPr>
                  <p:cNvPr id="41" name="Rechthoek 40">
                    <a:extLst>
                      <a:ext uri="{FF2B5EF4-FFF2-40B4-BE49-F238E27FC236}">
                        <a16:creationId xmlns:a16="http://schemas.microsoft.com/office/drawing/2014/main" id="{60E345A9-BF3C-41C9-BF42-A9C74FEF533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2" name="Rechthoek 41">
                    <a:extLst>
                      <a:ext uri="{FF2B5EF4-FFF2-40B4-BE49-F238E27FC236}">
                        <a16:creationId xmlns:a16="http://schemas.microsoft.com/office/drawing/2014/main" id="{4F0A02D1-F1BB-4493-B2E6-16170EBD4E5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nvGrpSpPr>
                <p:cNvPr id="38" name="Groep 37">
                  <a:extLst>
                    <a:ext uri="{FF2B5EF4-FFF2-40B4-BE49-F238E27FC236}">
                      <a16:creationId xmlns:a16="http://schemas.microsoft.com/office/drawing/2014/main" id="{EF85FE61-BBA0-4ACB-8FAF-6066AA0C60DE}"/>
                    </a:ext>
                  </a:extLst>
                </p:cNvPr>
                <p:cNvGrpSpPr/>
                <p:nvPr userDrawn="1"/>
              </p:nvGrpSpPr>
              <p:grpSpPr>
                <a:xfrm rot="10800000">
                  <a:off x="13061402" y="3665637"/>
                  <a:ext cx="145820" cy="146462"/>
                  <a:chOff x="13096169" y="3602278"/>
                  <a:chExt cx="145820" cy="146462"/>
                </a:xfrm>
              </p:grpSpPr>
              <p:sp>
                <p:nvSpPr>
                  <p:cNvPr id="39" name="Rechthoek 38">
                    <a:extLst>
                      <a:ext uri="{FF2B5EF4-FFF2-40B4-BE49-F238E27FC236}">
                        <a16:creationId xmlns:a16="http://schemas.microsoft.com/office/drawing/2014/main" id="{8234B03C-0E10-48E7-9120-3E356C2E84C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40" name="Rechthoek 39">
                    <a:extLst>
                      <a:ext uri="{FF2B5EF4-FFF2-40B4-BE49-F238E27FC236}">
                        <a16:creationId xmlns:a16="http://schemas.microsoft.com/office/drawing/2014/main" id="{17028487-8AF9-4C29-BD40-289BCD87D83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34" name="Rechthoek 33">
                <a:extLst>
                  <a:ext uri="{FF2B5EF4-FFF2-40B4-BE49-F238E27FC236}">
                    <a16:creationId xmlns:a16="http://schemas.microsoft.com/office/drawing/2014/main" id="{4023FE96-BBB6-4C83-9EE8-84B9BD7EE4FB}"/>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chemeClr val="tx1"/>
                    </a:solidFill>
                    <a:latin typeface="+mn-lt"/>
                    <a:cs typeface="Arial" panose="020B0604020202020204" pitchFamily="34" charset="0"/>
                  </a:rPr>
                  <a:t>Bijsnijden</a:t>
                </a:r>
              </a:p>
            </p:txBody>
          </p:sp>
          <p:sp>
            <p:nvSpPr>
              <p:cNvPr id="35" name="Gelijkbenige driehoek 34">
                <a:extLst>
                  <a:ext uri="{FF2B5EF4-FFF2-40B4-BE49-F238E27FC236}">
                    <a16:creationId xmlns:a16="http://schemas.microsoft.com/office/drawing/2014/main" id="{1033E857-F00E-48F1-8E79-5D501FFF3676}"/>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sp>
        <p:nvSpPr>
          <p:cNvPr id="143" name="Tijdelijke aanduiding voor tekst 7">
            <a:extLst>
              <a:ext uri="{FF2B5EF4-FFF2-40B4-BE49-F238E27FC236}">
                <a16:creationId xmlns:a16="http://schemas.microsoft.com/office/drawing/2014/main" id="{C798DD38-AD2E-4B52-878D-E59DCF000C02}"/>
              </a:ext>
            </a:extLst>
          </p:cNvPr>
          <p:cNvSpPr>
            <a:spLocks noGrp="1"/>
          </p:cNvSpPr>
          <p:nvPr>
            <p:ph type="body" sz="quarter" idx="14" hasCustomPrompt="1"/>
          </p:nvPr>
        </p:nvSpPr>
        <p:spPr>
          <a:xfrm>
            <a:off x="5594658" y="-7620"/>
            <a:ext cx="118754" cy="324000"/>
          </a:xfrm>
          <a:prstGeom prst="round2SameRect">
            <a:avLst>
              <a:gd name="adj1" fmla="val 0"/>
              <a:gd name="adj2" fmla="val 0"/>
            </a:avLst>
          </a:prstGeom>
          <a:solidFill>
            <a:schemeClr val="accent1"/>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4" name="Tijdelijke aanduiding voor tekst 7">
            <a:extLst>
              <a:ext uri="{FF2B5EF4-FFF2-40B4-BE49-F238E27FC236}">
                <a16:creationId xmlns:a16="http://schemas.microsoft.com/office/drawing/2014/main" id="{8A2E7875-6B1E-4A09-8EFE-4E7E76F44D72}"/>
              </a:ext>
            </a:extLst>
          </p:cNvPr>
          <p:cNvSpPr>
            <a:spLocks noGrp="1"/>
          </p:cNvSpPr>
          <p:nvPr>
            <p:ph type="body" sz="quarter" idx="15" hasCustomPrompt="1"/>
          </p:nvPr>
        </p:nvSpPr>
        <p:spPr>
          <a:xfrm>
            <a:off x="5772135" y="-7620"/>
            <a:ext cx="118754" cy="324000"/>
          </a:xfrm>
          <a:prstGeom prst="round2SameRect">
            <a:avLst>
              <a:gd name="adj1" fmla="val 0"/>
              <a:gd name="adj2" fmla="val 0"/>
            </a:avLst>
          </a:prstGeom>
          <a:solidFill>
            <a:schemeClr val="accent2"/>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5" name="Tijdelijke aanduiding voor tekst 7">
            <a:extLst>
              <a:ext uri="{FF2B5EF4-FFF2-40B4-BE49-F238E27FC236}">
                <a16:creationId xmlns:a16="http://schemas.microsoft.com/office/drawing/2014/main" id="{82A42282-161E-4BD4-BF4D-F0261CB758C7}"/>
              </a:ext>
            </a:extLst>
          </p:cNvPr>
          <p:cNvSpPr>
            <a:spLocks noGrp="1"/>
          </p:cNvSpPr>
          <p:nvPr>
            <p:ph type="body" sz="quarter" idx="16" hasCustomPrompt="1"/>
          </p:nvPr>
        </p:nvSpPr>
        <p:spPr>
          <a:xfrm>
            <a:off x="5949611" y="-7620"/>
            <a:ext cx="118754" cy="324000"/>
          </a:xfrm>
          <a:prstGeom prst="round2SameRect">
            <a:avLst>
              <a:gd name="adj1" fmla="val 0"/>
              <a:gd name="adj2" fmla="val 0"/>
            </a:avLst>
          </a:prstGeom>
          <a:solidFill>
            <a:schemeClr val="accent3"/>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6" name="Tijdelijke aanduiding voor tekst 7">
            <a:extLst>
              <a:ext uri="{FF2B5EF4-FFF2-40B4-BE49-F238E27FC236}">
                <a16:creationId xmlns:a16="http://schemas.microsoft.com/office/drawing/2014/main" id="{045620D5-5C89-482C-8391-F8752CE85C27}"/>
              </a:ext>
            </a:extLst>
          </p:cNvPr>
          <p:cNvSpPr>
            <a:spLocks noGrp="1"/>
          </p:cNvSpPr>
          <p:nvPr>
            <p:ph type="body" sz="quarter" idx="17" hasCustomPrompt="1"/>
          </p:nvPr>
        </p:nvSpPr>
        <p:spPr>
          <a:xfrm>
            <a:off x="6127088" y="-7620"/>
            <a:ext cx="118754" cy="324000"/>
          </a:xfrm>
          <a:prstGeom prst="round2SameRect">
            <a:avLst>
              <a:gd name="adj1" fmla="val 0"/>
              <a:gd name="adj2" fmla="val 0"/>
            </a:avLst>
          </a:prstGeom>
          <a:solidFill>
            <a:schemeClr val="accent4"/>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7" name="Tijdelijke aanduiding voor tekst 7">
            <a:extLst>
              <a:ext uri="{FF2B5EF4-FFF2-40B4-BE49-F238E27FC236}">
                <a16:creationId xmlns:a16="http://schemas.microsoft.com/office/drawing/2014/main" id="{E64493E8-D494-4FD1-8C35-D0A9A862DC8D}"/>
              </a:ext>
            </a:extLst>
          </p:cNvPr>
          <p:cNvSpPr>
            <a:spLocks noGrp="1"/>
          </p:cNvSpPr>
          <p:nvPr>
            <p:ph type="body" sz="quarter" idx="18" hasCustomPrompt="1"/>
          </p:nvPr>
        </p:nvSpPr>
        <p:spPr>
          <a:xfrm>
            <a:off x="6304565" y="-7620"/>
            <a:ext cx="118754" cy="324000"/>
          </a:xfrm>
          <a:prstGeom prst="round2SameRect">
            <a:avLst>
              <a:gd name="adj1" fmla="val 0"/>
              <a:gd name="adj2" fmla="val 0"/>
            </a:avLst>
          </a:prstGeom>
          <a:solidFill>
            <a:schemeClr val="accent5"/>
          </a:solidFill>
        </p:spPr>
        <p:txBody>
          <a:bodyPr vert="vert" wrap="none" anchor="ctr">
            <a:noAutofit/>
          </a:bodyPr>
          <a:lstStyle>
            <a:lvl1pPr marL="0" indent="0" algn="ctr">
              <a:buNone/>
              <a:defRPr sz="600">
                <a:solidFill>
                  <a:schemeClr val="bg1"/>
                </a:solidFill>
              </a:defRPr>
            </a:lvl1pPr>
          </a:lstStyle>
          <a:p>
            <a:pPr lvl="0"/>
            <a:r>
              <a:rPr lang="nl-NL"/>
              <a:t> </a:t>
            </a:r>
          </a:p>
        </p:txBody>
      </p:sp>
      <p:sp>
        <p:nvSpPr>
          <p:cNvPr id="148" name="Tijdelijke aanduiding voor tekst 7">
            <a:extLst>
              <a:ext uri="{FF2B5EF4-FFF2-40B4-BE49-F238E27FC236}">
                <a16:creationId xmlns:a16="http://schemas.microsoft.com/office/drawing/2014/main" id="{A7DC8380-32FB-47C0-B620-6845C9BF02A4}"/>
              </a:ext>
            </a:extLst>
          </p:cNvPr>
          <p:cNvSpPr>
            <a:spLocks noGrp="1"/>
          </p:cNvSpPr>
          <p:nvPr>
            <p:ph type="body" sz="quarter" idx="19" hasCustomPrompt="1"/>
          </p:nvPr>
        </p:nvSpPr>
        <p:spPr>
          <a:xfrm>
            <a:off x="6482041" y="-7620"/>
            <a:ext cx="118754" cy="324000"/>
          </a:xfrm>
          <a:prstGeom prst="round2SameRect">
            <a:avLst>
              <a:gd name="adj1" fmla="val 0"/>
              <a:gd name="adj2" fmla="val 0"/>
            </a:avLst>
          </a:prstGeom>
          <a:solidFill>
            <a:schemeClr val="accent6"/>
          </a:solidFill>
        </p:spPr>
        <p:txBody>
          <a:bodyPr vert="vert" wrap="none" anchor="ctr">
            <a:noAutofit/>
          </a:bodyPr>
          <a:lstStyle>
            <a:lvl1pPr marL="0" indent="0" algn="ctr">
              <a:buNone/>
              <a:defRPr sz="600">
                <a:solidFill>
                  <a:schemeClr val="bg1"/>
                </a:solidFill>
              </a:defRPr>
            </a:lvl1pPr>
          </a:lstStyle>
          <a:p>
            <a:pPr lvl="0"/>
            <a:r>
              <a:rPr lang="nl-NL"/>
              <a:t> </a:t>
            </a:r>
          </a:p>
        </p:txBody>
      </p:sp>
      <p:grpSp>
        <p:nvGrpSpPr>
          <p:cNvPr id="149" name="Instructie">
            <a:extLst>
              <a:ext uri="{FF2B5EF4-FFF2-40B4-BE49-F238E27FC236}">
                <a16:creationId xmlns:a16="http://schemas.microsoft.com/office/drawing/2014/main" id="{F064AB0E-3187-4D7F-8B04-DBA65C6127CB}"/>
              </a:ext>
            </a:extLst>
          </p:cNvPr>
          <p:cNvGrpSpPr/>
          <p:nvPr userDrawn="1"/>
        </p:nvGrpSpPr>
        <p:grpSpPr>
          <a:xfrm>
            <a:off x="12436405" y="1434"/>
            <a:ext cx="3200077" cy="6001164"/>
            <a:chOff x="-3437547" y="1434"/>
            <a:chExt cx="3201327" cy="6001164"/>
          </a:xfrm>
        </p:grpSpPr>
        <p:cxnSp>
          <p:nvCxnSpPr>
            <p:cNvPr id="150" name="Rechte verbindingslijn 149">
              <a:extLst>
                <a:ext uri="{FF2B5EF4-FFF2-40B4-BE49-F238E27FC236}">
                  <a16:creationId xmlns:a16="http://schemas.microsoft.com/office/drawing/2014/main" id="{16708C9C-0DD9-44BF-9A2E-DAB35268ACDB}"/>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1" name="Ovaal 150">
              <a:extLst>
                <a:ext uri="{FF2B5EF4-FFF2-40B4-BE49-F238E27FC236}">
                  <a16:creationId xmlns:a16="http://schemas.microsoft.com/office/drawing/2014/main" id="{7D0D3FE8-96C8-43D7-A8D7-0B733171FE95}"/>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6</a:t>
              </a:r>
            </a:p>
          </p:txBody>
        </p:sp>
        <p:sp>
          <p:nvSpPr>
            <p:cNvPr id="152" name="Rechthoek 151">
              <a:extLst>
                <a:ext uri="{FF2B5EF4-FFF2-40B4-BE49-F238E27FC236}">
                  <a16:creationId xmlns:a16="http://schemas.microsoft.com/office/drawing/2014/main" id="{D20981DC-713E-4484-8825-C42EB3D80993}"/>
                </a:ext>
              </a:extLst>
            </p:cNvPr>
            <p:cNvSpPr/>
            <p:nvPr userDrawn="1"/>
          </p:nvSpPr>
          <p:spPr>
            <a:xfrm>
              <a:off x="-3059324" y="3588819"/>
              <a:ext cx="2823104" cy="255963"/>
            </a:xfrm>
            <a:prstGeom prst="rect">
              <a:avLst/>
            </a:prstGeom>
            <a:noFill/>
            <a:ln w="25400" cap="flat" cmpd="sng" algn="ctr">
              <a:noFill/>
              <a:prstDash val="solid"/>
            </a:ln>
            <a:effectLst/>
          </p:spPr>
          <p:txBody>
            <a:bodyPr lIns="0" tIns="0" rIns="0" bIns="0" rtlCol="0" anchor="ctr"/>
            <a:lstStyle/>
            <a:p>
              <a:pPr marL="718850" marR="0" lvl="5" indent="-366566" algn="l" defTabSz="361805" rtl="0" eaLnBrk="1" fontAlgn="auto" latinLnBrk="0" hangingPunct="1">
                <a:lnSpc>
                  <a:spcPct val="95000"/>
                </a:lnSpc>
                <a:spcBef>
                  <a:spcPct val="2000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 Bullets</a:t>
              </a:r>
            </a:p>
          </p:txBody>
        </p:sp>
        <p:sp>
          <p:nvSpPr>
            <p:cNvPr id="153" name="Ovaal 152">
              <a:extLst>
                <a:ext uri="{FF2B5EF4-FFF2-40B4-BE49-F238E27FC236}">
                  <a16:creationId xmlns:a16="http://schemas.microsoft.com/office/drawing/2014/main" id="{5F3DC9C5-1C85-4442-BAA2-D2025CAA87C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7</a:t>
              </a:r>
            </a:p>
          </p:txBody>
        </p:sp>
        <p:sp>
          <p:nvSpPr>
            <p:cNvPr id="154" name="Rechthoek 153">
              <a:extLst>
                <a:ext uri="{FF2B5EF4-FFF2-40B4-BE49-F238E27FC236}">
                  <a16:creationId xmlns:a16="http://schemas.microsoft.com/office/drawing/2014/main" id="{0364335C-1AEA-4F3C-8881-B1DE1B776C3D}"/>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626812" marR="0" lvl="6" indent="-274528" algn="l" defTabSz="361805" rtl="0" eaLnBrk="1" fontAlgn="auto" latinLnBrk="0" hangingPunct="1">
                <a:lnSpc>
                  <a:spcPct val="95000"/>
                </a:lnSpc>
                <a:spcBef>
                  <a:spcPct val="20000"/>
                </a:spcBef>
                <a:spcAft>
                  <a:spcPts val="1200"/>
                </a:spcAft>
                <a:buClr>
                  <a:schemeClr val="tx2"/>
                </a:buClr>
                <a:buSzTx/>
                <a:buFont typeface="+mj-lt"/>
                <a:buAutoNum type="alphaLcPeriod"/>
                <a:tabLst/>
                <a:defRPr/>
              </a:pPr>
              <a:r>
                <a:rPr lang="nl-NL" sz="1799" kern="1200" noProof="0">
                  <a:solidFill>
                    <a:schemeClr val="tx1">
                      <a:lumMod val="65000"/>
                      <a:lumOff val="35000"/>
                    </a:schemeClr>
                  </a:solidFill>
                  <a:latin typeface="+mn-lt"/>
                  <a:ea typeface="+mn-ea"/>
                  <a:cs typeface="+mn-cs"/>
                </a:rPr>
                <a:t># Abc</a:t>
              </a:r>
            </a:p>
          </p:txBody>
        </p:sp>
        <p:sp>
          <p:nvSpPr>
            <p:cNvPr id="155" name="Ovaal 154">
              <a:extLst>
                <a:ext uri="{FF2B5EF4-FFF2-40B4-BE49-F238E27FC236}">
                  <a16:creationId xmlns:a16="http://schemas.microsoft.com/office/drawing/2014/main" id="{E5F4C98F-9177-488B-A0DA-29FFEC28E83A}"/>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8</a:t>
              </a:r>
            </a:p>
          </p:txBody>
        </p:sp>
        <p:sp>
          <p:nvSpPr>
            <p:cNvPr id="156" name="Rechthoek 155">
              <a:extLst>
                <a:ext uri="{FF2B5EF4-FFF2-40B4-BE49-F238E27FC236}">
                  <a16:creationId xmlns:a16="http://schemas.microsoft.com/office/drawing/2014/main" id="{BCCA6965-B5FB-4E9F-9FE6-AE8922293FFE}"/>
                </a:ext>
              </a:extLst>
            </p:cNvPr>
            <p:cNvSpPr/>
            <p:nvPr userDrawn="1"/>
          </p:nvSpPr>
          <p:spPr>
            <a:xfrm>
              <a:off x="-3059324" y="4335640"/>
              <a:ext cx="2823104" cy="255963"/>
            </a:xfrm>
            <a:prstGeom prst="rect">
              <a:avLst/>
            </a:prstGeom>
            <a:noFill/>
            <a:ln w="25400" cap="flat" cmpd="sng" algn="ctr">
              <a:noFill/>
              <a:prstDash val="solid"/>
            </a:ln>
            <a:effectLst/>
          </p:spPr>
          <p:txBody>
            <a:bodyPr lIns="0" tIns="0" rIns="0" bIns="0" rtlCol="0" anchor="ctr"/>
            <a:lstStyle/>
            <a:p>
              <a:pPr marL="360219" marR="0" lvl="7" indent="-360219" algn="l" defTabSz="361805" rtl="0" eaLnBrk="1" fontAlgn="auto" latinLnBrk="0" hangingPunct="1">
                <a:lnSpc>
                  <a:spcPct val="95000"/>
                </a:lnSpc>
                <a:spcBef>
                  <a:spcPct val="20000"/>
                </a:spcBef>
                <a:spcAft>
                  <a:spcPts val="1200"/>
                </a:spcAft>
                <a:buClr>
                  <a:schemeClr val="tx2"/>
                </a:buClr>
                <a:buSzPct val="100000"/>
                <a:buFontTx/>
                <a:buBlip>
                  <a:blip r:embed="rId4"/>
                </a:buBlip>
                <a:tabLst/>
                <a:defRPr/>
              </a:pPr>
              <a:r>
                <a:rPr lang="nl-NL" sz="1799" kern="1200" noProof="0">
                  <a:solidFill>
                    <a:schemeClr val="tx1">
                      <a:lumMod val="65000"/>
                      <a:lumOff val="35000"/>
                    </a:schemeClr>
                  </a:solidFill>
                  <a:latin typeface="+mn-lt"/>
                  <a:ea typeface="+mn-ea"/>
                  <a:cs typeface="+mn-cs"/>
                </a:rPr>
                <a:t>Check leeg</a:t>
              </a:r>
            </a:p>
          </p:txBody>
        </p:sp>
        <p:sp>
          <p:nvSpPr>
            <p:cNvPr id="157" name="Ovaal 156">
              <a:extLst>
                <a:ext uri="{FF2B5EF4-FFF2-40B4-BE49-F238E27FC236}">
                  <a16:creationId xmlns:a16="http://schemas.microsoft.com/office/drawing/2014/main" id="{11B402BF-D841-40AA-A533-E839FD74F687}"/>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9</a:t>
              </a:r>
            </a:p>
          </p:txBody>
        </p:sp>
        <p:sp>
          <p:nvSpPr>
            <p:cNvPr id="158" name="Rechthoek 157">
              <a:extLst>
                <a:ext uri="{FF2B5EF4-FFF2-40B4-BE49-F238E27FC236}">
                  <a16:creationId xmlns:a16="http://schemas.microsoft.com/office/drawing/2014/main" id="{FEC8D840-ED8B-48AB-BC52-D8FD36B984CA}"/>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360219" marR="0" lvl="8" indent="-360219" algn="l" defTabSz="361805" rtl="0" eaLnBrk="1" fontAlgn="auto" latinLnBrk="0" hangingPunct="1">
                <a:lnSpc>
                  <a:spcPct val="95000"/>
                </a:lnSpc>
                <a:spcBef>
                  <a:spcPct val="20000"/>
                </a:spcBef>
                <a:spcAft>
                  <a:spcPts val="1200"/>
                </a:spcAft>
                <a:buClr>
                  <a:schemeClr val="tx2"/>
                </a:buClr>
                <a:buSzTx/>
                <a:buFontTx/>
                <a:buBlip>
                  <a:blip r:embed="rId5"/>
                </a:buBlip>
                <a:tabLst/>
                <a:defRPr/>
              </a:pPr>
              <a:r>
                <a:rPr lang="nl-NL" sz="1799" kern="1200" noProof="0">
                  <a:solidFill>
                    <a:schemeClr val="tx1">
                      <a:lumMod val="65000"/>
                      <a:lumOff val="35000"/>
                    </a:schemeClr>
                  </a:solidFill>
                  <a:latin typeface="+mn-lt"/>
                  <a:ea typeface="+mn-ea"/>
                  <a:cs typeface="+mn-cs"/>
                </a:rPr>
                <a:t>Check vol</a:t>
              </a:r>
            </a:p>
          </p:txBody>
        </p:sp>
        <p:grpSp>
          <p:nvGrpSpPr>
            <p:cNvPr id="159" name="Meer informatie">
              <a:extLst>
                <a:ext uri="{FF2B5EF4-FFF2-40B4-BE49-F238E27FC236}">
                  <a16:creationId xmlns:a16="http://schemas.microsoft.com/office/drawing/2014/main" id="{34D5FAD2-9906-446C-98B7-693AF3FAB055}"/>
                </a:ext>
              </a:extLst>
            </p:cNvPr>
            <p:cNvGrpSpPr/>
            <p:nvPr userDrawn="1"/>
          </p:nvGrpSpPr>
          <p:grpSpPr>
            <a:xfrm>
              <a:off x="-3421298" y="5206936"/>
              <a:ext cx="3178515" cy="795662"/>
              <a:chOff x="-3741486" y="3387723"/>
              <a:chExt cx="3178515" cy="795662"/>
            </a:xfrm>
          </p:grpSpPr>
          <p:sp>
            <p:nvSpPr>
              <p:cNvPr id="227" name="Freeform 101">
                <a:extLst>
                  <a:ext uri="{FF2B5EF4-FFF2-40B4-BE49-F238E27FC236}">
                    <a16:creationId xmlns:a16="http://schemas.microsoft.com/office/drawing/2014/main" id="{865C438C-6C42-48EE-8CE4-B663D1FFFEE9}"/>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latin typeface="+mn-lt"/>
                </a:endParaRPr>
              </a:p>
            </p:txBody>
          </p:sp>
          <p:sp>
            <p:nvSpPr>
              <p:cNvPr id="228" name="Rechthoek 227">
                <a:extLst>
                  <a:ext uri="{FF2B5EF4-FFF2-40B4-BE49-F238E27FC236}">
                    <a16:creationId xmlns:a16="http://schemas.microsoft.com/office/drawing/2014/main" id="{0915A9E9-B4F1-43B8-B16E-0C059FF13504}"/>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9" name="Rechte verbindingslijn 228">
                <a:extLst>
                  <a:ext uri="{FF2B5EF4-FFF2-40B4-BE49-F238E27FC236}">
                    <a16:creationId xmlns:a16="http://schemas.microsoft.com/office/drawing/2014/main" id="{8075F762-FC08-4D29-B1CE-35536E08801A}"/>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0" name="Rechthoek 159">
              <a:extLst>
                <a:ext uri="{FF2B5EF4-FFF2-40B4-BE49-F238E27FC236}">
                  <a16:creationId xmlns:a16="http://schemas.microsoft.com/office/drawing/2014/main" id="{1A3D410D-038E-4C22-BA85-2CC56FDD8BB9}"/>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80000"/>
                </a:lnSpc>
                <a:spcBef>
                  <a:spcPts val="0"/>
                </a:spcBef>
                <a:spcAft>
                  <a:spcPts val="0"/>
                </a:spcAft>
                <a:buClrTx/>
                <a:buSzTx/>
                <a:buFontTx/>
                <a:buNone/>
                <a:tabLst/>
                <a:defRPr/>
              </a:pPr>
              <a:r>
                <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rPr>
                <a:t>TEKST</a:t>
              </a:r>
              <a:r>
                <a:rPr kumimoji="0" lang="nl-NL" sz="1399" b="1" i="0" u="none" strike="noStrike" kern="0" cap="all" spc="0" normalizeH="0" noProof="0">
                  <a:ln>
                    <a:noFill/>
                  </a:ln>
                  <a:solidFill>
                    <a:schemeClr val="accent1"/>
                  </a:solidFill>
                  <a:effectLst/>
                  <a:uLnTx/>
                  <a:uFillTx/>
                  <a:latin typeface="+mn-lt"/>
                  <a:cs typeface="Segoe UI Light" panose="020B0502040204020203" pitchFamily="34" charset="0"/>
                </a:rPr>
                <a:t> NIVEAUS kiezen</a:t>
              </a:r>
              <a:endParaRPr kumimoji="0" lang="nl-NL" sz="1399" b="1" i="0" u="none" strike="noStrike" kern="0" cap="all" spc="0" normalizeH="0" baseline="0" noProof="0">
                <a:ln>
                  <a:noFill/>
                </a:ln>
                <a:solidFill>
                  <a:schemeClr val="accent1"/>
                </a:solidFill>
                <a:effectLst/>
                <a:uLnTx/>
                <a:uFillTx/>
                <a:latin typeface="+mn-lt"/>
                <a:cs typeface="Segoe UI Light" panose="020B0502040204020203" pitchFamily="34" charset="0"/>
              </a:endParaRPr>
            </a:p>
          </p:txBody>
        </p:sp>
        <p:sp>
          <p:nvSpPr>
            <p:cNvPr id="161" name="Ovaal 160">
              <a:extLst>
                <a:ext uri="{FF2B5EF4-FFF2-40B4-BE49-F238E27FC236}">
                  <a16:creationId xmlns:a16="http://schemas.microsoft.com/office/drawing/2014/main" id="{33540001-3602-4B69-978C-E52FDBAD2D7C}"/>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62" name="Rechte verbindingslijn 161">
              <a:extLst>
                <a:ext uri="{FF2B5EF4-FFF2-40B4-BE49-F238E27FC236}">
                  <a16:creationId xmlns:a16="http://schemas.microsoft.com/office/drawing/2014/main" id="{F04700BD-6BD2-4A03-9A07-023E790EBA12}"/>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3" name="Groep 162">
              <a:extLst>
                <a:ext uri="{FF2B5EF4-FFF2-40B4-BE49-F238E27FC236}">
                  <a16:creationId xmlns:a16="http://schemas.microsoft.com/office/drawing/2014/main" id="{BB33C1D1-BE22-4A90-B0E3-31A4CEB5744A}"/>
                </a:ext>
              </a:extLst>
            </p:cNvPr>
            <p:cNvGrpSpPr/>
            <p:nvPr userDrawn="1"/>
          </p:nvGrpSpPr>
          <p:grpSpPr>
            <a:xfrm>
              <a:off x="-3437547" y="349413"/>
              <a:ext cx="2933825" cy="558875"/>
              <a:chOff x="-3419346" y="368233"/>
              <a:chExt cx="3904920" cy="743862"/>
            </a:xfrm>
          </p:grpSpPr>
          <p:sp>
            <p:nvSpPr>
              <p:cNvPr id="175" name="Rechthoek 174">
                <a:extLst>
                  <a:ext uri="{FF2B5EF4-FFF2-40B4-BE49-F238E27FC236}">
                    <a16:creationId xmlns:a16="http://schemas.microsoft.com/office/drawing/2014/main" id="{CAB4099C-A143-4F19-909A-0FA54CFFC1DF}"/>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a:solidFill>
                      <a:srgbClr val="C00000"/>
                    </a:solidFill>
                    <a:latin typeface="+mn-lt"/>
                    <a:cs typeface="Arial" panose="020B0604020202020204" pitchFamily="34" charset="0"/>
                  </a:rPr>
                  <a:t>Start</a:t>
                </a:r>
              </a:p>
            </p:txBody>
          </p:sp>
          <p:cxnSp>
            <p:nvCxnSpPr>
              <p:cNvPr id="176" name="Rechte verbindingslijn 175">
                <a:extLst>
                  <a:ext uri="{FF2B5EF4-FFF2-40B4-BE49-F238E27FC236}">
                    <a16:creationId xmlns:a16="http://schemas.microsoft.com/office/drawing/2014/main" id="{3C5D126E-7C54-478B-B942-06C27DAE8943}"/>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Rechte verbindingslijn 176">
                <a:extLst>
                  <a:ext uri="{FF2B5EF4-FFF2-40B4-BE49-F238E27FC236}">
                    <a16:creationId xmlns:a16="http://schemas.microsoft.com/office/drawing/2014/main" id="{3AA40ED1-A432-438B-9F88-91935AFF0B7C}"/>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8" name="Rechthoek 177">
                <a:extLst>
                  <a:ext uri="{FF2B5EF4-FFF2-40B4-BE49-F238E27FC236}">
                    <a16:creationId xmlns:a16="http://schemas.microsoft.com/office/drawing/2014/main" id="{00ADF0D1-32AC-48E4-914D-1F0671A9121B}"/>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nvGrpSpPr>
              <p:cNvPr id="179" name="Groep 178">
                <a:extLst>
                  <a:ext uri="{FF2B5EF4-FFF2-40B4-BE49-F238E27FC236}">
                    <a16:creationId xmlns:a16="http://schemas.microsoft.com/office/drawing/2014/main" id="{0FF90BB9-EFF2-4F7D-A92A-10B76F1FD7A4}"/>
                  </a:ext>
                </a:extLst>
              </p:cNvPr>
              <p:cNvGrpSpPr/>
              <p:nvPr userDrawn="1"/>
            </p:nvGrpSpPr>
            <p:grpSpPr>
              <a:xfrm>
                <a:off x="-3002834" y="720303"/>
                <a:ext cx="182598" cy="143759"/>
                <a:chOff x="-3310843" y="700986"/>
                <a:chExt cx="182598" cy="143759"/>
              </a:xfrm>
            </p:grpSpPr>
            <p:grpSp>
              <p:nvGrpSpPr>
                <p:cNvPr id="218" name="Groep 217">
                  <a:extLst>
                    <a:ext uri="{FF2B5EF4-FFF2-40B4-BE49-F238E27FC236}">
                      <a16:creationId xmlns:a16="http://schemas.microsoft.com/office/drawing/2014/main" id="{7AACD844-3B98-40C4-90C2-9EAE9DEC212D}"/>
                    </a:ext>
                  </a:extLst>
                </p:cNvPr>
                <p:cNvGrpSpPr/>
                <p:nvPr userDrawn="1"/>
              </p:nvGrpSpPr>
              <p:grpSpPr>
                <a:xfrm>
                  <a:off x="-3310843" y="700986"/>
                  <a:ext cx="182598" cy="143759"/>
                  <a:chOff x="-3310843" y="700986"/>
                  <a:chExt cx="182598" cy="143759"/>
                </a:xfrm>
              </p:grpSpPr>
              <p:cxnSp>
                <p:nvCxnSpPr>
                  <p:cNvPr id="222" name="Rechte verbindingslijn 221">
                    <a:extLst>
                      <a:ext uri="{FF2B5EF4-FFF2-40B4-BE49-F238E27FC236}">
                        <a16:creationId xmlns:a16="http://schemas.microsoft.com/office/drawing/2014/main" id="{08D5A5A4-5E81-462B-B1CA-B4BC6EF9EA15}"/>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B87266DE-DA54-4040-B716-E4910E6EB873}"/>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0CE19208-1D2A-4360-B061-55DEEA7DE78A}"/>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5" name="Rechte verbindingslijn 224">
                    <a:extLst>
                      <a:ext uri="{FF2B5EF4-FFF2-40B4-BE49-F238E27FC236}">
                        <a16:creationId xmlns:a16="http://schemas.microsoft.com/office/drawing/2014/main" id="{464C9787-22C6-4C48-864F-A13DE2B99788}"/>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6" name="Rechte verbindingslijn 225">
                    <a:extLst>
                      <a:ext uri="{FF2B5EF4-FFF2-40B4-BE49-F238E27FC236}">
                        <a16:creationId xmlns:a16="http://schemas.microsoft.com/office/drawing/2014/main" id="{FC3D60E7-0157-4483-913D-C8DF8F117C3C}"/>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9" name="Groep 218">
                  <a:extLst>
                    <a:ext uri="{FF2B5EF4-FFF2-40B4-BE49-F238E27FC236}">
                      <a16:creationId xmlns:a16="http://schemas.microsoft.com/office/drawing/2014/main" id="{D9DD076C-07ED-4671-9D81-276AE29D18A6}"/>
                    </a:ext>
                  </a:extLst>
                </p:cNvPr>
                <p:cNvGrpSpPr/>
                <p:nvPr userDrawn="1"/>
              </p:nvGrpSpPr>
              <p:grpSpPr>
                <a:xfrm flipH="1">
                  <a:off x="-3310774" y="735854"/>
                  <a:ext cx="88801" cy="72568"/>
                  <a:chOff x="-2091059" y="1395403"/>
                  <a:chExt cx="157316" cy="128558"/>
                </a:xfrm>
              </p:grpSpPr>
              <p:sp>
                <p:nvSpPr>
                  <p:cNvPr id="220" name="Rechthoek 219">
                    <a:extLst>
                      <a:ext uri="{FF2B5EF4-FFF2-40B4-BE49-F238E27FC236}">
                        <a16:creationId xmlns:a16="http://schemas.microsoft.com/office/drawing/2014/main" id="{FD4524F0-735D-4D6F-9022-9646005D70B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21" name="Pijl: punthaak 220">
                    <a:extLst>
                      <a:ext uri="{FF2B5EF4-FFF2-40B4-BE49-F238E27FC236}">
                        <a16:creationId xmlns:a16="http://schemas.microsoft.com/office/drawing/2014/main" id="{04A0842C-A0DF-418E-8B6A-F5188D27166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nvGrpSpPr>
              <p:cNvPr id="180" name="Groep 179">
                <a:extLst>
                  <a:ext uri="{FF2B5EF4-FFF2-40B4-BE49-F238E27FC236}">
                    <a16:creationId xmlns:a16="http://schemas.microsoft.com/office/drawing/2014/main" id="{BBA61564-BAEA-43DC-8F68-13870DD85A72}"/>
                  </a:ext>
                </a:extLst>
              </p:cNvPr>
              <p:cNvGrpSpPr/>
              <p:nvPr userDrawn="1"/>
            </p:nvGrpSpPr>
            <p:grpSpPr>
              <a:xfrm>
                <a:off x="-3326107" y="720303"/>
                <a:ext cx="182598" cy="143759"/>
                <a:chOff x="-3634116" y="700986"/>
                <a:chExt cx="182598" cy="143759"/>
              </a:xfrm>
            </p:grpSpPr>
            <p:grpSp>
              <p:nvGrpSpPr>
                <p:cNvPr id="209" name="Groep 208">
                  <a:extLst>
                    <a:ext uri="{FF2B5EF4-FFF2-40B4-BE49-F238E27FC236}">
                      <a16:creationId xmlns:a16="http://schemas.microsoft.com/office/drawing/2014/main" id="{2762F66A-C131-42F4-B1DF-97AD711D32BB}"/>
                    </a:ext>
                  </a:extLst>
                </p:cNvPr>
                <p:cNvGrpSpPr/>
                <p:nvPr userDrawn="1"/>
              </p:nvGrpSpPr>
              <p:grpSpPr>
                <a:xfrm>
                  <a:off x="-3634116" y="700986"/>
                  <a:ext cx="182598" cy="143759"/>
                  <a:chOff x="-3634116" y="700986"/>
                  <a:chExt cx="182598" cy="143759"/>
                </a:xfrm>
              </p:grpSpPr>
              <p:cxnSp>
                <p:nvCxnSpPr>
                  <p:cNvPr id="213" name="Rechte verbindingslijn 212">
                    <a:extLst>
                      <a:ext uri="{FF2B5EF4-FFF2-40B4-BE49-F238E27FC236}">
                        <a16:creationId xmlns:a16="http://schemas.microsoft.com/office/drawing/2014/main" id="{252985D6-7D5A-46A9-81BB-394A30AE4B2F}"/>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76B659B2-8357-4BF0-AD08-D133FFAAD433}"/>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3EB576DA-8407-4FF3-B10C-698B6874C3EE}"/>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6" name="Rechte verbindingslijn 215">
                    <a:extLst>
                      <a:ext uri="{FF2B5EF4-FFF2-40B4-BE49-F238E27FC236}">
                        <a16:creationId xmlns:a16="http://schemas.microsoft.com/office/drawing/2014/main" id="{6C90FABF-6982-4927-B434-CAE83D56255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7" name="Rechte verbindingslijn 216">
                    <a:extLst>
                      <a:ext uri="{FF2B5EF4-FFF2-40B4-BE49-F238E27FC236}">
                        <a16:creationId xmlns:a16="http://schemas.microsoft.com/office/drawing/2014/main" id="{90F74CF3-2BA4-446D-8B32-06D9A89ED2C4}"/>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10" name="Groep 209">
                  <a:extLst>
                    <a:ext uri="{FF2B5EF4-FFF2-40B4-BE49-F238E27FC236}">
                      <a16:creationId xmlns:a16="http://schemas.microsoft.com/office/drawing/2014/main" id="{7DCD5AA7-A0A5-414D-87BD-7FAFD629BA56}"/>
                    </a:ext>
                  </a:extLst>
                </p:cNvPr>
                <p:cNvGrpSpPr/>
                <p:nvPr userDrawn="1"/>
              </p:nvGrpSpPr>
              <p:grpSpPr>
                <a:xfrm>
                  <a:off x="-3634047" y="735854"/>
                  <a:ext cx="88801" cy="72568"/>
                  <a:chOff x="-2091059" y="1395403"/>
                  <a:chExt cx="157316" cy="128558"/>
                </a:xfrm>
              </p:grpSpPr>
              <p:sp>
                <p:nvSpPr>
                  <p:cNvPr id="211" name="Rechthoek 210">
                    <a:extLst>
                      <a:ext uri="{FF2B5EF4-FFF2-40B4-BE49-F238E27FC236}">
                        <a16:creationId xmlns:a16="http://schemas.microsoft.com/office/drawing/2014/main" id="{9781775D-A3F2-4DBD-9820-825A3FC571A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12" name="Pijl: punthaak 211">
                    <a:extLst>
                      <a:ext uri="{FF2B5EF4-FFF2-40B4-BE49-F238E27FC236}">
                        <a16:creationId xmlns:a16="http://schemas.microsoft.com/office/drawing/2014/main" id="{AF337FCE-37C5-427C-AEC8-52141232857C}"/>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cxnSp>
            <p:nvCxnSpPr>
              <p:cNvPr id="181" name="Rechte verbindingslijn 180">
                <a:extLst>
                  <a:ext uri="{FF2B5EF4-FFF2-40B4-BE49-F238E27FC236}">
                    <a16:creationId xmlns:a16="http://schemas.microsoft.com/office/drawing/2014/main" id="{2902F856-62E6-4CC7-B141-26F9B102044C}"/>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2" name="Rechte verbindingslijn 181">
                <a:extLst>
                  <a:ext uri="{FF2B5EF4-FFF2-40B4-BE49-F238E27FC236}">
                    <a16:creationId xmlns:a16="http://schemas.microsoft.com/office/drawing/2014/main" id="{91A741DE-B840-4265-9A57-29BC3E835FB6}"/>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3" name="Groep 182">
                <a:extLst>
                  <a:ext uri="{FF2B5EF4-FFF2-40B4-BE49-F238E27FC236}">
                    <a16:creationId xmlns:a16="http://schemas.microsoft.com/office/drawing/2014/main" id="{F118B5D8-DD04-4E23-A014-9DB8EE81C480}"/>
                  </a:ext>
                </a:extLst>
              </p:cNvPr>
              <p:cNvGrpSpPr/>
              <p:nvPr userDrawn="1"/>
            </p:nvGrpSpPr>
            <p:grpSpPr>
              <a:xfrm>
                <a:off x="-2425037" y="370226"/>
                <a:ext cx="357690" cy="330595"/>
                <a:chOff x="-2721817" y="347336"/>
                <a:chExt cx="432805" cy="400021"/>
              </a:xfrm>
            </p:grpSpPr>
            <p:sp>
              <p:nvSpPr>
                <p:cNvPr id="198" name="Rechthoek 197">
                  <a:extLst>
                    <a:ext uri="{FF2B5EF4-FFF2-40B4-BE49-F238E27FC236}">
                      <a16:creationId xmlns:a16="http://schemas.microsoft.com/office/drawing/2014/main" id="{9B36C008-0407-4DA8-8109-BFEF6008BE86}"/>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99" name="Groep 198">
                  <a:extLst>
                    <a:ext uri="{FF2B5EF4-FFF2-40B4-BE49-F238E27FC236}">
                      <a16:creationId xmlns:a16="http://schemas.microsoft.com/office/drawing/2014/main" id="{059EF3AB-AA85-40A6-BF7A-E8C7B8E2470A}"/>
                    </a:ext>
                  </a:extLst>
                </p:cNvPr>
                <p:cNvGrpSpPr/>
                <p:nvPr userDrawn="1"/>
              </p:nvGrpSpPr>
              <p:grpSpPr>
                <a:xfrm>
                  <a:off x="-2652453" y="431583"/>
                  <a:ext cx="294076" cy="231526"/>
                  <a:chOff x="-3634116" y="700986"/>
                  <a:chExt cx="182598" cy="143759"/>
                </a:xfrm>
              </p:grpSpPr>
              <p:grpSp>
                <p:nvGrpSpPr>
                  <p:cNvPr id="200" name="Groep 199">
                    <a:extLst>
                      <a:ext uri="{FF2B5EF4-FFF2-40B4-BE49-F238E27FC236}">
                        <a16:creationId xmlns:a16="http://schemas.microsoft.com/office/drawing/2014/main" id="{ACA0864A-6D79-44E2-9F27-1546B3BA52E0}"/>
                      </a:ext>
                    </a:extLst>
                  </p:cNvPr>
                  <p:cNvGrpSpPr/>
                  <p:nvPr userDrawn="1"/>
                </p:nvGrpSpPr>
                <p:grpSpPr>
                  <a:xfrm>
                    <a:off x="-3634116" y="700986"/>
                    <a:ext cx="182598" cy="143759"/>
                    <a:chOff x="-3634116" y="700986"/>
                    <a:chExt cx="182598" cy="143759"/>
                  </a:xfrm>
                </p:grpSpPr>
                <p:cxnSp>
                  <p:nvCxnSpPr>
                    <p:cNvPr id="204" name="Rechte verbindingslijn 203">
                      <a:extLst>
                        <a:ext uri="{FF2B5EF4-FFF2-40B4-BE49-F238E27FC236}">
                          <a16:creationId xmlns:a16="http://schemas.microsoft.com/office/drawing/2014/main" id="{7CBEB28C-BE79-450E-8AFF-572CF92D6647}"/>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34EE98C3-580B-46AF-9DAB-6665F625BFD1}"/>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B9EAA89A-6C0E-407C-81FD-ADCFC8C8BE77}"/>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7" name="Rechte verbindingslijn 206">
                      <a:extLst>
                        <a:ext uri="{FF2B5EF4-FFF2-40B4-BE49-F238E27FC236}">
                          <a16:creationId xmlns:a16="http://schemas.microsoft.com/office/drawing/2014/main" id="{CA73321D-E807-484D-9A92-7D0AEE6A8020}"/>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8" name="Rechte verbindingslijn 207">
                      <a:extLst>
                        <a:ext uri="{FF2B5EF4-FFF2-40B4-BE49-F238E27FC236}">
                          <a16:creationId xmlns:a16="http://schemas.microsoft.com/office/drawing/2014/main" id="{9CACB4E8-CB2F-46B6-A293-E35EB7E7293C}"/>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01" name="Groep 200">
                    <a:extLst>
                      <a:ext uri="{FF2B5EF4-FFF2-40B4-BE49-F238E27FC236}">
                        <a16:creationId xmlns:a16="http://schemas.microsoft.com/office/drawing/2014/main" id="{FCC55798-45D8-4B62-B801-0380C2D8DB9D}"/>
                      </a:ext>
                    </a:extLst>
                  </p:cNvPr>
                  <p:cNvGrpSpPr/>
                  <p:nvPr userDrawn="1"/>
                </p:nvGrpSpPr>
                <p:grpSpPr>
                  <a:xfrm>
                    <a:off x="-3634047" y="735854"/>
                    <a:ext cx="88801" cy="72568"/>
                    <a:chOff x="-2091059" y="1395403"/>
                    <a:chExt cx="157316" cy="128558"/>
                  </a:xfrm>
                </p:grpSpPr>
                <p:sp>
                  <p:nvSpPr>
                    <p:cNvPr id="202" name="Rechthoek 201">
                      <a:extLst>
                        <a:ext uri="{FF2B5EF4-FFF2-40B4-BE49-F238E27FC236}">
                          <a16:creationId xmlns:a16="http://schemas.microsoft.com/office/drawing/2014/main" id="{0BC80CEB-2889-4847-A9A1-0EA4B867A16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203" name="Pijl: punthaak 202">
                      <a:extLst>
                        <a:ext uri="{FF2B5EF4-FFF2-40B4-BE49-F238E27FC236}">
                          <a16:creationId xmlns:a16="http://schemas.microsoft.com/office/drawing/2014/main" id="{9330EBFB-32E8-47E9-83B8-2C678563300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grpSp>
            <p:nvGrpSpPr>
              <p:cNvPr id="184" name="Groep 183">
                <a:extLst>
                  <a:ext uri="{FF2B5EF4-FFF2-40B4-BE49-F238E27FC236}">
                    <a16:creationId xmlns:a16="http://schemas.microsoft.com/office/drawing/2014/main" id="{8BAD1675-FB52-499B-857F-07E323B59DBE}"/>
                  </a:ext>
                </a:extLst>
              </p:cNvPr>
              <p:cNvGrpSpPr/>
              <p:nvPr userDrawn="1"/>
            </p:nvGrpSpPr>
            <p:grpSpPr>
              <a:xfrm>
                <a:off x="-2425037" y="781500"/>
                <a:ext cx="357690" cy="330595"/>
                <a:chOff x="-2721817" y="782525"/>
                <a:chExt cx="432805" cy="400021"/>
              </a:xfrm>
            </p:grpSpPr>
            <p:sp>
              <p:nvSpPr>
                <p:cNvPr id="187" name="Rechthoek 186">
                  <a:extLst>
                    <a:ext uri="{FF2B5EF4-FFF2-40B4-BE49-F238E27FC236}">
                      <a16:creationId xmlns:a16="http://schemas.microsoft.com/office/drawing/2014/main" id="{3E3406F8-CB09-4852-ACEA-1FB338CAECC8}"/>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mn-lt"/>
                    <a:cs typeface="Arial" panose="020B0604020202020204" pitchFamily="34" charset="0"/>
                  </a:endParaRPr>
                </a:p>
              </p:txBody>
            </p:sp>
            <p:grpSp>
              <p:nvGrpSpPr>
                <p:cNvPr id="188" name="Groep 187">
                  <a:extLst>
                    <a:ext uri="{FF2B5EF4-FFF2-40B4-BE49-F238E27FC236}">
                      <a16:creationId xmlns:a16="http://schemas.microsoft.com/office/drawing/2014/main" id="{63E9B85C-1177-40C5-8302-CC4427591997}"/>
                    </a:ext>
                  </a:extLst>
                </p:cNvPr>
                <p:cNvGrpSpPr/>
                <p:nvPr userDrawn="1"/>
              </p:nvGrpSpPr>
              <p:grpSpPr>
                <a:xfrm>
                  <a:off x="-2652453" y="866772"/>
                  <a:ext cx="294076" cy="231526"/>
                  <a:chOff x="-3310843" y="700986"/>
                  <a:chExt cx="182598" cy="143759"/>
                </a:xfrm>
              </p:grpSpPr>
              <p:grpSp>
                <p:nvGrpSpPr>
                  <p:cNvPr id="189" name="Groep 188">
                    <a:extLst>
                      <a:ext uri="{FF2B5EF4-FFF2-40B4-BE49-F238E27FC236}">
                        <a16:creationId xmlns:a16="http://schemas.microsoft.com/office/drawing/2014/main" id="{E9976B50-A021-4949-909A-68B17A9338B5}"/>
                      </a:ext>
                    </a:extLst>
                  </p:cNvPr>
                  <p:cNvGrpSpPr/>
                  <p:nvPr userDrawn="1"/>
                </p:nvGrpSpPr>
                <p:grpSpPr>
                  <a:xfrm>
                    <a:off x="-3310843" y="700986"/>
                    <a:ext cx="182598" cy="143759"/>
                    <a:chOff x="-3310843" y="700986"/>
                    <a:chExt cx="182598" cy="143759"/>
                  </a:xfrm>
                </p:grpSpPr>
                <p:cxnSp>
                  <p:nvCxnSpPr>
                    <p:cNvPr id="193" name="Rechte verbindingslijn 192">
                      <a:extLst>
                        <a:ext uri="{FF2B5EF4-FFF2-40B4-BE49-F238E27FC236}">
                          <a16:creationId xmlns:a16="http://schemas.microsoft.com/office/drawing/2014/main" id="{E746E3D3-0D81-4DCF-A3F6-91D55E7C3AE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996DC73A-74A2-41F9-AC3C-0F8828879A4F}"/>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30E10AD5-8C16-4256-9EF3-CAA81EB77DC4}"/>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6" name="Rechte verbindingslijn 195">
                      <a:extLst>
                        <a:ext uri="{FF2B5EF4-FFF2-40B4-BE49-F238E27FC236}">
                          <a16:creationId xmlns:a16="http://schemas.microsoft.com/office/drawing/2014/main" id="{11C826EA-628C-4EE7-80BE-2A12DFA6446E}"/>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7" name="Rechte verbindingslijn 196">
                      <a:extLst>
                        <a:ext uri="{FF2B5EF4-FFF2-40B4-BE49-F238E27FC236}">
                          <a16:creationId xmlns:a16="http://schemas.microsoft.com/office/drawing/2014/main" id="{88EB8257-C918-4AE6-B259-394B15E9002F}"/>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90" name="Groep 189">
                    <a:extLst>
                      <a:ext uri="{FF2B5EF4-FFF2-40B4-BE49-F238E27FC236}">
                        <a16:creationId xmlns:a16="http://schemas.microsoft.com/office/drawing/2014/main" id="{3520B1E7-7C00-4523-93E4-42AE7BE48CC1}"/>
                      </a:ext>
                    </a:extLst>
                  </p:cNvPr>
                  <p:cNvGrpSpPr/>
                  <p:nvPr userDrawn="1"/>
                </p:nvGrpSpPr>
                <p:grpSpPr>
                  <a:xfrm flipH="1">
                    <a:off x="-3310774" y="735854"/>
                    <a:ext cx="88801" cy="72568"/>
                    <a:chOff x="-2091059" y="1395403"/>
                    <a:chExt cx="157316" cy="128558"/>
                  </a:xfrm>
                </p:grpSpPr>
                <p:sp>
                  <p:nvSpPr>
                    <p:cNvPr id="191" name="Rechthoek 190">
                      <a:extLst>
                        <a:ext uri="{FF2B5EF4-FFF2-40B4-BE49-F238E27FC236}">
                          <a16:creationId xmlns:a16="http://schemas.microsoft.com/office/drawing/2014/main" id="{AAE73B33-89FC-407B-874B-D40E7AB7498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sp>
                  <p:nvSpPr>
                    <p:cNvPr id="192" name="Pijl: punthaak 191">
                      <a:extLst>
                        <a:ext uri="{FF2B5EF4-FFF2-40B4-BE49-F238E27FC236}">
                          <a16:creationId xmlns:a16="http://schemas.microsoft.com/office/drawing/2014/main" id="{2A6950FE-CFE1-4FDD-8EAF-D6BA069AEFB6}"/>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latin typeface="+mn-lt"/>
                      </a:endParaRPr>
                    </a:p>
                  </p:txBody>
                </p:sp>
              </p:grpSp>
            </p:grpSp>
          </p:grpSp>
          <p:sp>
            <p:nvSpPr>
              <p:cNvPr id="185" name="Rechthoek 184">
                <a:extLst>
                  <a:ext uri="{FF2B5EF4-FFF2-40B4-BE49-F238E27FC236}">
                    <a16:creationId xmlns:a16="http://schemas.microsoft.com/office/drawing/2014/main" id="{24E186ED-6ADD-49D4-A91B-60FF8C3BE53D}"/>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omhoog</a:t>
                </a:r>
              </a:p>
            </p:txBody>
          </p:sp>
          <p:sp>
            <p:nvSpPr>
              <p:cNvPr id="186" name="Rechthoek 185">
                <a:extLst>
                  <a:ext uri="{FF2B5EF4-FFF2-40B4-BE49-F238E27FC236}">
                    <a16:creationId xmlns:a16="http://schemas.microsoft.com/office/drawing/2014/main" id="{D8F8AF42-6F6B-4628-ABEC-94A5D3FFFDB2}"/>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Tekstniveau omlaag</a:t>
                </a:r>
              </a:p>
            </p:txBody>
          </p:sp>
        </p:grpSp>
        <p:cxnSp>
          <p:nvCxnSpPr>
            <p:cNvPr id="164" name="Rechte verbindingslijn 163">
              <a:extLst>
                <a:ext uri="{FF2B5EF4-FFF2-40B4-BE49-F238E27FC236}">
                  <a16:creationId xmlns:a16="http://schemas.microsoft.com/office/drawing/2014/main" id="{144B90AC-4004-40CE-9CB6-64D2E8493AF8}"/>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5" name="Rechthoek 164">
              <a:extLst>
                <a:ext uri="{FF2B5EF4-FFF2-40B4-BE49-F238E27FC236}">
                  <a16:creationId xmlns:a16="http://schemas.microsoft.com/office/drawing/2014/main" id="{026094D6-1F29-48E6-85D1-DAE5D53FAB9B}"/>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268181" marR="0" lvl="0" indent="-268181" algn="l" defTabSz="361805" rtl="0" eaLnBrk="1" fontAlgn="auto" latinLnBrk="0" hangingPunct="1">
                <a:lnSpc>
                  <a:spcPct val="95000"/>
                </a:lnSpc>
                <a:spcBef>
                  <a:spcPct val="20000"/>
                </a:spcBef>
                <a:spcAft>
                  <a:spcPts val="1200"/>
                </a:spcAft>
                <a:buClr>
                  <a:schemeClr val="tx2"/>
                </a:buClr>
                <a:buSzTx/>
                <a:buFont typeface="Arial" panose="020B0604020202020204" pitchFamily="34" charset="0"/>
                <a:buChar char="•"/>
                <a:tabLst/>
                <a:defRPr/>
              </a:pPr>
              <a:r>
                <a:rPr lang="nl-NL" sz="1799" b="0" kern="1200" noProof="0">
                  <a:solidFill>
                    <a:schemeClr val="tx1">
                      <a:lumMod val="65000"/>
                      <a:lumOff val="35000"/>
                    </a:schemeClr>
                  </a:solidFill>
                  <a:latin typeface="+mn-lt"/>
                  <a:ea typeface="+mn-ea"/>
                  <a:cs typeface="+mn-cs"/>
                </a:rPr>
                <a:t>Bullets</a:t>
              </a:r>
            </a:p>
          </p:txBody>
        </p:sp>
        <p:sp>
          <p:nvSpPr>
            <p:cNvPr id="166" name="Ovaal 165">
              <a:extLst>
                <a:ext uri="{FF2B5EF4-FFF2-40B4-BE49-F238E27FC236}">
                  <a16:creationId xmlns:a16="http://schemas.microsoft.com/office/drawing/2014/main" id="{E09972CB-1120-4176-B34A-F8BB219E23A8}"/>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7" name="Rechthoek 166">
              <a:extLst>
                <a:ext uri="{FF2B5EF4-FFF2-40B4-BE49-F238E27FC236}">
                  <a16:creationId xmlns:a16="http://schemas.microsoft.com/office/drawing/2014/main" id="{B67BE629-6A89-4C4E-ACF6-6EEA04859FB1}"/>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537948" marR="0" lvl="1" indent="-269767" algn="l" defTabSz="361805" rtl="0" eaLnBrk="1" fontAlgn="auto" latinLnBrk="0" hangingPunct="1">
                <a:lnSpc>
                  <a:spcPct val="95000"/>
                </a:lnSpc>
                <a:spcBef>
                  <a:spcPts val="0"/>
                </a:spcBef>
                <a:spcAft>
                  <a:spcPts val="1200"/>
                </a:spcAft>
                <a:buClr>
                  <a:schemeClr val="tx2"/>
                </a:buClr>
                <a:buSzTx/>
                <a:buFont typeface="Arial" pitchFamily="34" charset="0"/>
                <a:buChar char="•"/>
                <a:tabLst/>
                <a:defRPr/>
              </a:pPr>
              <a:r>
                <a:rPr lang="nl-NL" sz="1799" kern="1200" noProof="0">
                  <a:solidFill>
                    <a:schemeClr val="tx1">
                      <a:lumMod val="65000"/>
                      <a:lumOff val="35000"/>
                    </a:schemeClr>
                  </a:solidFill>
                  <a:latin typeface="+mn-lt"/>
                  <a:ea typeface="+mn-ea"/>
                  <a:cs typeface="+mn-cs"/>
                </a:rPr>
                <a:t>Sub-Bullets</a:t>
              </a:r>
            </a:p>
          </p:txBody>
        </p:sp>
        <p:sp>
          <p:nvSpPr>
            <p:cNvPr id="168" name="Ovaal 167">
              <a:extLst>
                <a:ext uri="{FF2B5EF4-FFF2-40B4-BE49-F238E27FC236}">
                  <a16:creationId xmlns:a16="http://schemas.microsoft.com/office/drawing/2014/main" id="{F22443F4-74A0-4453-884D-6BE03864B00B}"/>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3</a:t>
              </a:r>
            </a:p>
          </p:txBody>
        </p:sp>
        <p:sp>
          <p:nvSpPr>
            <p:cNvPr id="169" name="Rechthoek 168">
              <a:extLst>
                <a:ext uri="{FF2B5EF4-FFF2-40B4-BE49-F238E27FC236}">
                  <a16:creationId xmlns:a16="http://schemas.microsoft.com/office/drawing/2014/main" id="{1C1D5413-BC6A-4AAD-B6FD-15ACC100F36B}"/>
                </a:ext>
              </a:extLst>
            </p:cNvPr>
            <p:cNvSpPr/>
            <p:nvPr userDrawn="1"/>
          </p:nvSpPr>
          <p:spPr>
            <a:xfrm>
              <a:off x="-3059324" y="2465240"/>
              <a:ext cx="2823104" cy="255963"/>
            </a:xfrm>
            <a:prstGeom prst="rect">
              <a:avLst/>
            </a:prstGeom>
            <a:noFill/>
            <a:ln w="25400" cap="flat" cmpd="sng" algn="ctr">
              <a:noFill/>
              <a:prstDash val="solid"/>
            </a:ln>
            <a:effectLst/>
          </p:spPr>
          <p:txBody>
            <a:bodyPr lIns="0" tIns="0" rIns="0" bIns="0" rtlCol="0" anchor="ctr"/>
            <a:lstStyle/>
            <a:p>
              <a:pPr marL="0" marR="0" lvl="2" indent="0" algn="l" defTabSz="361805" rtl="0" eaLnBrk="1" fontAlgn="auto" latinLnBrk="0" hangingPunct="1">
                <a:lnSpc>
                  <a:spcPct val="95000"/>
                </a:lnSpc>
                <a:spcBef>
                  <a:spcPts val="336"/>
                </a:spcBef>
                <a:spcAft>
                  <a:spcPts val="1200"/>
                </a:spcAft>
                <a:buClr>
                  <a:schemeClr val="tx2"/>
                </a:buClr>
                <a:buSzTx/>
                <a:buFont typeface="Arial" panose="020B0604020202020204" pitchFamily="34" charset="0"/>
                <a:buNone/>
                <a:tabLst/>
                <a:defRPr/>
              </a:pPr>
              <a:r>
                <a:rPr lang="nl-NL" sz="1799" kern="1200" noProof="0">
                  <a:solidFill>
                    <a:schemeClr val="tx1">
                      <a:lumMod val="65000"/>
                      <a:lumOff val="35000"/>
                    </a:schemeClr>
                  </a:solidFill>
                  <a:latin typeface="+mn-lt"/>
                  <a:ea typeface="+mn-ea"/>
                  <a:cs typeface="+mn-cs"/>
                </a:rPr>
                <a:t>Platte tekst</a:t>
              </a:r>
            </a:p>
          </p:txBody>
        </p:sp>
        <p:sp>
          <p:nvSpPr>
            <p:cNvPr id="170" name="Ovaal 169">
              <a:extLst>
                <a:ext uri="{FF2B5EF4-FFF2-40B4-BE49-F238E27FC236}">
                  <a16:creationId xmlns:a16="http://schemas.microsoft.com/office/drawing/2014/main" id="{B1295121-5516-493B-A8D4-3848D389FD75}"/>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1" name="Rechthoek 170">
              <a:extLst>
                <a:ext uri="{FF2B5EF4-FFF2-40B4-BE49-F238E27FC236}">
                  <a16:creationId xmlns:a16="http://schemas.microsoft.com/office/drawing/2014/main" id="{126E84EF-FA4A-48FB-8268-82D73E0499CE}"/>
                </a:ext>
              </a:extLst>
            </p:cNvPr>
            <p:cNvSpPr/>
            <p:nvPr userDrawn="1"/>
          </p:nvSpPr>
          <p:spPr>
            <a:xfrm>
              <a:off x="-3059324" y="2837885"/>
              <a:ext cx="2823104" cy="255963"/>
            </a:xfrm>
            <a:prstGeom prst="rect">
              <a:avLst/>
            </a:prstGeom>
            <a:noFill/>
            <a:ln w="25400" cap="flat" cmpd="sng" algn="ctr">
              <a:noFill/>
              <a:prstDash val="solid"/>
            </a:ln>
            <a:effectLst/>
          </p:spPr>
          <p:txBody>
            <a:bodyPr lIns="0" tIns="0" rIns="0" bIns="0" rtlCol="0" anchor="ctr"/>
            <a:lstStyle/>
            <a:p>
              <a:pPr marL="0" marR="0" lvl="3" indent="0" algn="l" defTabSz="361805" rtl="0" eaLnBrk="1" fontAlgn="auto" latinLnBrk="0" hangingPunct="1">
                <a:lnSpc>
                  <a:spcPct val="95000"/>
                </a:lnSpc>
                <a:spcBef>
                  <a:spcPct val="20000"/>
                </a:spcBef>
                <a:spcAft>
                  <a:spcPts val="1200"/>
                </a:spcAft>
                <a:buClr>
                  <a:schemeClr val="tx2"/>
                </a:buClr>
                <a:buSzTx/>
                <a:buFont typeface="Arial" pitchFamily="34" charset="0"/>
                <a:buNone/>
                <a:tabLst/>
                <a:defRPr/>
              </a:pPr>
              <a:r>
                <a:rPr lang="nl-NL" sz="1999" b="1" kern="1200" noProof="0">
                  <a:solidFill>
                    <a:schemeClr val="tx2"/>
                  </a:solidFill>
                  <a:latin typeface="+mn-lt"/>
                  <a:ea typeface="+mn-ea"/>
                  <a:cs typeface="+mn-cs"/>
                </a:rPr>
                <a:t>Subtitel</a:t>
              </a:r>
            </a:p>
          </p:txBody>
        </p:sp>
        <p:sp>
          <p:nvSpPr>
            <p:cNvPr id="172" name="Ovaal 171">
              <a:extLst>
                <a:ext uri="{FF2B5EF4-FFF2-40B4-BE49-F238E27FC236}">
                  <a16:creationId xmlns:a16="http://schemas.microsoft.com/office/drawing/2014/main" id="{77D87A3F-12D1-4A63-9AB4-C8425C6923FA}"/>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034"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3" name="Rechthoek 172">
              <a:extLst>
                <a:ext uri="{FF2B5EF4-FFF2-40B4-BE49-F238E27FC236}">
                  <a16:creationId xmlns:a16="http://schemas.microsoft.com/office/drawing/2014/main" id="{1F76D0C2-70BE-4BD5-A000-0817AC513B29}"/>
                </a:ext>
              </a:extLst>
            </p:cNvPr>
            <p:cNvSpPr/>
            <p:nvPr userDrawn="1"/>
          </p:nvSpPr>
          <p:spPr>
            <a:xfrm>
              <a:off x="-3059324" y="3221491"/>
              <a:ext cx="2823104" cy="255963"/>
            </a:xfrm>
            <a:prstGeom prst="rect">
              <a:avLst/>
            </a:prstGeom>
            <a:noFill/>
            <a:ln w="25400" cap="flat" cmpd="sng" algn="ctr">
              <a:noFill/>
              <a:prstDash val="solid"/>
            </a:ln>
            <a:effectLst/>
          </p:spPr>
          <p:txBody>
            <a:bodyPr lIns="0" tIns="0" rIns="0" bIns="0" rtlCol="0" anchor="ctr"/>
            <a:lstStyle/>
            <a:p>
              <a:pPr marL="352284" marR="0" lvl="4" indent="-352284" algn="l" defTabSz="361805" rtl="0" eaLnBrk="1" fontAlgn="auto" latinLnBrk="0" hangingPunct="1">
                <a:lnSpc>
                  <a:spcPct val="95000"/>
                </a:lnSpc>
                <a:spcBef>
                  <a:spcPct val="20000"/>
                </a:spcBef>
                <a:spcAft>
                  <a:spcPts val="1200"/>
                </a:spcAft>
                <a:buClr>
                  <a:schemeClr val="tx2"/>
                </a:buClr>
                <a:buSzTx/>
                <a:buFont typeface="+mj-lt"/>
                <a:buAutoNum type="arabicPeriod"/>
                <a:tabLst/>
                <a:defRPr/>
              </a:pPr>
              <a:r>
                <a:rPr lang="nl-NL" sz="1799" i="0" kern="1200" baseline="0" noProof="0">
                  <a:solidFill>
                    <a:schemeClr val="tx1">
                      <a:lumMod val="65000"/>
                      <a:lumOff val="35000"/>
                    </a:schemeClr>
                  </a:solidFill>
                  <a:latin typeface="+mn-lt"/>
                  <a:ea typeface="+mn-ea"/>
                  <a:cs typeface="+mn-cs"/>
                </a:rPr>
                <a:t>Opsomming</a:t>
              </a:r>
            </a:p>
          </p:txBody>
        </p:sp>
        <p:sp>
          <p:nvSpPr>
            <p:cNvPr id="174" name="Rechthoek 173">
              <a:extLst>
                <a:ext uri="{FF2B5EF4-FFF2-40B4-BE49-F238E27FC236}">
                  <a16:creationId xmlns:a16="http://schemas.microsoft.com/office/drawing/2014/main" id="{58028F40-1DF0-4E52-9D85-69A91914CCC3}"/>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034"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 zoals hierboven aangegeven, om een tekst niveau te kiezen. Kies uit:</a:t>
              </a:r>
            </a:p>
          </p:txBody>
        </p:sp>
      </p:grpSp>
      <p:sp>
        <p:nvSpPr>
          <p:cNvPr id="140" name="LOGO">
            <a:extLst>
              <a:ext uri="{FF2B5EF4-FFF2-40B4-BE49-F238E27FC236}">
                <a16:creationId xmlns:a16="http://schemas.microsoft.com/office/drawing/2014/main" id="{A87BC60F-FFD0-4AED-808C-2388E1F6A38D}"/>
              </a:ext>
            </a:extLst>
          </p:cNvPr>
          <p:cNvSpPr>
            <a:spLocks noGrp="1"/>
          </p:cNvSpPr>
          <p:nvPr>
            <p:ph type="body" sz="quarter" idx="20" hasCustomPrompt="1"/>
          </p:nvPr>
        </p:nvSpPr>
        <p:spPr>
          <a:xfrm>
            <a:off x="8043454" y="6151265"/>
            <a:ext cx="495638" cy="543579"/>
          </a:xfrm>
          <a:blipFill>
            <a:blip r:embed="rId6">
              <a:extLst>
                <a:ext uri="{96DAC541-7B7A-43D3-8B79-37D633B846F1}">
                  <asvg:svgBlip xmlns:asvg="http://schemas.microsoft.com/office/drawing/2016/SVG/main" r:embed="rId7"/>
                </a:ext>
              </a:extLst>
            </a:blip>
            <a:srcRect/>
            <a:stretch>
              <a:fillRect l="1072" r="1072"/>
            </a:stretch>
          </a:blipFill>
        </p:spPr>
        <p:txBody>
          <a:bodyPr anchor="ctr">
            <a:normAutofit/>
          </a:bodyPr>
          <a:lstStyle>
            <a:lvl1pPr marL="0" indent="0" algn="ctr">
              <a:buNone/>
              <a:defRPr sz="1200"/>
            </a:lvl1pPr>
          </a:lstStyle>
          <a:p>
            <a:pPr lvl="0"/>
            <a:r>
              <a:rPr lang="nl-NL"/>
              <a:t> </a:t>
            </a:r>
          </a:p>
        </p:txBody>
      </p:sp>
    </p:spTree>
    <p:extLst>
      <p:ext uri="{BB962C8B-B14F-4D97-AF65-F5344CB8AC3E}">
        <p14:creationId xmlns:p14="http://schemas.microsoft.com/office/powerpoint/2010/main" val="371622998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p:ext uri="{DCECCB84-F9BA-43D5-87BE-67443E8EF086}">
      <p15:sldGuideLst xmlns:p15="http://schemas.microsoft.com/office/powerpoint/2012/main">
        <p15:guide id="1" pos="384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2.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4915" y="500836"/>
            <a:ext cx="10564800" cy="840602"/>
          </a:xfrm>
          <a:prstGeom prst="rect">
            <a:avLst/>
          </a:prstGeom>
        </p:spPr>
        <p:txBody>
          <a:bodyPr vert="horz" lIns="0" tIns="0" rIns="0" bIns="0" rtlCol="0" anchor="ctr" anchorCtr="0">
            <a:noAutofit/>
          </a:bodyPr>
          <a:lstStyle/>
          <a:p>
            <a:r>
              <a:rPr lang="nl-NL"/>
              <a:t>Klik om de stijl te bewerken</a:t>
            </a:r>
            <a:endParaRPr lang="en-US"/>
          </a:p>
        </p:txBody>
      </p:sp>
      <p:sp>
        <p:nvSpPr>
          <p:cNvPr id="3" name="Text Placeholder 2"/>
          <p:cNvSpPr>
            <a:spLocks noGrp="1"/>
          </p:cNvSpPr>
          <p:nvPr>
            <p:ph type="body" idx="1"/>
          </p:nvPr>
        </p:nvSpPr>
        <p:spPr>
          <a:xfrm>
            <a:off x="814918" y="1498599"/>
            <a:ext cx="10562167" cy="4442400"/>
          </a:xfrm>
          <a:prstGeom prst="rect">
            <a:avLst/>
          </a:prstGeom>
        </p:spPr>
        <p:txBody>
          <a:bodyPr vert="horz" wrap="square" lIns="0" tIns="0" rIns="0" bIns="0" rtlCol="0">
            <a:noAutofit/>
          </a:bodyPr>
          <a:lstStyle/>
          <a:p>
            <a:pPr lvl="0"/>
            <a:r>
              <a:rPr lang="nl-NL"/>
              <a:t>Bullets</a:t>
            </a:r>
          </a:p>
          <a:p>
            <a:pPr lvl="1"/>
            <a:r>
              <a:rPr lang="nl-NL"/>
              <a:t>Sub-Bullets</a:t>
            </a:r>
          </a:p>
          <a:p>
            <a:pPr lvl="2"/>
            <a:r>
              <a:rPr lang="nl-NL"/>
              <a:t>Platte tekst</a:t>
            </a:r>
          </a:p>
          <a:p>
            <a:pPr lvl="3"/>
            <a:r>
              <a:rPr lang="nl-NL"/>
              <a:t>Subtitel</a:t>
            </a:r>
          </a:p>
          <a:p>
            <a:pPr lvl="4"/>
            <a:r>
              <a:rPr lang="nl-NL"/>
              <a:t>Opsomming</a:t>
            </a:r>
          </a:p>
          <a:p>
            <a:pPr lvl="5"/>
            <a:r>
              <a:rPr lang="nl-NL"/>
              <a:t># Bullets</a:t>
            </a:r>
          </a:p>
          <a:p>
            <a:pPr lvl="6"/>
            <a:r>
              <a:rPr lang="nl-NL"/>
              <a:t># Abc</a:t>
            </a:r>
          </a:p>
          <a:p>
            <a:pPr lvl="7"/>
            <a:r>
              <a:rPr lang="nl-NL"/>
              <a:t>Check leeg</a:t>
            </a:r>
          </a:p>
          <a:p>
            <a:pPr lvl="8"/>
            <a:r>
              <a:rPr lang="nl-NL"/>
              <a:t>Check vol</a:t>
            </a:r>
            <a:endParaRPr lang="en-US"/>
          </a:p>
        </p:txBody>
      </p:sp>
      <p:sp>
        <p:nvSpPr>
          <p:cNvPr id="11" name="Tijdelijke aanduiding voor datum 3">
            <a:extLst>
              <a:ext uri="{FF2B5EF4-FFF2-40B4-BE49-F238E27FC236}">
                <a16:creationId xmlns:a16="http://schemas.microsoft.com/office/drawing/2014/main" id="{2FE5666F-33B5-40BB-8D41-83E4CC205D91}"/>
              </a:ext>
            </a:extLst>
          </p:cNvPr>
          <p:cNvSpPr>
            <a:spLocks noGrp="1"/>
          </p:cNvSpPr>
          <p:nvPr>
            <p:ph type="dt" sz="half" idx="2"/>
          </p:nvPr>
        </p:nvSpPr>
        <p:spPr>
          <a:xfrm>
            <a:off x="814918" y="6327020"/>
            <a:ext cx="2051352" cy="367824"/>
          </a:xfrm>
          <a:prstGeom prst="rect">
            <a:avLst/>
          </a:prstGeom>
        </p:spPr>
        <p:txBody>
          <a:bodyPr lIns="0" tIns="0" rIns="0" bIns="0"/>
          <a:lstStyle>
            <a:lvl1pPr>
              <a:defRPr sz="1000">
                <a:solidFill>
                  <a:schemeClr val="tx2"/>
                </a:solidFill>
                <a:latin typeface="Arial" panose="020B0604020202020204" pitchFamily="34" charset="0"/>
                <a:cs typeface="Arial" panose="020B0604020202020204" pitchFamily="34" charset="0"/>
              </a:defRPr>
            </a:lvl1pPr>
          </a:lstStyle>
          <a:p>
            <a:fld id="{B95D8F67-E756-47A9-8273-39591C3A1561}" type="datetime1">
              <a:rPr lang="nl-NL" smtClean="0"/>
              <a:t>13-12-2024</a:t>
            </a:fld>
            <a:endParaRPr lang="nl-NL"/>
          </a:p>
        </p:txBody>
      </p:sp>
      <p:sp>
        <p:nvSpPr>
          <p:cNvPr id="12" name="Tijdelijke aanduiding voor voettekst 4">
            <a:extLst>
              <a:ext uri="{FF2B5EF4-FFF2-40B4-BE49-F238E27FC236}">
                <a16:creationId xmlns:a16="http://schemas.microsoft.com/office/drawing/2014/main" id="{991E1A82-4FF7-4F34-A672-B21A48176910}"/>
              </a:ext>
            </a:extLst>
          </p:cNvPr>
          <p:cNvSpPr>
            <a:spLocks noGrp="1"/>
          </p:cNvSpPr>
          <p:nvPr>
            <p:ph type="ftr" sz="quarter" idx="3"/>
          </p:nvPr>
        </p:nvSpPr>
        <p:spPr>
          <a:xfrm>
            <a:off x="6464950" y="6327020"/>
            <a:ext cx="4502385" cy="367824"/>
          </a:xfrm>
          <a:prstGeom prst="rect">
            <a:avLst/>
          </a:prstGeom>
        </p:spPr>
        <p:txBody>
          <a:bodyPr lIns="0" tIns="0" rIns="0" bIns="0"/>
          <a:lstStyle>
            <a:lvl1pPr algn="r">
              <a:defRPr sz="1000">
                <a:solidFill>
                  <a:schemeClr val="tx2"/>
                </a:solidFill>
                <a:latin typeface="Arial" panose="020B0604020202020204" pitchFamily="34" charset="0"/>
                <a:cs typeface="Arial" panose="020B0604020202020204" pitchFamily="34" charset="0"/>
              </a:defRPr>
            </a:lvl1pPr>
          </a:lstStyle>
          <a:p>
            <a:r>
              <a:rPr lang="nl-NL"/>
              <a:t>Concept – versie 1.0</a:t>
            </a:r>
          </a:p>
        </p:txBody>
      </p:sp>
      <p:sp>
        <p:nvSpPr>
          <p:cNvPr id="13" name="Tijdelijke aanduiding voor dianummer 5">
            <a:extLst>
              <a:ext uri="{FF2B5EF4-FFF2-40B4-BE49-F238E27FC236}">
                <a16:creationId xmlns:a16="http://schemas.microsoft.com/office/drawing/2014/main" id="{CB7CA0A0-7358-4274-A495-00DA4596DFB3}"/>
              </a:ext>
            </a:extLst>
          </p:cNvPr>
          <p:cNvSpPr>
            <a:spLocks noGrp="1"/>
          </p:cNvSpPr>
          <p:nvPr>
            <p:ph type="sldNum" sz="quarter" idx="4"/>
          </p:nvPr>
        </p:nvSpPr>
        <p:spPr>
          <a:xfrm>
            <a:off x="10967334" y="6327020"/>
            <a:ext cx="409750" cy="367824"/>
          </a:xfrm>
          <a:prstGeom prst="rect">
            <a:avLst/>
          </a:prstGeom>
        </p:spPr>
        <p:txBody>
          <a:bodyPr lIns="0" tIns="0" rIns="0" bIns="0"/>
          <a:lstStyle>
            <a:lvl1pPr algn="r">
              <a:defRPr sz="1000">
                <a:solidFill>
                  <a:schemeClr val="tx2"/>
                </a:solidFill>
                <a:latin typeface="Arial" panose="020B0604020202020204" pitchFamily="34" charset="0"/>
                <a:cs typeface="Arial" panose="020B0604020202020204" pitchFamily="34" charset="0"/>
              </a:defRPr>
            </a:lvl1pPr>
          </a:lstStyle>
          <a:p>
            <a:fld id="{91E7D381-A6E2-44D3-B3D5-CCECB1289CCE}" type="slidenum">
              <a:rPr lang="nl-NL" smtClean="0"/>
              <a:pPr/>
              <a:t>‹nr.›</a:t>
            </a:fld>
            <a:endParaRPr lang="nl-NL"/>
          </a:p>
        </p:txBody>
      </p:sp>
    </p:spTree>
    <p:extLst>
      <p:ext uri="{BB962C8B-B14F-4D97-AF65-F5344CB8AC3E}">
        <p14:creationId xmlns:p14="http://schemas.microsoft.com/office/powerpoint/2010/main" val="375853917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Lst>
  <p:hf hdr="0" dt="0"/>
  <p:txStyles>
    <p:titleStyle>
      <a:lvl1pPr algn="ctr" defTabSz="914034" rtl="0" eaLnBrk="1" latinLnBrk="0" hangingPunct="1">
        <a:lnSpc>
          <a:spcPct val="90000"/>
        </a:lnSpc>
        <a:spcBef>
          <a:spcPct val="0"/>
        </a:spcBef>
        <a:buNone/>
        <a:defRPr sz="2799" b="1" kern="1200" cap="none" spc="-60" baseline="0">
          <a:solidFill>
            <a:schemeClr val="accent2"/>
          </a:solidFill>
          <a:latin typeface="+mj-lt"/>
          <a:ea typeface="+mj-ea"/>
          <a:cs typeface="+mj-cs"/>
        </a:defRPr>
      </a:lvl1pPr>
    </p:titleStyle>
    <p:bodyStyle>
      <a:lvl1pPr marL="352284" indent="-352284" algn="l" defTabSz="534774" rtl="0" eaLnBrk="1" latinLnBrk="0" hangingPunct="1">
        <a:lnSpc>
          <a:spcPct val="100000"/>
        </a:lnSpc>
        <a:spcBef>
          <a:spcPts val="300"/>
        </a:spcBef>
        <a:spcAft>
          <a:spcPts val="600"/>
        </a:spcAft>
        <a:buClr>
          <a:schemeClr val="tx2"/>
        </a:buClr>
        <a:buFont typeface="Arial" panose="020B0604020202020204" pitchFamily="34" charset="0"/>
        <a:buChar char="•"/>
        <a:defRPr sz="1799" b="0" kern="1200">
          <a:solidFill>
            <a:schemeClr val="tx1">
              <a:lumMod val="65000"/>
              <a:lumOff val="35000"/>
            </a:schemeClr>
          </a:solidFill>
          <a:latin typeface="+mn-lt"/>
          <a:ea typeface="+mn-ea"/>
          <a:cs typeface="+mn-cs"/>
        </a:defRPr>
      </a:lvl1pPr>
      <a:lvl2pPr marL="718850" indent="-366566" algn="l" defTabSz="361805" rtl="0" eaLnBrk="1" latinLnBrk="0" hangingPunct="1">
        <a:lnSpc>
          <a:spcPct val="100000"/>
        </a:lnSpc>
        <a:spcBef>
          <a:spcPts val="300"/>
        </a:spcBef>
        <a:spcAft>
          <a:spcPts val="600"/>
        </a:spcAft>
        <a:buClr>
          <a:schemeClr val="accent2"/>
        </a:buClr>
        <a:buFont typeface="Arial" pitchFamily="34" charset="0"/>
        <a:buChar char="•"/>
        <a:defRPr sz="1799" kern="1200">
          <a:solidFill>
            <a:schemeClr val="tx1">
              <a:lumMod val="65000"/>
              <a:lumOff val="35000"/>
            </a:schemeClr>
          </a:solidFill>
          <a:latin typeface="+mn-lt"/>
          <a:ea typeface="+mn-ea"/>
          <a:cs typeface="+mn-cs"/>
        </a:defRPr>
      </a:lvl2pPr>
      <a:lvl3pPr marL="0" indent="0" algn="l" defTabSz="361805" rtl="0" eaLnBrk="1" latinLnBrk="0" hangingPunct="1">
        <a:lnSpc>
          <a:spcPct val="100000"/>
        </a:lnSpc>
        <a:spcBef>
          <a:spcPts val="300"/>
        </a:spcBef>
        <a:spcAft>
          <a:spcPts val="600"/>
        </a:spcAft>
        <a:buClr>
          <a:schemeClr val="tx2"/>
        </a:buClr>
        <a:buFont typeface="Arial" panose="020B0604020202020204" pitchFamily="34" charset="0"/>
        <a:buNone/>
        <a:defRPr sz="1799" kern="1200">
          <a:solidFill>
            <a:schemeClr val="tx1">
              <a:lumMod val="65000"/>
              <a:lumOff val="35000"/>
            </a:schemeClr>
          </a:solidFill>
          <a:latin typeface="+mn-lt"/>
          <a:ea typeface="+mn-ea"/>
          <a:cs typeface="+mn-cs"/>
        </a:defRPr>
      </a:lvl3pPr>
      <a:lvl4pPr marL="0" indent="0" algn="l" defTabSz="361805" rtl="0" eaLnBrk="1" latinLnBrk="0" hangingPunct="1">
        <a:lnSpc>
          <a:spcPct val="100000"/>
        </a:lnSpc>
        <a:spcBef>
          <a:spcPts val="300"/>
        </a:spcBef>
        <a:spcAft>
          <a:spcPts val="1200"/>
        </a:spcAft>
        <a:buClr>
          <a:schemeClr val="tx2"/>
        </a:buClr>
        <a:buFont typeface="Arial" pitchFamily="34" charset="0"/>
        <a:buNone/>
        <a:defRPr sz="1999" b="1" kern="1200">
          <a:solidFill>
            <a:schemeClr val="tx2"/>
          </a:solidFill>
          <a:latin typeface="+mn-lt"/>
          <a:ea typeface="+mn-ea"/>
          <a:cs typeface="+mn-cs"/>
        </a:defRPr>
      </a:lvl4pPr>
      <a:lvl5pPr marL="352284" indent="-352284" algn="l" defTabSz="361805" rtl="0" eaLnBrk="1" latinLnBrk="0" hangingPunct="1">
        <a:lnSpc>
          <a:spcPct val="100000"/>
        </a:lnSpc>
        <a:spcBef>
          <a:spcPts val="300"/>
        </a:spcBef>
        <a:spcAft>
          <a:spcPts val="300"/>
        </a:spcAft>
        <a:buClr>
          <a:schemeClr val="tx2"/>
        </a:buClr>
        <a:buFont typeface="+mj-lt"/>
        <a:buAutoNum type="arabicPeriod"/>
        <a:defRPr sz="1799" i="0" kern="1200" baseline="0">
          <a:solidFill>
            <a:schemeClr val="tx1">
              <a:lumMod val="65000"/>
              <a:lumOff val="35000"/>
            </a:schemeClr>
          </a:solidFill>
          <a:latin typeface="+mn-lt"/>
          <a:ea typeface="+mn-ea"/>
          <a:cs typeface="+mn-cs"/>
        </a:defRPr>
      </a:lvl5pPr>
      <a:lvl6pPr marL="718850" indent="-366566" algn="l" defTabSz="361805" rtl="0" eaLnBrk="1" latinLnBrk="0" hangingPunct="1">
        <a:lnSpc>
          <a:spcPct val="100000"/>
        </a:lnSpc>
        <a:spcBef>
          <a:spcPts val="300"/>
        </a:spcBef>
        <a:spcAft>
          <a:spcPts val="600"/>
        </a:spcAft>
        <a:buClr>
          <a:schemeClr val="tx2"/>
        </a:buClr>
        <a:buFont typeface="Arial" pitchFamily="34" charset="0"/>
        <a:buChar char="•"/>
        <a:defRPr sz="1799" kern="1200">
          <a:solidFill>
            <a:schemeClr val="tx1">
              <a:lumMod val="65000"/>
              <a:lumOff val="35000"/>
            </a:schemeClr>
          </a:solidFill>
          <a:latin typeface="+mn-lt"/>
          <a:ea typeface="+mn-ea"/>
          <a:cs typeface="+mn-cs"/>
        </a:defRPr>
      </a:lvl6pPr>
      <a:lvl7pPr marL="718850" indent="-366566" algn="l" defTabSz="361805" rtl="0" eaLnBrk="1" latinLnBrk="0" hangingPunct="1">
        <a:lnSpc>
          <a:spcPct val="100000"/>
        </a:lnSpc>
        <a:spcBef>
          <a:spcPts val="300"/>
        </a:spcBef>
        <a:spcAft>
          <a:spcPts val="600"/>
        </a:spcAft>
        <a:buClr>
          <a:schemeClr val="tx2"/>
        </a:buClr>
        <a:buFont typeface="+mj-lt"/>
        <a:buAutoNum type="alphaLcPeriod"/>
        <a:defRPr sz="1799" kern="1200">
          <a:solidFill>
            <a:schemeClr val="tx1">
              <a:lumMod val="65000"/>
              <a:lumOff val="35000"/>
            </a:schemeClr>
          </a:solidFill>
          <a:latin typeface="+mn-lt"/>
          <a:ea typeface="+mn-ea"/>
          <a:cs typeface="+mn-cs"/>
        </a:defRPr>
      </a:lvl7pPr>
      <a:lvl8pPr marL="360219" indent="-360219" algn="l" defTabSz="361805" rtl="0" eaLnBrk="1" latinLnBrk="0" hangingPunct="1">
        <a:lnSpc>
          <a:spcPct val="100000"/>
        </a:lnSpc>
        <a:spcBef>
          <a:spcPts val="300"/>
        </a:spcBef>
        <a:spcAft>
          <a:spcPts val="600"/>
        </a:spcAft>
        <a:buClr>
          <a:schemeClr val="tx2"/>
        </a:buClr>
        <a:buSzPct val="100000"/>
        <a:buFontTx/>
        <a:buBlip>
          <a:blip r:embed="rId29"/>
        </a:buBlip>
        <a:defRPr sz="1799" kern="1200">
          <a:solidFill>
            <a:schemeClr val="tx1">
              <a:lumMod val="65000"/>
              <a:lumOff val="35000"/>
            </a:schemeClr>
          </a:solidFill>
          <a:latin typeface="+mn-lt"/>
          <a:ea typeface="+mn-ea"/>
          <a:cs typeface="+mn-cs"/>
        </a:defRPr>
      </a:lvl8pPr>
      <a:lvl9pPr marL="360219" indent="-360219" algn="l" defTabSz="361805" rtl="0" eaLnBrk="1" latinLnBrk="0" hangingPunct="1">
        <a:lnSpc>
          <a:spcPct val="100000"/>
        </a:lnSpc>
        <a:spcBef>
          <a:spcPts val="300"/>
        </a:spcBef>
        <a:spcAft>
          <a:spcPts val="600"/>
        </a:spcAft>
        <a:buClr>
          <a:schemeClr val="tx2"/>
        </a:buClr>
        <a:buFontTx/>
        <a:buBlip>
          <a:blip r:embed="rId30"/>
        </a:buBlip>
        <a:defRPr sz="1799" kern="1200">
          <a:solidFill>
            <a:schemeClr val="tx1">
              <a:lumMod val="65000"/>
              <a:lumOff val="35000"/>
            </a:schemeClr>
          </a:solidFill>
          <a:latin typeface="+mn-lt"/>
          <a:ea typeface="+mn-ea"/>
          <a:cs typeface="+mn-cs"/>
        </a:defRPr>
      </a:lvl9pPr>
    </p:bodyStyle>
    <p:otherStyle>
      <a:defPPr>
        <a:defRPr lang="en-US"/>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aam dia"/>
          <p:cNvSpPr txBox="1">
            <a:spLocks noGrp="1"/>
          </p:cNvSpPr>
          <p:nvPr>
            <p:ph type="title" hasCustomPrompt="1"/>
          </p:nvPr>
        </p:nvSpPr>
        <p:spPr>
          <a:xfrm>
            <a:off x="603250" y="539750"/>
            <a:ext cx="10985500" cy="7165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Naam dia</a:t>
            </a:r>
          </a:p>
        </p:txBody>
      </p:sp>
      <p:sp>
        <p:nvSpPr>
          <p:cNvPr id="3" name="Hoofdtekst - niveau één…"/>
          <p:cNvSpPr txBox="1">
            <a:spLocks noGrp="1"/>
          </p:cNvSpPr>
          <p:nvPr>
            <p:ph type="body" idx="1" hasCustomPrompt="1"/>
          </p:nvPr>
        </p:nvSpPr>
        <p:spPr>
          <a:xfrm>
            <a:off x="603250" y="2124252"/>
            <a:ext cx="10985500" cy="412800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Dia-opsommingstekst</a:t>
            </a:r>
          </a:p>
          <a:p>
            <a:pPr lvl="1"/>
            <a:endParaRPr/>
          </a:p>
          <a:p>
            <a:pPr lvl="2"/>
            <a:endParaRPr/>
          </a:p>
          <a:p>
            <a:pPr lvl="3"/>
            <a:endParaRPr/>
          </a:p>
          <a:p>
            <a:pPr lvl="4"/>
            <a:endParaRPr/>
          </a:p>
        </p:txBody>
      </p:sp>
      <p:sp>
        <p:nvSpPr>
          <p:cNvPr id="4" name="Dianummer"/>
          <p:cNvSpPr txBox="1">
            <a:spLocks noGrp="1"/>
          </p:cNvSpPr>
          <p:nvPr>
            <p:ph type="sldNum" sz="quarter" idx="2"/>
          </p:nvPr>
        </p:nvSpPr>
        <p:spPr>
          <a:xfrm>
            <a:off x="6000750" y="6209709"/>
            <a:ext cx="184253" cy="518091"/>
          </a:xfrm>
          <a:prstGeom prst="rect">
            <a:avLst/>
          </a:prstGeom>
          <a:ln w="12700">
            <a:miter lim="400000"/>
          </a:ln>
        </p:spPr>
        <p:txBody>
          <a:bodyPr wrap="square" lIns="50800" tIns="50800" rIns="50800" bIns="50800" anchor="b">
            <a:spAutoFit/>
          </a:bodyPr>
          <a:lstStyle>
            <a:lvl1pPr algn="ctr" defTabSz="292100">
              <a:lnSpc>
                <a:spcPct val="100000"/>
              </a:lnSpc>
              <a:spcBef>
                <a:spcPts val="0"/>
              </a:spcBef>
              <a:defRPr sz="900"/>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 name="Afbeelding" descr="Afbeelding"/>
          <p:cNvPicPr>
            <a:picLocks noChangeAspect="1"/>
          </p:cNvPicPr>
          <p:nvPr/>
        </p:nvPicPr>
        <p:blipFill>
          <a:blip r:embed="rId2"/>
          <a:stretch>
            <a:fillRect/>
          </a:stretch>
        </p:blipFill>
        <p:spPr>
          <a:xfrm>
            <a:off x="11344261" y="6012578"/>
            <a:ext cx="589587" cy="589583"/>
          </a:xfrm>
          <a:prstGeom prst="rect">
            <a:avLst/>
          </a:prstGeom>
          <a:ln w="12700">
            <a:miter lim="400000"/>
          </a:ln>
        </p:spPr>
      </p:pic>
      <p:pic>
        <p:nvPicPr>
          <p:cNvPr id="177" name="Afbeelding" descr="Afbeelding"/>
          <p:cNvPicPr>
            <a:picLocks noChangeAspect="1"/>
          </p:cNvPicPr>
          <p:nvPr/>
        </p:nvPicPr>
        <p:blipFill>
          <a:blip r:embed="rId3"/>
          <a:stretch>
            <a:fillRect/>
          </a:stretch>
        </p:blipFill>
        <p:spPr>
          <a:xfrm flipH="1">
            <a:off x="-2042204" y="-59147"/>
            <a:ext cx="6421208" cy="6976293"/>
          </a:xfrm>
          <a:prstGeom prst="rect">
            <a:avLst/>
          </a:prstGeom>
          <a:ln w="12700">
            <a:miter lim="400000"/>
          </a:ln>
        </p:spPr>
      </p:pic>
      <p:sp>
        <p:nvSpPr>
          <p:cNvPr id="178" name="Ruimte voor…"/>
          <p:cNvSpPr txBox="1"/>
          <p:nvPr/>
        </p:nvSpPr>
        <p:spPr>
          <a:xfrm>
            <a:off x="3697471" y="2242428"/>
            <a:ext cx="5420078" cy="19718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4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0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8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a:lstStyle>
          <a:p>
            <a:pPr algn="ctr">
              <a:spcBef>
                <a:spcPts val="0"/>
              </a:spcBef>
              <a:defRPr sz="9200">
                <a:latin typeface="DM Sans Regular"/>
                <a:ea typeface="DM Sans Regular"/>
                <a:cs typeface="DM Sans Regular"/>
                <a:sym typeface="DM Sans Regular"/>
              </a:defRPr>
            </a:pPr>
            <a:r>
              <a:rPr lang="en-US" sz="4600" dirty="0" err="1"/>
              <a:t>Definiëren</a:t>
            </a:r>
            <a:r>
              <a:rPr lang="en-US" sz="4600" dirty="0"/>
              <a:t> van </a:t>
            </a:r>
            <a:r>
              <a:rPr lang="en-US" sz="4600" dirty="0" err="1"/>
              <a:t>doel</a:t>
            </a:r>
            <a:r>
              <a:rPr lang="en-US" sz="4600" dirty="0"/>
              <a:t> &amp; scope van de </a:t>
            </a:r>
            <a:r>
              <a:rPr lang="en-US" sz="4600" dirty="0" err="1"/>
              <a:t>samenwerking</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Afbeelding" descr="Afbeelding"/>
          <p:cNvPicPr>
            <a:picLocks noChangeAspect="1"/>
          </p:cNvPicPr>
          <p:nvPr/>
        </p:nvPicPr>
        <p:blipFill>
          <a:blip r:embed="rId2"/>
          <a:stretch>
            <a:fillRect/>
          </a:stretch>
        </p:blipFill>
        <p:spPr>
          <a:xfrm flipH="1">
            <a:off x="0" y="-207155"/>
            <a:ext cx="4993635" cy="7065155"/>
          </a:xfrm>
          <a:prstGeom prst="rect">
            <a:avLst/>
          </a:prstGeom>
          <a:ln w="12700">
            <a:miter lim="400000"/>
          </a:ln>
        </p:spPr>
      </p:pic>
      <p:pic>
        <p:nvPicPr>
          <p:cNvPr id="201" name="DSMW_Alle_logos_01.pdf" descr="DSMW_Alle_logos_01.pdf"/>
          <p:cNvPicPr>
            <a:picLocks noChangeAspect="1"/>
          </p:cNvPicPr>
          <p:nvPr/>
        </p:nvPicPr>
        <p:blipFill>
          <a:blip r:embed="rId3"/>
          <a:stretch>
            <a:fillRect/>
          </a:stretch>
        </p:blipFill>
        <p:spPr>
          <a:xfrm>
            <a:off x="11087564" y="5755878"/>
            <a:ext cx="1102982" cy="1102983"/>
          </a:xfrm>
          <a:prstGeom prst="rect">
            <a:avLst/>
          </a:prstGeom>
          <a:ln w="12700">
            <a:miter lim="400000"/>
          </a:ln>
        </p:spPr>
      </p:pic>
      <p:sp>
        <p:nvSpPr>
          <p:cNvPr id="3" name="Tekstvak 2">
            <a:extLst>
              <a:ext uri="{FF2B5EF4-FFF2-40B4-BE49-F238E27FC236}">
                <a16:creationId xmlns:a16="http://schemas.microsoft.com/office/drawing/2014/main" id="{26F9CFDB-50E7-EBDB-72EE-FCD94268C562}"/>
              </a:ext>
            </a:extLst>
          </p:cNvPr>
          <p:cNvSpPr txBox="1"/>
          <p:nvPr/>
        </p:nvSpPr>
        <p:spPr>
          <a:xfrm>
            <a:off x="206774" y="385110"/>
            <a:ext cx="11822870" cy="461665"/>
          </a:xfrm>
          <a:prstGeom prst="rect">
            <a:avLst/>
          </a:prstGeom>
          <a:noFill/>
        </p:spPr>
        <p:txBody>
          <a:bodyPr wrap="square" lIns="91440" tIns="45720" rIns="91440" bIns="45720" anchor="t">
            <a:spAutoFit/>
          </a:bodyPr>
          <a:lstStyle/>
          <a:p>
            <a:pPr algn="ctr"/>
            <a:r>
              <a:rPr lang="nl-NL" sz="2400" b="1">
                <a:latin typeface="DM Sans Regular"/>
              </a:rPr>
              <a:t>Sessie: definieer doel &amp; scope van de samenwerking</a:t>
            </a:r>
          </a:p>
        </p:txBody>
      </p:sp>
      <p:sp>
        <p:nvSpPr>
          <p:cNvPr id="5" name="Tekstvak 4">
            <a:extLst>
              <a:ext uri="{FF2B5EF4-FFF2-40B4-BE49-F238E27FC236}">
                <a16:creationId xmlns:a16="http://schemas.microsoft.com/office/drawing/2014/main" id="{4E3420E4-A610-C102-DAF2-7AC704E55106}"/>
              </a:ext>
            </a:extLst>
          </p:cNvPr>
          <p:cNvSpPr txBox="1"/>
          <p:nvPr/>
        </p:nvSpPr>
        <p:spPr>
          <a:xfrm>
            <a:off x="1062587" y="1172975"/>
            <a:ext cx="10470800" cy="5016758"/>
          </a:xfrm>
          <a:prstGeom prst="rect">
            <a:avLst/>
          </a:prstGeom>
          <a:noFill/>
        </p:spPr>
        <p:txBody>
          <a:bodyPr wrap="square" lIns="91440" tIns="45720" rIns="91440" bIns="45720" anchor="t">
            <a:spAutoFit/>
          </a:bodyPr>
          <a:lstStyle/>
          <a:p>
            <a:pPr marR="0" fontAlgn="ctr">
              <a:spcBef>
                <a:spcPts val="0"/>
              </a:spcBef>
              <a:spcAft>
                <a:spcPts val="0"/>
              </a:spcAft>
            </a:pPr>
            <a:r>
              <a:rPr lang="nl-NL" sz="1600" b="1" u="sng" dirty="0">
                <a:latin typeface="DM Sans Regular"/>
              </a:rPr>
              <a:t>Doel</a:t>
            </a:r>
            <a:r>
              <a:rPr lang="nl-NL" sz="1600" b="1" dirty="0">
                <a:latin typeface="DM Sans Regular"/>
              </a:rPr>
              <a:t>: </a:t>
            </a:r>
            <a:br>
              <a:rPr lang="nl-NL" sz="1600" b="1" dirty="0">
                <a:latin typeface="DM Sans Regular" pitchFamily="2" charset="0"/>
              </a:rPr>
            </a:br>
            <a:r>
              <a:rPr lang="nl-NL" sz="1600" dirty="0">
                <a:latin typeface="DM Sans Regular"/>
              </a:rPr>
              <a:t>Vaststellen wat het doel en de scope is van de samenwerking en wie welke rol heeft. Input verzamelen voor intentieovereenkomst.</a:t>
            </a:r>
          </a:p>
          <a:p>
            <a:pPr fontAlgn="ctr"/>
            <a:r>
              <a:rPr lang="nl-NL" sz="1600" b="1" u="sng" dirty="0">
                <a:latin typeface="DM Sans Regular"/>
              </a:rPr>
              <a:t>Wie</a:t>
            </a:r>
            <a:r>
              <a:rPr lang="nl-NL" sz="1600" b="1" dirty="0">
                <a:latin typeface="DM Sans Regular"/>
              </a:rPr>
              <a:t>: </a:t>
            </a:r>
            <a:br>
              <a:rPr lang="nl-NL" sz="1600" b="1" dirty="0">
                <a:latin typeface="DM Sans Regular" pitchFamily="2" charset="0"/>
              </a:rPr>
            </a:br>
            <a:r>
              <a:rPr lang="nl-NL" sz="1600" dirty="0">
                <a:latin typeface="DM Sans Regular"/>
              </a:rPr>
              <a:t>Indien mogelijk met alle lagen samen, zowel directie (wellicht alleen in het eerste deel), strategisch als tactisch. Alternatief: eerst bespreken met het kernteam en uitwerking voorleggen aan stuurgroep.</a:t>
            </a:r>
            <a:endParaRPr lang="nl-NL" sz="1600" dirty="0">
              <a:latin typeface="DM Sans Regular" pitchFamily="2" charset="0"/>
            </a:endParaRPr>
          </a:p>
          <a:p>
            <a:pPr marR="0" fontAlgn="ctr">
              <a:spcBef>
                <a:spcPts val="0"/>
              </a:spcBef>
              <a:spcAft>
                <a:spcPts val="0"/>
              </a:spcAft>
            </a:pPr>
            <a:r>
              <a:rPr lang="nl-NL" sz="1600" b="1" u="sng" dirty="0">
                <a:effectLst/>
                <a:latin typeface="DM Sans Regular" pitchFamily="2" charset="0"/>
              </a:rPr>
              <a:t>Benodigde tijd: </a:t>
            </a:r>
          </a:p>
          <a:p>
            <a:r>
              <a:rPr lang="nl-NL" sz="1600" dirty="0">
                <a:latin typeface="DM Sans Regular"/>
              </a:rPr>
              <a:t>M</a:t>
            </a:r>
            <a:r>
              <a:rPr lang="nl-NL" sz="1600" dirty="0">
                <a:effectLst/>
                <a:latin typeface="DM Sans Regular"/>
              </a:rPr>
              <a:t>inimaal een dagdeel.</a:t>
            </a:r>
            <a:r>
              <a:rPr lang="nl-NL" sz="1600" dirty="0">
                <a:latin typeface="DM Sans Regular"/>
              </a:rPr>
              <a:t> </a:t>
            </a:r>
            <a:endParaRPr lang="nl-NL" sz="1600" dirty="0">
              <a:effectLst/>
              <a:latin typeface="DM Sans Regular" pitchFamily="2" charset="0"/>
            </a:endParaRPr>
          </a:p>
          <a:p>
            <a:pPr marL="0" marR="0">
              <a:spcBef>
                <a:spcPts val="0"/>
              </a:spcBef>
              <a:spcAft>
                <a:spcPts val="0"/>
              </a:spcAft>
            </a:pPr>
            <a:endParaRPr lang="nl-NL" sz="1600" dirty="0">
              <a:effectLst/>
              <a:latin typeface="DM Sans Regular" pitchFamily="2" charset="0"/>
            </a:endParaRPr>
          </a:p>
          <a:p>
            <a:pPr marL="0" marR="0" indent="0">
              <a:spcBef>
                <a:spcPts val="0"/>
              </a:spcBef>
              <a:spcAft>
                <a:spcPts val="0"/>
              </a:spcAft>
              <a:buNone/>
            </a:pPr>
            <a:r>
              <a:rPr lang="nl-NL" sz="1600" u="sng" dirty="0">
                <a:effectLst/>
                <a:latin typeface="DM Sans Regular" pitchFamily="2" charset="0"/>
              </a:rPr>
              <a:t>Mogelijke aanpak*:</a:t>
            </a:r>
          </a:p>
          <a:p>
            <a:pPr marL="0" marR="0" indent="0">
              <a:spcBef>
                <a:spcPts val="0"/>
              </a:spcBef>
              <a:spcAft>
                <a:spcPts val="0"/>
              </a:spcAft>
              <a:buNone/>
            </a:pPr>
            <a:endParaRPr lang="nl-NL" sz="1600" dirty="0">
              <a:effectLst/>
              <a:latin typeface="DM Sans Regular" pitchFamily="2" charset="0"/>
            </a:endParaRPr>
          </a:p>
          <a:p>
            <a:pPr marL="285750" indent="-285750" fontAlgn="ctr">
              <a:buFont typeface="Arial"/>
              <a:buChar char="•"/>
            </a:pPr>
            <a:r>
              <a:rPr lang="nl-NL" sz="1600" dirty="0">
                <a:effectLst/>
                <a:latin typeface="DM Sans Regular"/>
              </a:rPr>
              <a:t>Stel samen vast wat het doel en de scope van de samenwerking</a:t>
            </a:r>
            <a:r>
              <a:rPr lang="nl-NL" sz="1600" dirty="0">
                <a:latin typeface="DM Sans Regular"/>
              </a:rPr>
              <a:t> is</a:t>
            </a:r>
            <a:r>
              <a:rPr lang="nl-NL" sz="1600" dirty="0">
                <a:effectLst/>
                <a:latin typeface="DM Sans Regular"/>
              </a:rPr>
              <a:t>: welke werkzaamheden horen wel of niet in de samenwerking</a:t>
            </a:r>
            <a:r>
              <a:rPr lang="nl-NL" sz="1600" dirty="0">
                <a:latin typeface="DM Sans Regular"/>
              </a:rPr>
              <a:t>. </a:t>
            </a:r>
            <a:endParaRPr lang="nl-NL" sz="1600" dirty="0">
              <a:effectLst/>
              <a:latin typeface="DM Sans Regular" pitchFamily="2" charset="0"/>
            </a:endParaRPr>
          </a:p>
          <a:p>
            <a:pPr marL="285750" indent="-285750" fontAlgn="ctr">
              <a:buFont typeface="Arial"/>
              <a:buChar char="•"/>
            </a:pPr>
            <a:r>
              <a:rPr lang="nl-NL" sz="1600" dirty="0">
                <a:effectLst/>
                <a:latin typeface="DM Sans Regular"/>
              </a:rPr>
              <a:t>Bepaal wie in </a:t>
            </a:r>
            <a:r>
              <a:rPr lang="nl-NL" sz="1600" dirty="0">
                <a:latin typeface="DM Sans Regular"/>
              </a:rPr>
              <a:t>het kernteam</a:t>
            </a:r>
            <a:r>
              <a:rPr lang="nl-NL" sz="1600" dirty="0">
                <a:effectLst/>
                <a:latin typeface="DM Sans Regular"/>
              </a:rPr>
              <a:t> komen (per 'stroom' in ieder geval één verantwoordelijke, dus één iemand die betrokken is bij de </a:t>
            </a:r>
            <a:r>
              <a:rPr lang="nl-NL" sz="1600" dirty="0" err="1">
                <a:latin typeface="DM Sans Regular"/>
              </a:rPr>
              <a:t>planafstemmingstafel</a:t>
            </a:r>
            <a:r>
              <a:rPr lang="nl-NL" sz="1600" dirty="0">
                <a:effectLst/>
                <a:latin typeface="DM Sans Regular"/>
              </a:rPr>
              <a:t>, één iemand die betrokken is bij </a:t>
            </a:r>
            <a:r>
              <a:rPr lang="nl-NL" sz="1600" dirty="0">
                <a:latin typeface="DM Sans Regular"/>
              </a:rPr>
              <a:t>voorbereidingsteams</a:t>
            </a:r>
            <a:r>
              <a:rPr lang="nl-NL" sz="1600" dirty="0">
                <a:effectLst/>
                <a:latin typeface="DM Sans Regular"/>
              </a:rPr>
              <a:t>, etc. zij zijn automatisch de coördinator richting die tafel, en iedere partij moet vertegenwoordigd zijn (coördinatoren van overleggen die er nog niet zijn en nog niet worden ingericht</a:t>
            </a:r>
            <a:r>
              <a:rPr lang="nl-NL" sz="1600" dirty="0">
                <a:latin typeface="DM Sans Regular"/>
              </a:rPr>
              <a:t>,</a:t>
            </a:r>
            <a:r>
              <a:rPr lang="nl-NL" sz="1600" dirty="0">
                <a:effectLst/>
                <a:latin typeface="DM Sans Regular"/>
              </a:rPr>
              <a:t> zijn </a:t>
            </a:r>
            <a:r>
              <a:rPr lang="nl-NL" sz="1600" dirty="0">
                <a:latin typeface="DM Sans Regular"/>
              </a:rPr>
              <a:t>nog </a:t>
            </a:r>
            <a:r>
              <a:rPr lang="nl-NL" sz="1600" dirty="0">
                <a:effectLst/>
                <a:latin typeface="DM Sans Regular"/>
              </a:rPr>
              <a:t>niet nodig</a:t>
            </a:r>
            <a:r>
              <a:rPr lang="nl-NL" sz="1600" dirty="0">
                <a:latin typeface="DM Sans Regular"/>
              </a:rPr>
              <a:t>).</a:t>
            </a:r>
            <a:endParaRPr lang="nl-NL" sz="1600" dirty="0">
              <a:effectLst/>
              <a:latin typeface="DM Sans Regular"/>
            </a:endParaRPr>
          </a:p>
          <a:p>
            <a:pPr marL="285750" indent="-285750" rtl="0" fontAlgn="ctr">
              <a:spcBef>
                <a:spcPts val="0"/>
              </a:spcBef>
              <a:spcAft>
                <a:spcPts val="0"/>
              </a:spcAft>
              <a:buFont typeface="Arial"/>
              <a:buChar char="•"/>
            </a:pPr>
            <a:r>
              <a:rPr lang="nl-NL" sz="1600" dirty="0">
                <a:effectLst/>
                <a:latin typeface="DM Sans Regular"/>
              </a:rPr>
              <a:t>Bepaal de </a:t>
            </a:r>
            <a:r>
              <a:rPr lang="nl-NL" sz="1600" dirty="0" err="1">
                <a:latin typeface="DM Sans Regular"/>
              </a:rPr>
              <a:t>governance</a:t>
            </a:r>
            <a:r>
              <a:rPr lang="nl-NL" sz="1600" dirty="0">
                <a:latin typeface="DM Sans Regular"/>
              </a:rPr>
              <a:t>-structuur</a:t>
            </a:r>
            <a:r>
              <a:rPr lang="nl-NL" sz="1600" dirty="0">
                <a:effectLst/>
                <a:latin typeface="DM Sans Regular"/>
              </a:rPr>
              <a:t> incl. rollen en taakverdeling (zie ook slides hierna</a:t>
            </a:r>
            <a:r>
              <a:rPr lang="nl-NL" sz="1600" dirty="0">
                <a:latin typeface="DM Sans Regular"/>
              </a:rPr>
              <a:t>).</a:t>
            </a:r>
            <a:endParaRPr lang="nl-NL" sz="1600" dirty="0">
              <a:effectLst/>
              <a:latin typeface="DM Sans Regular"/>
            </a:endParaRPr>
          </a:p>
          <a:p>
            <a:pPr marL="285750" indent="-285750" fontAlgn="ctr">
              <a:buFont typeface="Arial"/>
              <a:buChar char="•"/>
            </a:pPr>
            <a:r>
              <a:rPr lang="nl-NL" sz="1600" dirty="0">
                <a:effectLst/>
                <a:latin typeface="DM Sans Regular"/>
              </a:rPr>
              <a:t>Bepaal doel en inhoud van de overleggen en wie waar deelneemt</a:t>
            </a:r>
            <a:r>
              <a:rPr lang="nl-NL" sz="1600" dirty="0">
                <a:latin typeface="DM Sans Regular"/>
              </a:rPr>
              <a:t> (</a:t>
            </a:r>
            <a:r>
              <a:rPr lang="nl-NL" sz="1600" dirty="0">
                <a:effectLst/>
                <a:latin typeface="DM Sans Regular"/>
              </a:rPr>
              <a:t>zie ook slides hierna</a:t>
            </a:r>
            <a:r>
              <a:rPr lang="nl-NL" sz="1600" dirty="0">
                <a:latin typeface="DM Sans Regular"/>
              </a:rPr>
              <a:t>).</a:t>
            </a:r>
            <a:endParaRPr lang="nl-NL" sz="1600" dirty="0">
              <a:effectLst/>
              <a:latin typeface="DM Sans Regular"/>
            </a:endParaRPr>
          </a:p>
          <a:p>
            <a:pPr marL="285750" indent="-285750" rtl="0" fontAlgn="ctr">
              <a:spcBef>
                <a:spcPts val="0"/>
              </a:spcBef>
              <a:spcAft>
                <a:spcPts val="0"/>
              </a:spcAft>
              <a:buFont typeface="Arial"/>
              <a:buChar char="•"/>
            </a:pPr>
            <a:r>
              <a:rPr lang="nl-NL" sz="1600" dirty="0">
                <a:effectLst/>
                <a:latin typeface="DM Sans Regular"/>
              </a:rPr>
              <a:t>Bepaal wat jullie </a:t>
            </a:r>
            <a:r>
              <a:rPr lang="nl-NL" sz="1600" dirty="0">
                <a:latin typeface="DM Sans Regular"/>
              </a:rPr>
              <a:t>minimaal</a:t>
            </a:r>
            <a:r>
              <a:rPr lang="nl-NL" sz="1600" dirty="0">
                <a:effectLst/>
                <a:latin typeface="DM Sans Regular"/>
              </a:rPr>
              <a:t> vast willen leggen in een intentieovereenkomst.</a:t>
            </a:r>
          </a:p>
        </p:txBody>
      </p:sp>
      <p:sp>
        <p:nvSpPr>
          <p:cNvPr id="7" name="Tekstvak 6">
            <a:extLst>
              <a:ext uri="{FF2B5EF4-FFF2-40B4-BE49-F238E27FC236}">
                <a16:creationId xmlns:a16="http://schemas.microsoft.com/office/drawing/2014/main" id="{FE8CD431-4648-14AE-6950-7C55D27B3943}"/>
              </a:ext>
            </a:extLst>
          </p:cNvPr>
          <p:cNvSpPr txBox="1"/>
          <p:nvPr/>
        </p:nvSpPr>
        <p:spPr>
          <a:xfrm>
            <a:off x="733931" y="6271698"/>
            <a:ext cx="10166159" cy="276999"/>
          </a:xfrm>
          <a:prstGeom prst="rect">
            <a:avLst/>
          </a:prstGeom>
          <a:noFill/>
        </p:spPr>
        <p:txBody>
          <a:bodyPr wrap="square" lIns="91440" tIns="45720" rIns="91440" bIns="45720" anchor="t">
            <a:spAutoFit/>
          </a:bodyPr>
          <a:lstStyle/>
          <a:p>
            <a:pPr algn="r" fontAlgn="ctr"/>
            <a:r>
              <a:rPr lang="nl-NL" sz="1200" i="1" dirty="0">
                <a:latin typeface="DM Sans Regular"/>
              </a:rPr>
              <a:t>* Voor een zo effectief mogelijke bijeenkomst, kan het kernteam deze onderwerpen vooraf inhoudelijk bepalen.</a:t>
            </a:r>
            <a:endParaRPr lang="nl-NL" sz="1200" i="1" dirty="0">
              <a:effectLst/>
              <a:latin typeface="DM Sans Regular"/>
            </a:endParaRPr>
          </a:p>
        </p:txBody>
      </p:sp>
    </p:spTree>
    <p:extLst>
      <p:ext uri="{BB962C8B-B14F-4D97-AF65-F5344CB8AC3E}">
        <p14:creationId xmlns:p14="http://schemas.microsoft.com/office/powerpoint/2010/main" val="29029690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Afbeelding" descr="Afbeelding"/>
          <p:cNvPicPr>
            <a:picLocks noChangeAspect="1"/>
          </p:cNvPicPr>
          <p:nvPr/>
        </p:nvPicPr>
        <p:blipFill>
          <a:blip r:embed="rId2"/>
          <a:stretch>
            <a:fillRect/>
          </a:stretch>
        </p:blipFill>
        <p:spPr>
          <a:xfrm flipH="1">
            <a:off x="0" y="-207155"/>
            <a:ext cx="4993635" cy="7065155"/>
          </a:xfrm>
          <a:prstGeom prst="rect">
            <a:avLst/>
          </a:prstGeom>
          <a:ln w="12700">
            <a:miter lim="400000"/>
          </a:ln>
        </p:spPr>
      </p:pic>
      <p:pic>
        <p:nvPicPr>
          <p:cNvPr id="201" name="DSMW_Alle_logos_01.pdf" descr="DSMW_Alle_logos_01.pdf"/>
          <p:cNvPicPr>
            <a:picLocks noChangeAspect="1"/>
          </p:cNvPicPr>
          <p:nvPr/>
        </p:nvPicPr>
        <p:blipFill>
          <a:blip r:embed="rId3"/>
          <a:stretch>
            <a:fillRect/>
          </a:stretch>
        </p:blipFill>
        <p:spPr>
          <a:xfrm>
            <a:off x="11087564" y="5755878"/>
            <a:ext cx="1102982" cy="1102983"/>
          </a:xfrm>
          <a:prstGeom prst="rect">
            <a:avLst/>
          </a:prstGeom>
          <a:ln w="12700">
            <a:miter lim="400000"/>
          </a:ln>
        </p:spPr>
      </p:pic>
      <p:sp>
        <p:nvSpPr>
          <p:cNvPr id="3" name="Tekstvak 2">
            <a:extLst>
              <a:ext uri="{FF2B5EF4-FFF2-40B4-BE49-F238E27FC236}">
                <a16:creationId xmlns:a16="http://schemas.microsoft.com/office/drawing/2014/main" id="{26F9CFDB-50E7-EBDB-72EE-FCD94268C562}"/>
              </a:ext>
            </a:extLst>
          </p:cNvPr>
          <p:cNvSpPr txBox="1"/>
          <p:nvPr/>
        </p:nvSpPr>
        <p:spPr>
          <a:xfrm>
            <a:off x="206774" y="385110"/>
            <a:ext cx="11822870" cy="461665"/>
          </a:xfrm>
          <a:prstGeom prst="rect">
            <a:avLst/>
          </a:prstGeom>
          <a:noFill/>
        </p:spPr>
        <p:txBody>
          <a:bodyPr wrap="square">
            <a:spAutoFit/>
          </a:bodyPr>
          <a:lstStyle/>
          <a:p>
            <a:pPr algn="ctr"/>
            <a:r>
              <a:rPr lang="nl-NL" sz="2400" b="1" dirty="0">
                <a:latin typeface="DM Sans Regular" pitchFamily="2" charset="0"/>
              </a:rPr>
              <a:t>Voorbeeld van output van de sessie</a:t>
            </a:r>
          </a:p>
        </p:txBody>
      </p:sp>
      <p:sp>
        <p:nvSpPr>
          <p:cNvPr id="14" name="Tekstvak 13">
            <a:extLst>
              <a:ext uri="{FF2B5EF4-FFF2-40B4-BE49-F238E27FC236}">
                <a16:creationId xmlns:a16="http://schemas.microsoft.com/office/drawing/2014/main" id="{6E0FCBE6-BE5C-7243-52C0-46629C29128C}"/>
              </a:ext>
            </a:extLst>
          </p:cNvPr>
          <p:cNvSpPr txBox="1"/>
          <p:nvPr/>
        </p:nvSpPr>
        <p:spPr>
          <a:xfrm>
            <a:off x="635475" y="1439040"/>
            <a:ext cx="11146040" cy="4339650"/>
          </a:xfrm>
          <a:prstGeom prst="rect">
            <a:avLst/>
          </a:prstGeom>
          <a:noFill/>
        </p:spPr>
        <p:txBody>
          <a:bodyPr wrap="square" lIns="91440" tIns="45720" rIns="91440" bIns="45720" anchor="t">
            <a:spAutoFit/>
          </a:bodyPr>
          <a:lstStyle/>
          <a:p>
            <a:r>
              <a:rPr lang="nl-NL" sz="1200" b="1" dirty="0">
                <a:latin typeface="DM Sans Regular"/>
              </a:rPr>
              <a:t>RESULTAAT</a:t>
            </a:r>
            <a:endParaRPr lang="nl-NL" sz="1200">
              <a:latin typeface="DM Sans Regular"/>
            </a:endParaRPr>
          </a:p>
          <a:p>
            <a:r>
              <a:rPr lang="nl-NL" sz="1200" dirty="0">
                <a:latin typeface="DM Sans Regular"/>
              </a:rPr>
              <a:t>Integrale planafstemming en samenwerken in de buitenruimte draagt bij aan:</a:t>
            </a:r>
          </a:p>
          <a:p>
            <a:pPr marL="228600" indent="-228600">
              <a:buAutoNum type="arabicPeriod"/>
            </a:pPr>
            <a:r>
              <a:rPr lang="nl-NL" sz="1200" dirty="0">
                <a:latin typeface="DM Sans Regular"/>
              </a:rPr>
              <a:t>Inzicht in elkaars plannen (ruimte om te schuiven) / voorgenomen projecten met mogelijke impact op andere deelnemers</a:t>
            </a:r>
          </a:p>
          <a:p>
            <a:pPr marL="228600" indent="-228600">
              <a:buAutoNum type="arabicPeriod"/>
            </a:pPr>
            <a:r>
              <a:rPr lang="nl-NL" sz="1200" dirty="0">
                <a:latin typeface="DM Sans Regular"/>
              </a:rPr>
              <a:t>Afgestemd portfolio (hoeft dus niet altijd tot gezamenlijke uitvoering te leiden)</a:t>
            </a:r>
            <a:endParaRPr lang="nl-NL" dirty="0">
              <a:cs typeface="Arial"/>
            </a:endParaRPr>
          </a:p>
          <a:p>
            <a:pPr marL="228600" indent="-228600">
              <a:buAutoNum type="arabicPeriod"/>
            </a:pPr>
            <a:r>
              <a:rPr lang="nl-NL" sz="1200" dirty="0">
                <a:latin typeface="DM Sans Regular"/>
              </a:rPr>
              <a:t>Voorspelbaarheid</a:t>
            </a:r>
            <a:endParaRPr lang="nl-NL" dirty="0">
              <a:latin typeface="Arial"/>
              <a:cs typeface="Arial"/>
            </a:endParaRPr>
          </a:p>
          <a:p>
            <a:pPr marL="228600" indent="-228600">
              <a:buAutoNum type="arabicPeriod"/>
            </a:pPr>
            <a:r>
              <a:rPr lang="nl-NL" sz="1200" dirty="0">
                <a:latin typeface="DM Sans Regular"/>
              </a:rPr>
              <a:t>Maakbaarheid vergoten van gezamenlijke opgaven</a:t>
            </a:r>
            <a:endParaRPr lang="nl-NL" dirty="0">
              <a:latin typeface="Arial"/>
              <a:cs typeface="Arial"/>
            </a:endParaRPr>
          </a:p>
          <a:p>
            <a:pPr marL="228600" indent="-228600">
              <a:buAutoNum type="arabicPeriod"/>
            </a:pPr>
            <a:r>
              <a:rPr lang="nl-NL" sz="1200" dirty="0">
                <a:latin typeface="DM Sans Regular"/>
              </a:rPr>
              <a:t>Overlast reduceren</a:t>
            </a:r>
            <a:endParaRPr lang="nl-NL">
              <a:latin typeface="Arial"/>
              <a:cs typeface="Arial"/>
            </a:endParaRPr>
          </a:p>
          <a:p>
            <a:pPr marL="228600" indent="-228600">
              <a:buFontTx/>
              <a:buAutoNum type="arabicPeriod"/>
            </a:pPr>
            <a:r>
              <a:rPr lang="nl-NL" sz="1200" dirty="0">
                <a:latin typeface="DM Sans Regular"/>
              </a:rPr>
              <a:t>Maatschappelijke kosten minimaliseren</a:t>
            </a:r>
            <a:endParaRPr lang="nl-NL" dirty="0">
              <a:latin typeface="Arial"/>
              <a:cs typeface="Arial"/>
            </a:endParaRPr>
          </a:p>
          <a:p>
            <a:pPr marL="228600" indent="-228600">
              <a:buFontTx/>
              <a:buAutoNum type="arabicPeriod"/>
            </a:pPr>
            <a:r>
              <a:rPr lang="nl-NL" sz="1200" dirty="0">
                <a:latin typeface="DM Sans Regular"/>
              </a:rPr>
              <a:t>Arbeidscapaciteit efficiënt benutten</a:t>
            </a:r>
            <a:endParaRPr lang="nl-NL" dirty="0">
              <a:latin typeface="Arial"/>
              <a:cs typeface="Arial"/>
            </a:endParaRPr>
          </a:p>
          <a:p>
            <a:pPr marL="228600" indent="-228600">
              <a:buFontTx/>
              <a:buAutoNum type="arabicPeriod"/>
            </a:pPr>
            <a:r>
              <a:rPr lang="nl-NL" sz="1200" dirty="0">
                <a:latin typeface="DM Sans Regular"/>
              </a:rPr>
              <a:t>Optimaal integraal ontwerp (incl. ruimtevraag voor de toekomst, denk aan warmte en/of waterstof)</a:t>
            </a:r>
            <a:endParaRPr lang="nl-NL">
              <a:latin typeface="Arial"/>
              <a:cs typeface="Arial"/>
            </a:endParaRPr>
          </a:p>
          <a:p>
            <a:endParaRPr lang="nl-NL" sz="1200" b="1" dirty="0">
              <a:latin typeface="DM Sans Regular"/>
            </a:endParaRPr>
          </a:p>
          <a:p>
            <a:r>
              <a:rPr lang="nl-NL" sz="1200" b="1" dirty="0">
                <a:latin typeface="DM Sans Regular"/>
              </a:rPr>
              <a:t>DOEL</a:t>
            </a:r>
            <a:endParaRPr lang="nl-NL" sz="1200" dirty="0">
              <a:latin typeface="DM Sans Regular"/>
            </a:endParaRPr>
          </a:p>
          <a:p>
            <a:r>
              <a:rPr lang="nl-NL" sz="1200" dirty="0">
                <a:latin typeface="DM Sans Regular"/>
              </a:rPr>
              <a:t>Het opzetten van een solide samenwerking waarin &lt;partij1&gt;, &lt;partij 2&gt;, etc. gezamenlijk de hoogst maatschappelijke waarde* creëren tegen de laagst maatschappelijke kosten.</a:t>
            </a:r>
          </a:p>
          <a:p>
            <a:br>
              <a:rPr lang="nl-NL" sz="1200" dirty="0"/>
            </a:br>
            <a:r>
              <a:rPr lang="nl-NL" sz="1100" dirty="0">
                <a:latin typeface="DM Sans Regular"/>
              </a:rPr>
              <a:t>*Collectief maatschappelijk rendement / ruimtegebruik / spanningsklachten. Hier kan iedere stakeholder net even iets anders bedoelen, dus definieer deze helder.</a:t>
            </a:r>
          </a:p>
          <a:p>
            <a:endParaRPr lang="nl-NL" sz="1200" b="1" dirty="0">
              <a:latin typeface="DM Sans Regular"/>
            </a:endParaRPr>
          </a:p>
          <a:p>
            <a:r>
              <a:rPr lang="nl-NL" sz="1200" b="1" dirty="0">
                <a:latin typeface="DM Sans Regular"/>
              </a:rPr>
              <a:t>SCOPE</a:t>
            </a:r>
            <a:endParaRPr lang="nl-NL" sz="1200" dirty="0">
              <a:latin typeface="DM Sans Regular"/>
            </a:endParaRPr>
          </a:p>
          <a:p>
            <a:pPr marL="228600" indent="-228600">
              <a:buFont typeface="+mj-lt"/>
              <a:buAutoNum type="arabicPeriod"/>
            </a:pPr>
            <a:r>
              <a:rPr lang="nl-NL" sz="1200" dirty="0">
                <a:latin typeface="DM Sans Regular"/>
              </a:rPr>
              <a:t> De inrichting van het integraal afstemmingsproces incl. beleid, de </a:t>
            </a:r>
            <a:r>
              <a:rPr lang="nl-NL" sz="1200" dirty="0" err="1">
                <a:latin typeface="DM Sans Regular"/>
              </a:rPr>
              <a:t>planafstemmingstafel</a:t>
            </a:r>
            <a:r>
              <a:rPr lang="nl-NL" sz="1200" dirty="0">
                <a:latin typeface="DM Sans Regular"/>
              </a:rPr>
              <a:t>, de ontwerpteams en de uitvoeringsteams.</a:t>
            </a:r>
          </a:p>
          <a:p>
            <a:pPr marL="228600" indent="-228600">
              <a:buFont typeface="+mj-lt"/>
              <a:buAutoNum type="arabicPeriod"/>
            </a:pPr>
            <a:r>
              <a:rPr lang="nl-NL" sz="1200" dirty="0">
                <a:latin typeface="DM Sans Regular"/>
              </a:rPr>
              <a:t>Afgestemd portfolio (alle initiatieven van alle partijen zijn besproken en er zijn afspraken gemaakt over gezamenlijk of solo uitwerken en/of uitvoeren van werkzaamheden).</a:t>
            </a:r>
          </a:p>
          <a:p>
            <a:pPr marL="228600" indent="-228600">
              <a:buFont typeface="+mj-lt"/>
              <a:buAutoNum type="arabicPeriod"/>
            </a:pPr>
            <a:r>
              <a:rPr lang="nl-NL" sz="1200" dirty="0">
                <a:latin typeface="DM Sans Regular"/>
              </a:rPr>
              <a:t>Type werkzaamheden: nieuwbouw (klant-gedreven), reconstructies (initiatief gemeente), net-gedreven werkzaamheden (saneringen/verzwaringen), buurtaanpak, bovengrondse ontwikkelingen met impact op de ondergrond (o.a. bomen, herbestrating, parkeren) of </a:t>
            </a:r>
            <a:r>
              <a:rPr lang="nl-NL" sz="1200" dirty="0" err="1">
                <a:latin typeface="DM Sans Regular"/>
              </a:rPr>
              <a:t>vice</a:t>
            </a:r>
            <a:r>
              <a:rPr lang="nl-NL" sz="1200" dirty="0">
                <a:latin typeface="DM Sans Regular"/>
              </a:rPr>
              <a:t> versa.</a:t>
            </a:r>
          </a:p>
        </p:txBody>
      </p:sp>
    </p:spTree>
    <p:extLst>
      <p:ext uri="{BB962C8B-B14F-4D97-AF65-F5344CB8AC3E}">
        <p14:creationId xmlns:p14="http://schemas.microsoft.com/office/powerpoint/2010/main" val="75081104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Afbeelding" descr="Afbeelding"/>
          <p:cNvPicPr>
            <a:picLocks noChangeAspect="1"/>
          </p:cNvPicPr>
          <p:nvPr/>
        </p:nvPicPr>
        <p:blipFill>
          <a:blip r:embed="rId2"/>
          <a:stretch>
            <a:fillRect/>
          </a:stretch>
        </p:blipFill>
        <p:spPr>
          <a:xfrm flipH="1">
            <a:off x="0" y="-207155"/>
            <a:ext cx="4993635" cy="7065155"/>
          </a:xfrm>
          <a:prstGeom prst="rect">
            <a:avLst/>
          </a:prstGeom>
          <a:ln w="12700">
            <a:miter lim="400000"/>
          </a:ln>
        </p:spPr>
      </p:pic>
      <p:pic>
        <p:nvPicPr>
          <p:cNvPr id="201" name="DSMW_Alle_logos_01.pdf" descr="DSMW_Alle_logos_01.pdf"/>
          <p:cNvPicPr>
            <a:picLocks noChangeAspect="1"/>
          </p:cNvPicPr>
          <p:nvPr/>
        </p:nvPicPr>
        <p:blipFill>
          <a:blip r:embed="rId3"/>
          <a:stretch>
            <a:fillRect/>
          </a:stretch>
        </p:blipFill>
        <p:spPr>
          <a:xfrm>
            <a:off x="11087564" y="5755878"/>
            <a:ext cx="1102982" cy="1102983"/>
          </a:xfrm>
          <a:prstGeom prst="rect">
            <a:avLst/>
          </a:prstGeom>
          <a:ln w="12700">
            <a:miter lim="400000"/>
          </a:ln>
        </p:spPr>
      </p:pic>
      <p:sp>
        <p:nvSpPr>
          <p:cNvPr id="3" name="Tekstvak 2">
            <a:extLst>
              <a:ext uri="{FF2B5EF4-FFF2-40B4-BE49-F238E27FC236}">
                <a16:creationId xmlns:a16="http://schemas.microsoft.com/office/drawing/2014/main" id="{26F9CFDB-50E7-EBDB-72EE-FCD94268C562}"/>
              </a:ext>
            </a:extLst>
          </p:cNvPr>
          <p:cNvSpPr txBox="1"/>
          <p:nvPr/>
        </p:nvSpPr>
        <p:spPr>
          <a:xfrm>
            <a:off x="206774" y="385110"/>
            <a:ext cx="11822870" cy="461665"/>
          </a:xfrm>
          <a:prstGeom prst="rect">
            <a:avLst/>
          </a:prstGeom>
          <a:noFill/>
        </p:spPr>
        <p:txBody>
          <a:bodyPr wrap="square" lIns="91440" tIns="45720" rIns="91440" bIns="45720" anchor="t">
            <a:spAutoFit/>
          </a:bodyPr>
          <a:lstStyle/>
          <a:p>
            <a:pPr algn="ctr"/>
            <a:r>
              <a:rPr lang="nl-NL" sz="2400" b="1" dirty="0">
                <a:latin typeface="DM Sans Regular"/>
              </a:rPr>
              <a:t>Template: invulling geven aan diverse overleggen</a:t>
            </a:r>
          </a:p>
        </p:txBody>
      </p:sp>
      <p:graphicFrame>
        <p:nvGraphicFramePr>
          <p:cNvPr id="13" name="Tabel 13">
            <a:extLst>
              <a:ext uri="{FF2B5EF4-FFF2-40B4-BE49-F238E27FC236}">
                <a16:creationId xmlns:a16="http://schemas.microsoft.com/office/drawing/2014/main" id="{A9B94323-CF84-599F-833E-4419D979D5C2}"/>
              </a:ext>
            </a:extLst>
          </p:cNvPr>
          <p:cNvGraphicFramePr>
            <a:graphicFrameLocks noGrp="1"/>
          </p:cNvGraphicFramePr>
          <p:nvPr>
            <p:extLst>
              <p:ext uri="{D42A27DB-BD31-4B8C-83A1-F6EECF244321}">
                <p14:modId xmlns:p14="http://schemas.microsoft.com/office/powerpoint/2010/main" val="2012581250"/>
              </p:ext>
            </p:extLst>
          </p:nvPr>
        </p:nvGraphicFramePr>
        <p:xfrm>
          <a:off x="170375" y="1184120"/>
          <a:ext cx="11723132" cy="4611374"/>
        </p:xfrm>
        <a:graphic>
          <a:graphicData uri="http://schemas.openxmlformats.org/drawingml/2006/table">
            <a:tbl>
              <a:tblPr firstRow="1" bandRow="1">
                <a:tableStyleId>{72833802-FEF1-4C79-8D5D-14CF1EAF98D9}</a:tableStyleId>
              </a:tblPr>
              <a:tblGrid>
                <a:gridCol w="2917202">
                  <a:extLst>
                    <a:ext uri="{9D8B030D-6E8A-4147-A177-3AD203B41FA5}">
                      <a16:colId xmlns:a16="http://schemas.microsoft.com/office/drawing/2014/main" val="4166762024"/>
                    </a:ext>
                  </a:extLst>
                </a:gridCol>
                <a:gridCol w="2944364">
                  <a:extLst>
                    <a:ext uri="{9D8B030D-6E8A-4147-A177-3AD203B41FA5}">
                      <a16:colId xmlns:a16="http://schemas.microsoft.com/office/drawing/2014/main" val="4131234686"/>
                    </a:ext>
                  </a:extLst>
                </a:gridCol>
                <a:gridCol w="2930783">
                  <a:extLst>
                    <a:ext uri="{9D8B030D-6E8A-4147-A177-3AD203B41FA5}">
                      <a16:colId xmlns:a16="http://schemas.microsoft.com/office/drawing/2014/main" val="929137828"/>
                    </a:ext>
                  </a:extLst>
                </a:gridCol>
                <a:gridCol w="2930783">
                  <a:extLst>
                    <a:ext uri="{9D8B030D-6E8A-4147-A177-3AD203B41FA5}">
                      <a16:colId xmlns:a16="http://schemas.microsoft.com/office/drawing/2014/main" val="1823908456"/>
                    </a:ext>
                  </a:extLst>
                </a:gridCol>
              </a:tblGrid>
              <a:tr h="370695">
                <a:tc>
                  <a:txBody>
                    <a:bodyPr/>
                    <a:lstStyle/>
                    <a:p>
                      <a:r>
                        <a:rPr lang="nl-NL" sz="1600" dirty="0"/>
                        <a:t>Planafstemming</a:t>
                      </a:r>
                    </a:p>
                  </a:txBody>
                  <a:tcPr marL="91404" marR="91404" marT="45702" marB="45702">
                    <a:solidFill>
                      <a:srgbClr val="DE5793"/>
                    </a:solidFill>
                  </a:tcPr>
                </a:tc>
                <a:tc>
                  <a:txBody>
                    <a:bodyPr/>
                    <a:lstStyle/>
                    <a:p>
                      <a:r>
                        <a:rPr lang="nl-NL" sz="1600" dirty="0"/>
                        <a:t>Voorbereiden </a:t>
                      </a:r>
                    </a:p>
                  </a:txBody>
                  <a:tcPr marL="91404" marR="91404" marT="45702" marB="45702">
                    <a:solidFill>
                      <a:srgbClr val="DE5793"/>
                    </a:solidFill>
                  </a:tcPr>
                </a:tc>
                <a:tc>
                  <a:txBody>
                    <a:bodyPr/>
                    <a:lstStyle/>
                    <a:p>
                      <a:r>
                        <a:rPr lang="nl-NL" sz="1600" dirty="0"/>
                        <a:t>Realiseren</a:t>
                      </a:r>
                    </a:p>
                  </a:txBody>
                  <a:tcPr marL="91404" marR="91404" marT="45702" marB="45702">
                    <a:solidFill>
                      <a:srgbClr val="DE5793"/>
                    </a:solidFill>
                  </a:tcPr>
                </a:tc>
                <a:tc>
                  <a:txBody>
                    <a:bodyPr/>
                    <a:lstStyle/>
                    <a:p>
                      <a:r>
                        <a:rPr lang="nl-NL" sz="1600" dirty="0"/>
                        <a:t>Evalueren</a:t>
                      </a:r>
                    </a:p>
                  </a:txBody>
                  <a:tcPr marL="91404" marR="91404" marT="45702" marB="45702">
                    <a:solidFill>
                      <a:srgbClr val="DE5793"/>
                    </a:solidFill>
                  </a:tcPr>
                </a:tc>
                <a:extLst>
                  <a:ext uri="{0D108BD9-81ED-4DB2-BD59-A6C34878D82A}">
                    <a16:rowId xmlns:a16="http://schemas.microsoft.com/office/drawing/2014/main" val="553741229"/>
                  </a:ext>
                </a:extLst>
              </a:tr>
              <a:tr h="959745">
                <a:tc>
                  <a:txBody>
                    <a:bodyPr/>
                    <a:lstStyle/>
                    <a:p>
                      <a:r>
                        <a:rPr lang="nl-NL" sz="900" b="1" u="sng" dirty="0">
                          <a:solidFill>
                            <a:schemeClr val="tx1"/>
                          </a:solidFill>
                        </a:rPr>
                        <a:t>Doel:</a:t>
                      </a:r>
                    </a:p>
                    <a:p>
                      <a:pPr marL="171450" indent="-171450">
                        <a:buFont typeface="Arial" panose="020B0604020202020204" pitchFamily="34" charset="0"/>
                        <a:buChar char="•"/>
                      </a:pPr>
                      <a:r>
                        <a:rPr lang="nl-NL" sz="800" dirty="0">
                          <a:solidFill>
                            <a:schemeClr val="tx1"/>
                          </a:solidFill>
                        </a:rPr>
                        <a:t>Uitwisselen informatie over plannen, </a:t>
                      </a:r>
                      <a:r>
                        <a:rPr lang="nl-NL" sz="800">
                          <a:solidFill>
                            <a:schemeClr val="tx1"/>
                          </a:solidFill>
                        </a:rPr>
                        <a:t>samen plannen en </a:t>
                      </a:r>
                      <a:r>
                        <a:rPr lang="nl-NL" sz="800" dirty="0">
                          <a:solidFill>
                            <a:schemeClr val="tx1"/>
                          </a:solidFill>
                        </a:rPr>
                        <a:t>afstemmen voor optimaal uitvoeren; gecombineerd of in logische volgorde, om maatschappelijk geld, schaarse ruimte en capaciteit optimaal in te zetten. Knelpunten met elkaar oplossen.</a:t>
                      </a:r>
                    </a:p>
                  </a:txBody>
                  <a:tcPr marL="91404" marR="91404" marT="45702" marB="45702"/>
                </a:tc>
                <a:tc>
                  <a:txBody>
                    <a:bodyPr/>
                    <a:lstStyle/>
                    <a:p>
                      <a:pPr marL="0" marR="0" lvl="0" indent="0" algn="l" rtl="0" eaLnBrk="1" fontAlgn="auto" latinLnBrk="0" hangingPunct="1">
                        <a:lnSpc>
                          <a:spcPct val="100000"/>
                        </a:lnSpc>
                        <a:spcBef>
                          <a:spcPts val="0"/>
                        </a:spcBef>
                        <a:spcAft>
                          <a:spcPts val="0"/>
                        </a:spcAft>
                        <a:buClrTx/>
                        <a:buSzTx/>
                        <a:buFontTx/>
                        <a:buNone/>
                      </a:pPr>
                      <a:r>
                        <a:rPr lang="nl-NL" sz="900" b="1" u="sng" kern="1200" dirty="0">
                          <a:solidFill>
                            <a:schemeClr val="tx1"/>
                          </a:solidFill>
                          <a:latin typeface="+mn-lt"/>
                          <a:ea typeface="+mn-ea"/>
                          <a:cs typeface="+mn-cs"/>
                        </a:rPr>
                        <a:t>Doel:</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nl-NL" sz="800" u="none" kern="1200" dirty="0">
                          <a:solidFill>
                            <a:schemeClr val="tx1"/>
                          </a:solidFill>
                          <a:latin typeface="+mn-lt"/>
                          <a:ea typeface="+mn-ea"/>
                          <a:cs typeface="+mn-cs"/>
                        </a:rPr>
                        <a:t>De projectscope vanuit de </a:t>
                      </a:r>
                      <a:r>
                        <a:rPr lang="nl-NL" sz="800" u="none" kern="1200" dirty="0" err="1">
                          <a:solidFill>
                            <a:schemeClr val="tx1"/>
                          </a:solidFill>
                          <a:latin typeface="+mn-lt"/>
                          <a:ea typeface="+mn-ea"/>
                          <a:cs typeface="+mn-cs"/>
                        </a:rPr>
                        <a:t>planafstemmingstafel</a:t>
                      </a:r>
                      <a:r>
                        <a:rPr lang="nl-NL" sz="800" u="none" kern="1200" dirty="0">
                          <a:solidFill>
                            <a:schemeClr val="tx1"/>
                          </a:solidFill>
                          <a:latin typeface="+mn-lt"/>
                          <a:ea typeface="+mn-ea"/>
                          <a:cs typeface="+mn-cs"/>
                        </a:rPr>
                        <a:t> gezamenlijk toetsen, verfijnen en uitwerken tot een Integraal Functioneel Ontwerp (IFO), Voorlopig Ontwerp (IVO) en Definitief Ontwerp (IDO). Verder kijkt het projectteam naar taak-ontdubbelen en gezamenlijke proefsleuven en bodemonderzoeken. </a:t>
                      </a:r>
                      <a:endParaRPr lang="nl-NL" sz="1100">
                        <a:solidFill>
                          <a:schemeClr val="tx1"/>
                        </a:solidFill>
                      </a:endParaRPr>
                    </a:p>
                  </a:txBody>
                  <a:tcPr marL="91404" marR="91404" marT="45702" marB="45702"/>
                </a:tc>
                <a:tc>
                  <a:txBody>
                    <a:bodyPr/>
                    <a:lstStyle/>
                    <a:p>
                      <a:pPr marL="0" marR="0" lvl="0" indent="0" algn="l" rtl="0" eaLnBrk="1" fontAlgn="auto" latinLnBrk="0" hangingPunct="1">
                        <a:lnSpc>
                          <a:spcPct val="100000"/>
                        </a:lnSpc>
                        <a:spcBef>
                          <a:spcPts val="0"/>
                        </a:spcBef>
                        <a:spcAft>
                          <a:spcPts val="0"/>
                        </a:spcAft>
                        <a:buClrTx/>
                        <a:buSzTx/>
                        <a:buFontTx/>
                        <a:buNone/>
                      </a:pPr>
                      <a:r>
                        <a:rPr lang="nl-NL" sz="900" b="1" u="sng" kern="1200" dirty="0">
                          <a:solidFill>
                            <a:schemeClr val="tx1"/>
                          </a:solidFill>
                          <a:latin typeface="+mn-lt"/>
                          <a:ea typeface="+mn-ea"/>
                          <a:cs typeface="+mn-cs"/>
                        </a:rPr>
                        <a:t>Doel:</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nl-NL" sz="800" u="none" kern="1200" dirty="0">
                          <a:solidFill>
                            <a:schemeClr val="tx1"/>
                          </a:solidFill>
                          <a:latin typeface="+mn-lt"/>
                          <a:ea typeface="+mn-ea"/>
                          <a:cs typeface="+mn-cs"/>
                        </a:rPr>
                        <a:t>Door middel van Integraal realiseren kunnen partners projecten maatschappelijk verantwoord uitvoeren waarmee ze voorspelbaar worden naar hun omgeving.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800" u="none" kern="1200" dirty="0">
                          <a:solidFill>
                            <a:schemeClr val="tx1"/>
                          </a:solidFill>
                          <a:latin typeface="+mn-lt"/>
                          <a:ea typeface="+mn-ea"/>
                          <a:cs typeface="+mn-cs"/>
                        </a:rPr>
                        <a:t>Iedere partner heeft zijn eigen technisch toezicht.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800" u="none" kern="1200" dirty="0">
                          <a:solidFill>
                            <a:schemeClr val="tx1"/>
                          </a:solidFill>
                          <a:latin typeface="+mn-lt"/>
                          <a:ea typeface="+mn-ea"/>
                          <a:cs typeface="+mn-cs"/>
                        </a:rPr>
                        <a:t>Partners zetten gezamenlijk één omgevingsmanager in.</a:t>
                      </a:r>
                      <a:endParaRPr lang="nl-NL" sz="1100" dirty="0">
                        <a:solidFill>
                          <a:schemeClr val="tx1"/>
                        </a:solidFill>
                      </a:endParaRPr>
                    </a:p>
                  </a:txBody>
                  <a:tcPr marL="91404" marR="91404" marT="45702" marB="45702"/>
                </a:tc>
                <a:tc>
                  <a:txBody>
                    <a:bodyPr/>
                    <a:lstStyle/>
                    <a:p>
                      <a:pPr marL="0" marR="0" lvl="0" indent="0" algn="l" rtl="0" eaLnBrk="1" fontAlgn="auto" latinLnBrk="0" hangingPunct="1">
                        <a:lnSpc>
                          <a:spcPct val="100000"/>
                        </a:lnSpc>
                        <a:spcBef>
                          <a:spcPts val="0"/>
                        </a:spcBef>
                        <a:spcAft>
                          <a:spcPts val="0"/>
                        </a:spcAft>
                        <a:buClrTx/>
                        <a:buSzTx/>
                        <a:buFontTx/>
                        <a:buNone/>
                      </a:pPr>
                      <a:r>
                        <a:rPr lang="nl-NL" sz="900" b="1" u="sng" kern="1200" dirty="0">
                          <a:solidFill>
                            <a:schemeClr val="tx1"/>
                          </a:solidFill>
                          <a:latin typeface="+mn-lt"/>
                          <a:ea typeface="+mn-ea"/>
                          <a:cs typeface="+mn-cs"/>
                        </a:rPr>
                        <a:t>Doel:</a:t>
                      </a:r>
                    </a:p>
                    <a:p>
                      <a:pPr marL="171450" marR="0" lvl="0" indent="-171450" algn="l" rtl="0" eaLnBrk="1" fontAlgn="auto" latinLnBrk="0" hangingPunct="1">
                        <a:lnSpc>
                          <a:spcPct val="100000"/>
                        </a:lnSpc>
                        <a:spcBef>
                          <a:spcPts val="0"/>
                        </a:spcBef>
                        <a:spcAft>
                          <a:spcPts val="0"/>
                        </a:spcAft>
                        <a:buClrTx/>
                        <a:buSzTx/>
                        <a:buFont typeface="Arial" panose="020B0604020202020204" pitchFamily="34" charset="0"/>
                        <a:buChar char="•"/>
                      </a:pPr>
                      <a:r>
                        <a:rPr lang="nl-NL" sz="800" u="none" kern="1200" dirty="0">
                          <a:solidFill>
                            <a:schemeClr val="tx1"/>
                          </a:solidFill>
                          <a:latin typeface="+mn-lt"/>
                          <a:ea typeface="+mn-ea"/>
                          <a:cs typeface="+mn-cs"/>
                        </a:rPr>
                        <a:t>Gezamenlijk evalueren op het proces, hoe is het gegaan, waar liep je tegenaan, wat gaat goed en wat moet de volgende keer beter of anders worden aangepakt. Doel is om proces, aanpak en samenwerking gezamenlijk te stroomlijnen.  </a:t>
                      </a:r>
                      <a:endParaRPr lang="nl-NL" sz="1100">
                        <a:solidFill>
                          <a:schemeClr val="tx1"/>
                        </a:solidFill>
                      </a:endParaRPr>
                    </a:p>
                  </a:txBody>
                  <a:tcPr marL="91404" marR="91404" marT="45702" marB="45702"/>
                </a:tc>
                <a:extLst>
                  <a:ext uri="{0D108BD9-81ED-4DB2-BD59-A6C34878D82A}">
                    <a16:rowId xmlns:a16="http://schemas.microsoft.com/office/drawing/2014/main" val="2029778159"/>
                  </a:ext>
                </a:extLst>
              </a:tr>
              <a:tr h="1112086">
                <a:tc>
                  <a:txBody>
                    <a:bodyPr/>
                    <a:lstStyle/>
                    <a:p>
                      <a:r>
                        <a:rPr lang="nl-NL" sz="900" b="1" u="sng" dirty="0">
                          <a:solidFill>
                            <a:schemeClr val="tx1"/>
                          </a:solidFill>
                        </a:rPr>
                        <a:t>Wie:</a:t>
                      </a:r>
                      <a:r>
                        <a:rPr lang="nl-NL" sz="900" b="1" u="none" dirty="0">
                          <a:solidFill>
                            <a:schemeClr val="tx1"/>
                          </a:solidFill>
                        </a:rPr>
                        <a:t> </a:t>
                      </a:r>
                    </a:p>
                    <a:p>
                      <a:pPr marL="171450" indent="-171450">
                        <a:buFont typeface="Arial" panose="020B0604020202020204" pitchFamily="34" charset="0"/>
                        <a:buChar char="•"/>
                      </a:pPr>
                      <a:r>
                        <a:rPr lang="nl-NL" sz="800" b="1" i="1" dirty="0">
                          <a:solidFill>
                            <a:schemeClr val="tx1"/>
                          </a:solidFill>
                        </a:rPr>
                        <a:t>Partij 1</a:t>
                      </a:r>
                    </a:p>
                    <a:p>
                      <a:pPr marL="171450" indent="-171450">
                        <a:buFont typeface="Arial" panose="020B0604020202020204" pitchFamily="34" charset="0"/>
                        <a:buChar char="•"/>
                      </a:pPr>
                      <a:r>
                        <a:rPr lang="nl-NL" sz="800" b="1" i="1" dirty="0">
                          <a:solidFill>
                            <a:schemeClr val="tx1"/>
                          </a:solidFill>
                        </a:rPr>
                        <a:t>Partij 2</a:t>
                      </a:r>
                    </a:p>
                    <a:p>
                      <a:pPr marL="171450" indent="-171450">
                        <a:buFont typeface="Arial" panose="020B0604020202020204" pitchFamily="34" charset="0"/>
                        <a:buChar char="•"/>
                      </a:pPr>
                      <a:r>
                        <a:rPr lang="nl-NL" sz="800" b="1" i="1" dirty="0">
                          <a:solidFill>
                            <a:schemeClr val="tx1"/>
                          </a:solidFill>
                        </a:rPr>
                        <a:t>Etc.</a:t>
                      </a:r>
                      <a:endParaRPr lang="nl-NL" sz="900" b="1" i="1" dirty="0">
                        <a:solidFill>
                          <a:schemeClr val="tx1"/>
                        </a:solidFill>
                      </a:endParaRPr>
                    </a:p>
                  </a:txBody>
                  <a:tcPr marL="91404" marR="91404" marT="45702" marB="45702"/>
                </a:tc>
                <a:tc>
                  <a:txBody>
                    <a:bodyPr/>
                    <a:lstStyle/>
                    <a:p>
                      <a:pPr algn="l" defTabSz="914400" rtl="0" eaLnBrk="1" latinLnBrk="0" hangingPunct="1"/>
                      <a:r>
                        <a:rPr lang="nl-NL" sz="900" b="1" u="sng" kern="1200" dirty="0">
                          <a:solidFill>
                            <a:schemeClr val="tx1"/>
                          </a:solidFill>
                          <a:latin typeface="+mn-lt"/>
                          <a:ea typeface="+mn-ea"/>
                          <a:cs typeface="+mn-cs"/>
                        </a:rPr>
                        <a:t>Wie: </a:t>
                      </a:r>
                    </a:p>
                    <a:p>
                      <a:pPr marL="171450" indent="-171450">
                        <a:buFont typeface="Arial" panose="020B0604020202020204" pitchFamily="34" charset="0"/>
                        <a:buChar char="•"/>
                      </a:pPr>
                      <a:r>
                        <a:rPr lang="nl-NL" sz="800" b="1" i="1" dirty="0">
                          <a:solidFill>
                            <a:schemeClr val="tx1"/>
                          </a:solidFill>
                        </a:rPr>
                        <a:t>Partij 1</a:t>
                      </a:r>
                    </a:p>
                    <a:p>
                      <a:pPr marL="171450" indent="-171450">
                        <a:buFont typeface="Arial" panose="020B0604020202020204" pitchFamily="34" charset="0"/>
                        <a:buChar char="•"/>
                      </a:pPr>
                      <a:r>
                        <a:rPr lang="nl-NL" sz="800" b="1" i="1" dirty="0">
                          <a:solidFill>
                            <a:schemeClr val="tx1"/>
                          </a:solidFill>
                        </a:rPr>
                        <a:t>Partij 2</a:t>
                      </a:r>
                    </a:p>
                    <a:p>
                      <a:pPr marL="171450" indent="-171450">
                        <a:buFont typeface="Arial" panose="020B0604020202020204" pitchFamily="34" charset="0"/>
                        <a:buChar char="•"/>
                      </a:pPr>
                      <a:r>
                        <a:rPr lang="nl-NL" sz="800" b="1" i="1" dirty="0">
                          <a:solidFill>
                            <a:schemeClr val="tx1"/>
                          </a:solidFill>
                        </a:rPr>
                        <a:t>Etc.</a:t>
                      </a:r>
                      <a:endParaRPr lang="nl-NL" sz="900" b="1" i="1" dirty="0">
                        <a:solidFill>
                          <a:schemeClr val="tx1"/>
                        </a:solidFill>
                      </a:endParaRPr>
                    </a:p>
                  </a:txBody>
                  <a:tcPr marL="91404" marR="91404" marT="45702" marB="45702"/>
                </a:tc>
                <a:tc>
                  <a:txBody>
                    <a:bodyPr/>
                    <a:lstStyle/>
                    <a:p>
                      <a:pPr algn="l" defTabSz="914400" rtl="0" eaLnBrk="1" latinLnBrk="0" hangingPunct="1"/>
                      <a:r>
                        <a:rPr lang="nl-NL" sz="900" b="1" u="sng" kern="1200" dirty="0">
                          <a:solidFill>
                            <a:schemeClr val="tx1"/>
                          </a:solidFill>
                          <a:latin typeface="+mn-lt"/>
                          <a:ea typeface="+mn-ea"/>
                          <a:cs typeface="+mn-cs"/>
                        </a:rPr>
                        <a:t>Wie: </a:t>
                      </a:r>
                    </a:p>
                    <a:p>
                      <a:pPr marL="171450" indent="-171450">
                        <a:buFont typeface="Arial" panose="020B0604020202020204" pitchFamily="34" charset="0"/>
                        <a:buChar char="•"/>
                      </a:pPr>
                      <a:r>
                        <a:rPr lang="nl-NL" sz="800" b="1" i="1" dirty="0">
                          <a:solidFill>
                            <a:schemeClr val="tx1"/>
                          </a:solidFill>
                        </a:rPr>
                        <a:t>Partij 1</a:t>
                      </a:r>
                    </a:p>
                    <a:p>
                      <a:pPr marL="171450" indent="-171450">
                        <a:buFont typeface="Arial" panose="020B0604020202020204" pitchFamily="34" charset="0"/>
                        <a:buChar char="•"/>
                      </a:pPr>
                      <a:r>
                        <a:rPr lang="nl-NL" sz="800" b="1" i="1" dirty="0">
                          <a:solidFill>
                            <a:schemeClr val="tx1"/>
                          </a:solidFill>
                        </a:rPr>
                        <a:t>Partij 2</a:t>
                      </a:r>
                    </a:p>
                    <a:p>
                      <a:pPr marL="171450" indent="-171450">
                        <a:buFont typeface="Arial" panose="020B0604020202020204" pitchFamily="34" charset="0"/>
                        <a:buChar char="•"/>
                      </a:pPr>
                      <a:r>
                        <a:rPr lang="nl-NL" sz="800" b="1" i="1" dirty="0">
                          <a:solidFill>
                            <a:schemeClr val="tx1"/>
                          </a:solidFill>
                        </a:rPr>
                        <a:t>Etc.</a:t>
                      </a:r>
                      <a:endParaRPr lang="nl-NL" sz="900" b="1" i="1" dirty="0">
                        <a:solidFill>
                          <a:schemeClr val="tx1"/>
                        </a:solidFill>
                      </a:endParaRPr>
                    </a:p>
                    <a:p>
                      <a:endParaRPr lang="nl-NL" sz="1100" dirty="0">
                        <a:solidFill>
                          <a:schemeClr val="tx1"/>
                        </a:solidFill>
                      </a:endParaRPr>
                    </a:p>
                  </a:txBody>
                  <a:tcPr marL="91404" marR="91404" marT="45702" marB="45702"/>
                </a:tc>
                <a:tc>
                  <a:txBody>
                    <a:bodyPr/>
                    <a:lstStyle/>
                    <a:p>
                      <a:pPr algn="l" defTabSz="914400" rtl="0" eaLnBrk="1" latinLnBrk="0" hangingPunct="1"/>
                      <a:r>
                        <a:rPr lang="nl-NL" sz="900" b="1" u="sng" kern="1200" dirty="0">
                          <a:solidFill>
                            <a:schemeClr val="tx1"/>
                          </a:solidFill>
                          <a:latin typeface="+mn-lt"/>
                          <a:ea typeface="+mn-ea"/>
                          <a:cs typeface="+mn-cs"/>
                        </a:rPr>
                        <a:t>Wie: </a:t>
                      </a:r>
                    </a:p>
                    <a:p>
                      <a:pPr marL="171450" indent="-171450">
                        <a:buFont typeface="Arial" panose="020B0604020202020204" pitchFamily="34" charset="0"/>
                        <a:buChar char="•"/>
                      </a:pPr>
                      <a:r>
                        <a:rPr lang="nl-NL" sz="800" b="1" i="1" dirty="0">
                          <a:solidFill>
                            <a:schemeClr val="tx1"/>
                          </a:solidFill>
                        </a:rPr>
                        <a:t>Partij 1</a:t>
                      </a:r>
                    </a:p>
                    <a:p>
                      <a:pPr marL="171450" indent="-171450">
                        <a:buFont typeface="Arial" panose="020B0604020202020204" pitchFamily="34" charset="0"/>
                        <a:buChar char="•"/>
                      </a:pPr>
                      <a:r>
                        <a:rPr lang="nl-NL" sz="800" b="1" i="1" dirty="0">
                          <a:solidFill>
                            <a:schemeClr val="tx1"/>
                          </a:solidFill>
                        </a:rPr>
                        <a:t>Partij 2</a:t>
                      </a:r>
                    </a:p>
                    <a:p>
                      <a:pPr marL="171450" indent="-171450">
                        <a:buFont typeface="Arial" panose="020B0604020202020204" pitchFamily="34" charset="0"/>
                        <a:buChar char="•"/>
                      </a:pPr>
                      <a:r>
                        <a:rPr lang="nl-NL" sz="800" b="1" i="1" dirty="0">
                          <a:solidFill>
                            <a:schemeClr val="tx1"/>
                          </a:solidFill>
                        </a:rPr>
                        <a:t>Etc.</a:t>
                      </a:r>
                      <a:endParaRPr lang="nl-NL" sz="900" b="1" i="1" dirty="0">
                        <a:solidFill>
                          <a:schemeClr val="tx1"/>
                        </a:solidFill>
                      </a:endParaRPr>
                    </a:p>
                    <a:p>
                      <a:endParaRPr lang="nl-NL" sz="1100" dirty="0">
                        <a:solidFill>
                          <a:schemeClr val="tx1"/>
                        </a:solidFill>
                      </a:endParaRPr>
                    </a:p>
                  </a:txBody>
                  <a:tcPr marL="91404" marR="91404" marT="45702" marB="45702"/>
                </a:tc>
                <a:extLst>
                  <a:ext uri="{0D108BD9-81ED-4DB2-BD59-A6C34878D82A}">
                    <a16:rowId xmlns:a16="http://schemas.microsoft.com/office/drawing/2014/main" val="3818135702"/>
                  </a:ext>
                </a:extLst>
              </a:tr>
              <a:tr h="594128">
                <a:tc>
                  <a:txBody>
                    <a:bodyPr/>
                    <a:lstStyle/>
                    <a:p>
                      <a:pPr algn="l" rtl="0" eaLnBrk="1" latinLnBrk="0" hangingPunct="1"/>
                      <a:r>
                        <a:rPr lang="nl-NL" sz="900" b="1" u="sng" kern="1200" dirty="0">
                          <a:solidFill>
                            <a:schemeClr val="tx1"/>
                          </a:solidFill>
                          <a:latin typeface="+mn-lt"/>
                          <a:ea typeface="+mn-ea"/>
                          <a:cs typeface="+mn-cs"/>
                        </a:rPr>
                        <a:t>Frequentie: </a:t>
                      </a:r>
                      <a:endParaRPr lang="nl-NL" sz="900" b="1" u="sng" kern="1200">
                        <a:solidFill>
                          <a:schemeClr val="tx1"/>
                        </a:solidFill>
                        <a:latin typeface="+mn-lt"/>
                        <a:ea typeface="+mn-ea"/>
                        <a:cs typeface="+mn-cs"/>
                      </a:endParaRPr>
                    </a:p>
                    <a:p>
                      <a:pPr marL="171450" indent="-171450" algn="l" rtl="0" eaLnBrk="1" latinLnBrk="0" hangingPunct="1">
                        <a:buFont typeface="Arial" panose="020B0604020202020204" pitchFamily="34" charset="0"/>
                        <a:buChar char="•"/>
                      </a:pPr>
                      <a:r>
                        <a:rPr lang="nl-NL" sz="800" u="none" kern="1200" dirty="0">
                          <a:solidFill>
                            <a:schemeClr val="tx1"/>
                          </a:solidFill>
                          <a:latin typeface="+mn-lt"/>
                          <a:ea typeface="+mn-ea"/>
                          <a:cs typeface="+mn-cs"/>
                        </a:rPr>
                        <a:t>Overleg op dit moment 1x per 2 maanden op termijn 4x per jaar. </a:t>
                      </a:r>
                    </a:p>
                    <a:p>
                      <a:pPr marL="171450" indent="-171450" algn="l" defTabSz="914400" rtl="0" eaLnBrk="1" latinLnBrk="0" hangingPunct="1">
                        <a:buFont typeface="Arial" panose="020B0604020202020204" pitchFamily="34" charset="0"/>
                        <a:buChar char="•"/>
                      </a:pPr>
                      <a:endParaRPr lang="nl-NL" sz="800" u="none" kern="1200">
                        <a:solidFill>
                          <a:schemeClr val="tx1"/>
                        </a:solidFill>
                        <a:latin typeface="+mn-lt"/>
                        <a:ea typeface="+mn-ea"/>
                        <a:cs typeface="+mn-cs"/>
                      </a:endParaRPr>
                    </a:p>
                  </a:txBody>
                  <a:tcPr marL="91404" marR="91404" marT="45702" marB="45702"/>
                </a:tc>
                <a:tc>
                  <a:txBody>
                    <a:bodyPr/>
                    <a:lstStyle/>
                    <a:p>
                      <a:pPr algn="l" rtl="0" eaLnBrk="1" latinLnBrk="0" hangingPunct="1"/>
                      <a:r>
                        <a:rPr lang="nl-NL" sz="900" b="1" u="sng" kern="1200" dirty="0">
                          <a:solidFill>
                            <a:schemeClr val="tx1"/>
                          </a:solidFill>
                          <a:latin typeface="+mn-lt"/>
                          <a:ea typeface="+mn-ea"/>
                          <a:cs typeface="+mn-cs"/>
                        </a:rPr>
                        <a:t>Frequentie: </a:t>
                      </a:r>
                      <a:endParaRPr lang="nl-NL" sz="900" b="1" u="sng" kern="1200">
                        <a:solidFill>
                          <a:schemeClr val="tx1"/>
                        </a:solidFill>
                        <a:latin typeface="+mn-lt"/>
                        <a:ea typeface="+mn-ea"/>
                        <a:cs typeface="+mn-cs"/>
                      </a:endParaRPr>
                    </a:p>
                    <a:p>
                      <a:pPr marL="171450" indent="-171450" algn="l" rtl="0" eaLnBrk="1" latinLnBrk="0" hangingPunct="1">
                        <a:buFont typeface="Arial" panose="020B0604020202020204" pitchFamily="34" charset="0"/>
                        <a:buChar char="•"/>
                      </a:pPr>
                      <a:r>
                        <a:rPr lang="nl-NL" sz="800" u="none" kern="1200" dirty="0">
                          <a:solidFill>
                            <a:schemeClr val="tx1"/>
                          </a:solidFill>
                          <a:latin typeface="+mn-lt"/>
                          <a:ea typeface="+mn-ea"/>
                          <a:cs typeface="+mn-cs"/>
                        </a:rPr>
                        <a:t>Overleg is 1 x p/maand  (projectafhankelijk)</a:t>
                      </a:r>
                    </a:p>
                  </a:txBody>
                  <a:tcPr marL="91404" marR="91404" marT="45702" marB="45702"/>
                </a:tc>
                <a:tc>
                  <a:txBody>
                    <a:bodyPr/>
                    <a:lstStyle/>
                    <a:p>
                      <a:pPr algn="l" rtl="0" eaLnBrk="1" latinLnBrk="0" hangingPunct="1"/>
                      <a:r>
                        <a:rPr lang="nl-NL" sz="900" b="1" u="sng" kern="1200" dirty="0">
                          <a:solidFill>
                            <a:schemeClr val="tx1"/>
                          </a:solidFill>
                          <a:latin typeface="+mn-lt"/>
                          <a:ea typeface="+mn-ea"/>
                          <a:cs typeface="+mn-cs"/>
                        </a:rPr>
                        <a:t>Frequentie: </a:t>
                      </a:r>
                      <a:endParaRPr lang="nl-NL" sz="900" b="1" u="sng" kern="1200">
                        <a:solidFill>
                          <a:schemeClr val="tx1"/>
                        </a:solidFill>
                        <a:latin typeface="+mn-lt"/>
                        <a:ea typeface="+mn-ea"/>
                        <a:cs typeface="+mn-cs"/>
                      </a:endParaRPr>
                    </a:p>
                    <a:p>
                      <a:pPr marL="171450" indent="-171450" algn="l" rtl="0" eaLnBrk="1" latinLnBrk="0" hangingPunct="1">
                        <a:buFont typeface="Arial" panose="020B0604020202020204" pitchFamily="34" charset="0"/>
                        <a:buChar char="•"/>
                      </a:pPr>
                      <a:r>
                        <a:rPr lang="nl-NL" sz="800" u="none" kern="1200" dirty="0">
                          <a:solidFill>
                            <a:schemeClr val="tx1"/>
                          </a:solidFill>
                          <a:latin typeface="+mn-lt"/>
                          <a:ea typeface="+mn-ea"/>
                          <a:cs typeface="+mn-cs"/>
                        </a:rPr>
                        <a:t>Overleg is 1 x p/maand  (projectafhankelijk)</a:t>
                      </a:r>
                    </a:p>
                  </a:txBody>
                  <a:tcPr marL="91404" marR="91404" marT="45702" marB="45702"/>
                </a:tc>
                <a:tc>
                  <a:txBody>
                    <a:bodyPr/>
                    <a:lstStyle/>
                    <a:p>
                      <a:pPr algn="l" rtl="0" eaLnBrk="1" latinLnBrk="0" hangingPunct="1"/>
                      <a:r>
                        <a:rPr lang="nl-NL" sz="900" b="1" u="sng" kern="1200" dirty="0">
                          <a:solidFill>
                            <a:schemeClr val="tx1"/>
                          </a:solidFill>
                          <a:latin typeface="+mn-lt"/>
                          <a:ea typeface="+mn-ea"/>
                          <a:cs typeface="+mn-cs"/>
                        </a:rPr>
                        <a:t>Frequentie: </a:t>
                      </a:r>
                      <a:endParaRPr lang="nl-NL" sz="900" b="1" u="sng" kern="1200">
                        <a:solidFill>
                          <a:schemeClr val="tx1"/>
                        </a:solidFill>
                        <a:latin typeface="+mn-lt"/>
                        <a:ea typeface="+mn-ea"/>
                        <a:cs typeface="+mn-cs"/>
                      </a:endParaRPr>
                    </a:p>
                    <a:p>
                      <a:pPr marL="171450" indent="-171450" algn="l" rtl="0" eaLnBrk="1" latinLnBrk="0" hangingPunct="1">
                        <a:buFont typeface="Arial" panose="020B0604020202020204" pitchFamily="34" charset="0"/>
                        <a:buChar char="•"/>
                      </a:pPr>
                      <a:r>
                        <a:rPr lang="nl-NL" sz="800" u="none" kern="1200" dirty="0">
                          <a:solidFill>
                            <a:schemeClr val="tx1"/>
                          </a:solidFill>
                          <a:latin typeface="+mn-lt"/>
                          <a:ea typeface="+mn-ea"/>
                          <a:cs typeface="+mn-cs"/>
                        </a:rPr>
                        <a:t>Periodiek op het convenantproces </a:t>
                      </a:r>
                    </a:p>
                    <a:p>
                      <a:pPr marL="171450" indent="-171450" algn="l" rtl="0" eaLnBrk="1" latinLnBrk="0" hangingPunct="1">
                        <a:buFont typeface="Arial" panose="020B0604020202020204" pitchFamily="34" charset="0"/>
                        <a:buChar char="•"/>
                      </a:pPr>
                      <a:r>
                        <a:rPr lang="nl-NL" sz="800" u="none" kern="1200" dirty="0">
                          <a:solidFill>
                            <a:schemeClr val="tx1"/>
                          </a:solidFill>
                          <a:latin typeface="+mn-lt"/>
                          <a:ea typeface="+mn-ea"/>
                          <a:cs typeface="+mn-cs"/>
                        </a:rPr>
                        <a:t>Tussentijds,- of eindevaluatie op gekozen project  </a:t>
                      </a:r>
                    </a:p>
                  </a:txBody>
                  <a:tcPr marL="91404" marR="91404" marT="45702" marB="45702"/>
                </a:tc>
                <a:extLst>
                  <a:ext uri="{0D108BD9-81ED-4DB2-BD59-A6C34878D82A}">
                    <a16:rowId xmlns:a16="http://schemas.microsoft.com/office/drawing/2014/main" val="2251844682"/>
                  </a:ext>
                </a:extLst>
              </a:tr>
              <a:tr h="370695">
                <a:tc>
                  <a:txBody>
                    <a:bodyPr/>
                    <a:lstStyle/>
                    <a:p>
                      <a:pPr marL="0" algn="l" rtl="0" eaLnBrk="1" latinLnBrk="0" hangingPunct="1"/>
                      <a:r>
                        <a:rPr lang="nl-NL" sz="900" b="1" u="sng" kern="1200" dirty="0">
                          <a:solidFill>
                            <a:schemeClr val="tx1"/>
                          </a:solidFill>
                          <a:latin typeface="+mn-lt"/>
                          <a:ea typeface="+mn-ea"/>
                          <a:cs typeface="+mn-cs"/>
                        </a:rPr>
                        <a:t>Initiator: </a:t>
                      </a:r>
                      <a:endParaRPr lang="nl-NL" sz="900" b="1" u="sng" kern="1200">
                        <a:solidFill>
                          <a:schemeClr val="tx1"/>
                        </a:solidFill>
                        <a:latin typeface="+mn-lt"/>
                        <a:ea typeface="+mn-ea"/>
                        <a:cs typeface="+mn-cs"/>
                      </a:endParaRPr>
                    </a:p>
                    <a:p>
                      <a:pPr marL="171450" indent="-171450" algn="l" rtl="0" eaLnBrk="1" latinLnBrk="0" hangingPunct="1">
                        <a:buFont typeface="Arial" panose="020B0604020202020204" pitchFamily="34" charset="0"/>
                        <a:buChar char="•"/>
                      </a:pPr>
                      <a:r>
                        <a:rPr lang="nl-NL" sz="800" u="none" kern="1200" dirty="0">
                          <a:solidFill>
                            <a:schemeClr val="tx1"/>
                          </a:solidFill>
                          <a:latin typeface="+mn-lt"/>
                          <a:ea typeface="+mn-ea"/>
                          <a:cs typeface="+mn-cs"/>
                        </a:rPr>
                        <a:t>. . . </a:t>
                      </a:r>
                      <a:endParaRPr lang="nl-NL" sz="900" u="sng" kern="1200">
                        <a:solidFill>
                          <a:schemeClr val="tx1"/>
                        </a:solidFill>
                        <a:latin typeface="+mn-lt"/>
                        <a:ea typeface="+mn-ea"/>
                        <a:cs typeface="+mn-cs"/>
                      </a:endParaRPr>
                    </a:p>
                  </a:txBody>
                  <a:tcPr marL="91404" marR="91404" marT="45702" marB="45702"/>
                </a:tc>
                <a:tc>
                  <a:txBody>
                    <a:bodyPr/>
                    <a:lstStyle/>
                    <a:p>
                      <a:pPr marL="0" algn="l" rtl="0" eaLnBrk="1" latinLnBrk="0" hangingPunct="1"/>
                      <a:r>
                        <a:rPr lang="nl-NL" sz="900" b="1" u="sng" kern="1200" dirty="0">
                          <a:solidFill>
                            <a:schemeClr val="tx1"/>
                          </a:solidFill>
                          <a:latin typeface="+mn-lt"/>
                          <a:ea typeface="+mn-ea"/>
                          <a:cs typeface="+mn-cs"/>
                        </a:rPr>
                        <a:t>Initiator: </a:t>
                      </a:r>
                      <a:endParaRPr lang="nl-NL" sz="900" b="1" u="sng" kern="120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r>
                        <a:rPr lang="nl-NL" sz="800" u="none" kern="1200" dirty="0">
                          <a:solidFill>
                            <a:schemeClr val="tx1"/>
                          </a:solidFill>
                          <a:latin typeface="+mn-lt"/>
                          <a:ea typeface="+mn-ea"/>
                          <a:cs typeface="+mn-cs"/>
                        </a:rPr>
                        <a:t>..</a:t>
                      </a:r>
                      <a:endParaRPr lang="nl-NL" sz="700" u="none" kern="1200" dirty="0">
                        <a:solidFill>
                          <a:schemeClr val="tx1"/>
                        </a:solidFill>
                        <a:latin typeface="+mn-lt"/>
                        <a:ea typeface="+mn-ea"/>
                        <a:cs typeface="+mn-cs"/>
                      </a:endParaRPr>
                    </a:p>
                  </a:txBody>
                  <a:tcPr marL="91404" marR="91404" marT="45702" marB="45702"/>
                </a:tc>
                <a:tc>
                  <a:txBody>
                    <a:bodyPr/>
                    <a:lstStyle/>
                    <a:p>
                      <a:pPr marL="0" algn="l" rtl="0" eaLnBrk="1" latinLnBrk="0" hangingPunct="1"/>
                      <a:r>
                        <a:rPr lang="nl-NL" sz="900" b="1" u="sng" kern="1200" dirty="0">
                          <a:solidFill>
                            <a:schemeClr val="tx1"/>
                          </a:solidFill>
                          <a:latin typeface="+mn-lt"/>
                          <a:ea typeface="+mn-ea"/>
                          <a:cs typeface="+mn-cs"/>
                        </a:rPr>
                        <a:t>Initiator: </a:t>
                      </a:r>
                      <a:endParaRPr lang="nl-NL" sz="900" b="1" u="sng" kern="120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r>
                        <a:rPr lang="nl-NL" sz="800" u="none" kern="1200" dirty="0">
                          <a:solidFill>
                            <a:schemeClr val="tx1"/>
                          </a:solidFill>
                          <a:latin typeface="+mn-lt"/>
                          <a:ea typeface="+mn-ea"/>
                          <a:cs typeface="+mn-cs"/>
                        </a:rPr>
                        <a:t>..</a:t>
                      </a:r>
                      <a:endParaRPr lang="nl-NL" sz="700" u="none" kern="1200" dirty="0">
                        <a:solidFill>
                          <a:schemeClr val="tx1"/>
                        </a:solidFill>
                        <a:latin typeface="+mn-lt"/>
                        <a:ea typeface="+mn-ea"/>
                        <a:cs typeface="+mn-cs"/>
                      </a:endParaRPr>
                    </a:p>
                  </a:txBody>
                  <a:tcPr marL="91404" marR="91404" marT="45702" marB="45702"/>
                </a:tc>
                <a:tc>
                  <a:txBody>
                    <a:bodyPr/>
                    <a:lstStyle/>
                    <a:p>
                      <a:pPr marL="0" algn="l" rtl="0" eaLnBrk="1" latinLnBrk="0" hangingPunct="1"/>
                      <a:r>
                        <a:rPr lang="nl-NL" sz="900" b="1" u="sng" kern="1200" dirty="0">
                          <a:solidFill>
                            <a:schemeClr val="tx1"/>
                          </a:solidFill>
                          <a:latin typeface="+mn-lt"/>
                          <a:ea typeface="+mn-ea"/>
                          <a:cs typeface="+mn-cs"/>
                        </a:rPr>
                        <a:t>Initiator: </a:t>
                      </a:r>
                      <a:endParaRPr lang="nl-NL" sz="900" b="1" u="sng" kern="1200">
                        <a:solidFill>
                          <a:schemeClr val="tx1"/>
                        </a:solidFill>
                        <a:latin typeface="+mn-lt"/>
                        <a:ea typeface="+mn-ea"/>
                        <a:cs typeface="+mn-cs"/>
                      </a:endParaRPr>
                    </a:p>
                    <a:p>
                      <a:pPr marL="171450" indent="-171450" algn="l" rtl="0" eaLnBrk="1" latinLnBrk="0" hangingPunct="1">
                        <a:buFont typeface="Arial" panose="020B0604020202020204" pitchFamily="34" charset="0"/>
                        <a:buChar char="•"/>
                      </a:pPr>
                      <a:r>
                        <a:rPr lang="nl-NL" sz="800" u="none" kern="1200" dirty="0">
                          <a:solidFill>
                            <a:schemeClr val="tx1"/>
                          </a:solidFill>
                          <a:latin typeface="+mn-lt"/>
                          <a:ea typeface="+mn-ea"/>
                          <a:cs typeface="+mn-cs"/>
                        </a:rPr>
                        <a:t>Kernteam </a:t>
                      </a:r>
                    </a:p>
                  </a:txBody>
                  <a:tcPr marL="91404" marR="91404" marT="45702" marB="45702"/>
                </a:tc>
                <a:extLst>
                  <a:ext uri="{0D108BD9-81ED-4DB2-BD59-A6C34878D82A}">
                    <a16:rowId xmlns:a16="http://schemas.microsoft.com/office/drawing/2014/main" val="161708548"/>
                  </a:ext>
                </a:extLst>
              </a:tr>
              <a:tr h="1203490">
                <a:tc>
                  <a:txBody>
                    <a:bodyPr/>
                    <a:lstStyle/>
                    <a:p>
                      <a:pPr marL="0" algn="l" rtl="0" eaLnBrk="1" latinLnBrk="0" hangingPunct="1"/>
                      <a:r>
                        <a:rPr lang="nl-NL" sz="900" b="1" u="sng" kern="1200" dirty="0">
                          <a:solidFill>
                            <a:schemeClr val="tx1"/>
                          </a:solidFill>
                          <a:latin typeface="+mn-lt"/>
                          <a:ea typeface="+mn-ea"/>
                          <a:cs typeface="+mn-cs"/>
                        </a:rPr>
                        <a:t>Product: </a:t>
                      </a:r>
                      <a:endParaRPr lang="nl-NL" sz="900" b="1" u="sng" kern="120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r>
                        <a:rPr lang="nl-NL" sz="800" u="none" kern="1200" dirty="0">
                          <a:solidFill>
                            <a:schemeClr val="tx1"/>
                          </a:solidFill>
                          <a:latin typeface="+mn-lt"/>
                          <a:ea typeface="+mn-ea"/>
                          <a:cs typeface="+mn-cs"/>
                        </a:rPr>
                        <a:t>…</a:t>
                      </a:r>
                    </a:p>
                    <a:p>
                      <a:pPr marL="171450" indent="-171450" algn="l" defTabSz="914400" rtl="0" eaLnBrk="1" latinLnBrk="0" hangingPunct="1">
                        <a:buFont typeface="Arial" panose="020B0604020202020204" pitchFamily="34" charset="0"/>
                        <a:buChar char="•"/>
                      </a:pPr>
                      <a:r>
                        <a:rPr lang="nl-NL" sz="800" u="none" kern="1200" dirty="0">
                          <a:solidFill>
                            <a:schemeClr val="tx1"/>
                          </a:solidFill>
                          <a:latin typeface="+mn-lt"/>
                          <a:ea typeface="+mn-ea"/>
                          <a:cs typeface="+mn-cs"/>
                        </a:rPr>
                        <a:t>…</a:t>
                      </a:r>
                    </a:p>
                    <a:p>
                      <a:pPr marL="171450" indent="-171450" algn="l" defTabSz="914400" rtl="0" eaLnBrk="1" latinLnBrk="0" hangingPunct="1">
                        <a:buFont typeface="Arial" panose="020B0604020202020204" pitchFamily="34" charset="0"/>
                        <a:buChar char="•"/>
                      </a:pPr>
                      <a:r>
                        <a:rPr lang="nl-NL" sz="800" u="none" kern="1200" dirty="0">
                          <a:solidFill>
                            <a:schemeClr val="tx1"/>
                          </a:solidFill>
                          <a:latin typeface="+mn-lt"/>
                          <a:ea typeface="+mn-ea"/>
                          <a:cs typeface="+mn-cs"/>
                        </a:rPr>
                        <a:t>…</a:t>
                      </a:r>
                    </a:p>
                    <a:p>
                      <a:pPr marL="171450" indent="-171450" algn="l" defTabSz="914400" rtl="0" eaLnBrk="1" latinLnBrk="0" hangingPunct="1">
                        <a:buFont typeface="Arial" panose="020B0604020202020204" pitchFamily="34" charset="0"/>
                        <a:buChar char="•"/>
                      </a:pPr>
                      <a:r>
                        <a:rPr lang="nl-NL" sz="800" u="none" kern="1200" dirty="0">
                          <a:solidFill>
                            <a:schemeClr val="tx1"/>
                          </a:solidFill>
                          <a:latin typeface="+mn-lt"/>
                          <a:ea typeface="+mn-ea"/>
                          <a:cs typeface="+mn-cs"/>
                        </a:rPr>
                        <a:t>…</a:t>
                      </a:r>
                    </a:p>
                  </a:txBody>
                  <a:tcPr marL="91404" marR="91404" marT="45702" marB="45702"/>
                </a:tc>
                <a:tc>
                  <a:txBody>
                    <a:bodyPr/>
                    <a:lstStyle/>
                    <a:p>
                      <a:pPr marL="0" algn="l" rtl="0" eaLnBrk="1" latinLnBrk="0" hangingPunct="1"/>
                      <a:r>
                        <a:rPr lang="nl-NL" sz="900" b="1" u="sng" kern="1200" dirty="0">
                          <a:solidFill>
                            <a:schemeClr val="tx1"/>
                          </a:solidFill>
                          <a:latin typeface="+mn-lt"/>
                          <a:ea typeface="+mn-ea"/>
                          <a:cs typeface="+mn-cs"/>
                        </a:rPr>
                        <a:t>Product: </a:t>
                      </a:r>
                      <a:endParaRPr lang="nl-NL" sz="900" b="1" u="sng" kern="120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r>
                        <a:rPr lang="nl-NL" sz="800" u="none" kern="1200" dirty="0">
                          <a:solidFill>
                            <a:schemeClr val="tx1"/>
                          </a:solidFill>
                          <a:latin typeface="+mn-lt"/>
                          <a:ea typeface="+mn-ea"/>
                          <a:cs typeface="+mn-cs"/>
                        </a:rPr>
                        <a:t>…</a:t>
                      </a:r>
                    </a:p>
                    <a:p>
                      <a:pPr marL="171450" indent="-171450" algn="l" defTabSz="914400" rtl="0" eaLnBrk="1" latinLnBrk="0" hangingPunct="1">
                        <a:buFont typeface="Arial" panose="020B0604020202020204" pitchFamily="34" charset="0"/>
                        <a:buChar char="•"/>
                      </a:pPr>
                      <a:r>
                        <a:rPr lang="nl-NL" sz="800" u="none" kern="1200" dirty="0">
                          <a:solidFill>
                            <a:schemeClr val="tx1"/>
                          </a:solidFill>
                          <a:latin typeface="+mn-lt"/>
                          <a:ea typeface="+mn-ea"/>
                          <a:cs typeface="+mn-cs"/>
                        </a:rPr>
                        <a:t>…</a:t>
                      </a:r>
                    </a:p>
                    <a:p>
                      <a:pPr marL="171450" indent="-171450" algn="l" defTabSz="914400" rtl="0" eaLnBrk="1" latinLnBrk="0" hangingPunct="1">
                        <a:buFont typeface="Arial" panose="020B0604020202020204" pitchFamily="34" charset="0"/>
                        <a:buChar char="•"/>
                      </a:pPr>
                      <a:r>
                        <a:rPr lang="nl-NL" sz="800" u="none" kern="1200" dirty="0">
                          <a:solidFill>
                            <a:schemeClr val="tx1"/>
                          </a:solidFill>
                          <a:latin typeface="+mn-lt"/>
                          <a:ea typeface="+mn-ea"/>
                          <a:cs typeface="+mn-cs"/>
                        </a:rPr>
                        <a:t>…</a:t>
                      </a:r>
                    </a:p>
                    <a:p>
                      <a:pPr marL="171450" indent="-171450" algn="l" defTabSz="914400" rtl="0" eaLnBrk="1" latinLnBrk="0" hangingPunct="1">
                        <a:buFont typeface="Arial" panose="020B0604020202020204" pitchFamily="34" charset="0"/>
                        <a:buChar char="•"/>
                      </a:pPr>
                      <a:r>
                        <a:rPr lang="nl-NL" sz="800" u="none" kern="1200" dirty="0">
                          <a:solidFill>
                            <a:schemeClr val="tx1"/>
                          </a:solidFill>
                          <a:latin typeface="+mn-lt"/>
                          <a:ea typeface="+mn-ea"/>
                          <a:cs typeface="+mn-cs"/>
                        </a:rPr>
                        <a:t>…</a:t>
                      </a:r>
                    </a:p>
                  </a:txBody>
                  <a:tcPr marL="91404" marR="91404" marT="45702" marB="45702"/>
                </a:tc>
                <a:tc>
                  <a:txBody>
                    <a:bodyPr/>
                    <a:lstStyle/>
                    <a:p>
                      <a:pPr marL="0" algn="l" rtl="0" eaLnBrk="1" latinLnBrk="0" hangingPunct="1"/>
                      <a:r>
                        <a:rPr lang="nl-NL" sz="900" b="1" u="sng" kern="1200" dirty="0">
                          <a:solidFill>
                            <a:schemeClr val="tx1"/>
                          </a:solidFill>
                          <a:latin typeface="+mn-lt"/>
                          <a:ea typeface="+mn-ea"/>
                          <a:cs typeface="+mn-cs"/>
                        </a:rPr>
                        <a:t>Product: </a:t>
                      </a:r>
                      <a:endParaRPr lang="nl-NL" sz="900" b="1" u="sng" kern="1200">
                        <a:solidFill>
                          <a:schemeClr val="tx1"/>
                        </a:solidFill>
                        <a:latin typeface="+mn-lt"/>
                        <a:ea typeface="+mn-ea"/>
                        <a:cs typeface="+mn-cs"/>
                      </a:endParaRPr>
                    </a:p>
                    <a:p>
                      <a:pPr marL="171450" indent="-171450" algn="l" defTabSz="914400" rtl="0" eaLnBrk="1" latinLnBrk="0" hangingPunct="1">
                        <a:buFont typeface="Arial" panose="020B0604020202020204" pitchFamily="34" charset="0"/>
                        <a:buChar char="•"/>
                      </a:pPr>
                      <a:r>
                        <a:rPr lang="nl-NL" sz="800" u="none" kern="1200" dirty="0">
                          <a:solidFill>
                            <a:schemeClr val="tx1"/>
                          </a:solidFill>
                          <a:latin typeface="+mn-lt"/>
                          <a:ea typeface="+mn-ea"/>
                          <a:cs typeface="+mn-cs"/>
                        </a:rPr>
                        <a:t>…</a:t>
                      </a:r>
                    </a:p>
                    <a:p>
                      <a:pPr marL="171450" indent="-171450" algn="l" defTabSz="914400" rtl="0" eaLnBrk="1" latinLnBrk="0" hangingPunct="1">
                        <a:buFont typeface="Arial" panose="020B0604020202020204" pitchFamily="34" charset="0"/>
                        <a:buChar char="•"/>
                      </a:pPr>
                      <a:r>
                        <a:rPr lang="nl-NL" sz="800" u="none" kern="1200" dirty="0">
                          <a:solidFill>
                            <a:schemeClr val="tx1"/>
                          </a:solidFill>
                          <a:latin typeface="+mn-lt"/>
                          <a:ea typeface="+mn-ea"/>
                          <a:cs typeface="+mn-cs"/>
                        </a:rPr>
                        <a:t>…</a:t>
                      </a:r>
                    </a:p>
                    <a:p>
                      <a:pPr marL="171450" indent="-171450" algn="l" defTabSz="914400" rtl="0" eaLnBrk="1" latinLnBrk="0" hangingPunct="1">
                        <a:buFont typeface="Arial" panose="020B0604020202020204" pitchFamily="34" charset="0"/>
                        <a:buChar char="•"/>
                      </a:pPr>
                      <a:r>
                        <a:rPr lang="nl-NL" sz="800" u="none" kern="1200" dirty="0">
                          <a:solidFill>
                            <a:schemeClr val="tx1"/>
                          </a:solidFill>
                          <a:latin typeface="+mn-lt"/>
                          <a:ea typeface="+mn-ea"/>
                          <a:cs typeface="+mn-cs"/>
                        </a:rPr>
                        <a:t>…</a:t>
                      </a:r>
                    </a:p>
                    <a:p>
                      <a:pPr marL="171450" indent="-171450" algn="l" defTabSz="914400" rtl="0" eaLnBrk="1" latinLnBrk="0" hangingPunct="1">
                        <a:buFont typeface="Arial" panose="020B0604020202020204" pitchFamily="34" charset="0"/>
                        <a:buChar char="•"/>
                      </a:pPr>
                      <a:r>
                        <a:rPr lang="nl-NL" sz="800" u="none" kern="1200" dirty="0">
                          <a:solidFill>
                            <a:schemeClr val="tx1"/>
                          </a:solidFill>
                          <a:latin typeface="+mn-lt"/>
                          <a:ea typeface="+mn-ea"/>
                          <a:cs typeface="+mn-cs"/>
                        </a:rPr>
                        <a:t>…</a:t>
                      </a:r>
                    </a:p>
                  </a:txBody>
                  <a:tcPr marL="91404" marR="91404" marT="45702" marB="45702"/>
                </a:tc>
                <a:tc>
                  <a:txBody>
                    <a:bodyPr/>
                    <a:lstStyle/>
                    <a:p>
                      <a:pPr marL="0" algn="l" defTabSz="914400" rtl="0" eaLnBrk="1" latinLnBrk="0" hangingPunct="1"/>
                      <a:r>
                        <a:rPr lang="nl-NL" sz="900" b="1" u="sng" kern="1200" dirty="0">
                          <a:solidFill>
                            <a:schemeClr val="tx1"/>
                          </a:solidFill>
                          <a:latin typeface="+mn-lt"/>
                          <a:ea typeface="+mn-ea"/>
                          <a:cs typeface="+mn-cs"/>
                        </a:rPr>
                        <a:t>Product: </a:t>
                      </a:r>
                    </a:p>
                    <a:p>
                      <a:pPr marL="171450" indent="-171450" algn="l" defTabSz="914400" rtl="0" eaLnBrk="1" latinLnBrk="0" hangingPunct="1">
                        <a:buFont typeface="Arial" panose="020B0604020202020204" pitchFamily="34" charset="0"/>
                        <a:buChar char="•"/>
                      </a:pPr>
                      <a:r>
                        <a:rPr lang="nl-NL" sz="800" u="none" kern="1200" dirty="0">
                          <a:solidFill>
                            <a:schemeClr val="tx1"/>
                          </a:solidFill>
                          <a:latin typeface="+mn-lt"/>
                          <a:ea typeface="+mn-ea"/>
                          <a:cs typeface="+mn-cs"/>
                        </a:rPr>
                        <a:t>…</a:t>
                      </a:r>
                    </a:p>
                    <a:p>
                      <a:pPr marL="171450" indent="-171450" algn="l" defTabSz="914400" rtl="0" eaLnBrk="1" latinLnBrk="0" hangingPunct="1">
                        <a:buFont typeface="Arial" panose="020B0604020202020204" pitchFamily="34" charset="0"/>
                        <a:buChar char="•"/>
                      </a:pPr>
                      <a:r>
                        <a:rPr lang="nl-NL" sz="800" u="none" kern="1200" dirty="0">
                          <a:solidFill>
                            <a:schemeClr val="tx1"/>
                          </a:solidFill>
                          <a:latin typeface="+mn-lt"/>
                          <a:ea typeface="+mn-ea"/>
                          <a:cs typeface="+mn-cs"/>
                        </a:rPr>
                        <a:t>…</a:t>
                      </a:r>
                    </a:p>
                    <a:p>
                      <a:pPr marL="171450" indent="-171450" algn="l" defTabSz="914400" rtl="0" eaLnBrk="1" latinLnBrk="0" hangingPunct="1">
                        <a:buFont typeface="Arial" panose="020B0604020202020204" pitchFamily="34" charset="0"/>
                        <a:buChar char="•"/>
                      </a:pPr>
                      <a:r>
                        <a:rPr lang="nl-NL" sz="800" u="none" kern="1200" dirty="0">
                          <a:solidFill>
                            <a:schemeClr val="tx1"/>
                          </a:solidFill>
                          <a:latin typeface="+mn-lt"/>
                          <a:ea typeface="+mn-ea"/>
                          <a:cs typeface="+mn-cs"/>
                        </a:rPr>
                        <a:t>…</a:t>
                      </a:r>
                    </a:p>
                    <a:p>
                      <a:pPr marL="171450" indent="-171450" algn="l" defTabSz="914400" rtl="0" eaLnBrk="1" latinLnBrk="0" hangingPunct="1">
                        <a:buFont typeface="Arial" panose="020B0604020202020204" pitchFamily="34" charset="0"/>
                        <a:buChar char="•"/>
                      </a:pPr>
                      <a:r>
                        <a:rPr lang="nl-NL" sz="800" u="none" kern="1200" dirty="0">
                          <a:solidFill>
                            <a:schemeClr val="tx1"/>
                          </a:solidFill>
                          <a:latin typeface="+mn-lt"/>
                          <a:ea typeface="+mn-ea"/>
                          <a:cs typeface="+mn-cs"/>
                        </a:rPr>
                        <a:t>…</a:t>
                      </a:r>
                    </a:p>
                  </a:txBody>
                  <a:tcPr marL="91404" marR="91404" marT="45702" marB="45702"/>
                </a:tc>
                <a:extLst>
                  <a:ext uri="{0D108BD9-81ED-4DB2-BD59-A6C34878D82A}">
                    <a16:rowId xmlns:a16="http://schemas.microsoft.com/office/drawing/2014/main" val="1886477461"/>
                  </a:ext>
                </a:extLst>
              </a:tr>
            </a:tbl>
          </a:graphicData>
        </a:graphic>
      </p:graphicFrame>
    </p:spTree>
    <p:extLst>
      <p:ext uri="{BB962C8B-B14F-4D97-AF65-F5344CB8AC3E}">
        <p14:creationId xmlns:p14="http://schemas.microsoft.com/office/powerpoint/2010/main" val="386109849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Afbeelding" descr="Afbeelding"/>
          <p:cNvPicPr>
            <a:picLocks noChangeAspect="1"/>
          </p:cNvPicPr>
          <p:nvPr/>
        </p:nvPicPr>
        <p:blipFill>
          <a:blip r:embed="rId2"/>
          <a:stretch>
            <a:fillRect/>
          </a:stretch>
        </p:blipFill>
        <p:spPr>
          <a:xfrm>
            <a:off x="3779415" y="1112432"/>
            <a:ext cx="4633170" cy="4633136"/>
          </a:xfrm>
          <a:prstGeom prst="rect">
            <a:avLst/>
          </a:prstGeom>
          <a:ln w="12700">
            <a:miter lim="400000"/>
          </a:ln>
        </p:spPr>
      </p:pic>
    </p:spTree>
    <p:extLst>
      <p:ext uri="{BB962C8B-B14F-4D97-AF65-F5344CB8AC3E}">
        <p14:creationId xmlns:p14="http://schemas.microsoft.com/office/powerpoint/2010/main" val="396630133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jnaansluiting.nl">
  <a:themeElements>
    <a:clrScheme name="Mijnaansluiting">
      <a:dk1>
        <a:srgbClr val="000000"/>
      </a:dk1>
      <a:lt1>
        <a:srgbClr val="FFFFFF"/>
      </a:lt1>
      <a:dk2>
        <a:srgbClr val="3D6CB4"/>
      </a:dk2>
      <a:lt2>
        <a:srgbClr val="D7ECFE"/>
      </a:lt2>
      <a:accent1>
        <a:srgbClr val="BC358D"/>
      </a:accent1>
      <a:accent2>
        <a:srgbClr val="2A68B4"/>
      </a:accent2>
      <a:accent3>
        <a:srgbClr val="1CB7D6"/>
      </a:accent3>
      <a:accent4>
        <a:srgbClr val="1BA56A"/>
      </a:accent4>
      <a:accent5>
        <a:srgbClr val="E47F18"/>
      </a:accent5>
      <a:accent6>
        <a:srgbClr val="7C5BAE"/>
      </a:accent6>
      <a:hlink>
        <a:srgbClr val="4FBADB"/>
      </a:hlink>
      <a:folHlink>
        <a:srgbClr val="D7ECFE"/>
      </a:folHlink>
    </a:clrScheme>
    <a:fontScheme name="Aangepast 1">
      <a:majorFont>
        <a:latin typeface="Arial"/>
        <a:ea typeface=""/>
        <a:cs typeface=""/>
      </a:majorFont>
      <a:minorFont>
        <a:latin typeface="Arial"/>
        <a:ea typeface=""/>
        <a:cs typeface=""/>
      </a:minorFont>
    </a:fontScheme>
    <a:fmtScheme name="Essentiee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42B45F18FBEF746B89E8D2E1333C18C" ma:contentTypeVersion="14" ma:contentTypeDescription="Een nieuw document maken." ma:contentTypeScope="" ma:versionID="7c73a0fe85214e758925524f93f80cee">
  <xsd:schema xmlns:xsd="http://www.w3.org/2001/XMLSchema" xmlns:xs="http://www.w3.org/2001/XMLSchema" xmlns:p="http://schemas.microsoft.com/office/2006/metadata/properties" xmlns:ns2="dcdcec69-8a07-4459-b77e-fcfe06e4af88" xmlns:ns3="7509cc8b-5556-402b-b32b-f0f5b016aaa2" targetNamespace="http://schemas.microsoft.com/office/2006/metadata/properties" ma:root="true" ma:fieldsID="47ed54c1b265b9299992177bfb766379" ns2:_="" ns3:_="">
    <xsd:import namespace="dcdcec69-8a07-4459-b77e-fcfe06e4af88"/>
    <xsd:import namespace="7509cc8b-5556-402b-b32b-f0f5b016aaa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dcec69-8a07-4459-b77e-fcfe06e4af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ffc1a88e-ff28-4708-818d-a112f969d02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09cc8b-5556-402b-b32b-f0f5b016aaa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9e546c29-e872-4526-a0a0-2f58558b5990}" ma:internalName="TaxCatchAll" ma:showField="CatchAllData" ma:web="7509cc8b-5556-402b-b32b-f0f5b016aaa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cdcec69-8a07-4459-b77e-fcfe06e4af88">
      <Terms xmlns="http://schemas.microsoft.com/office/infopath/2007/PartnerControls"/>
    </lcf76f155ced4ddcb4097134ff3c332f>
    <TaxCatchAll xmlns="7509cc8b-5556-402b-b32b-f0f5b016aaa2" xsi:nil="true"/>
  </documentManagement>
</p:properties>
</file>

<file path=customXml/itemProps1.xml><?xml version="1.0" encoding="utf-8"?>
<ds:datastoreItem xmlns:ds="http://schemas.openxmlformats.org/officeDocument/2006/customXml" ds:itemID="{4827DC43-D6B5-43C8-91DF-13EE93BC653D}">
  <ds:schemaRefs>
    <ds:schemaRef ds:uri="http://schemas.microsoft.com/sharepoint/v3/contenttype/forms"/>
  </ds:schemaRefs>
</ds:datastoreItem>
</file>

<file path=customXml/itemProps2.xml><?xml version="1.0" encoding="utf-8"?>
<ds:datastoreItem xmlns:ds="http://schemas.openxmlformats.org/officeDocument/2006/customXml" ds:itemID="{65385E1C-06A1-4CE2-9877-4B5995E4C6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dcec69-8a07-4459-b77e-fcfe06e4af88"/>
    <ds:schemaRef ds:uri="7509cc8b-5556-402b-b32b-f0f5b016aa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E9E47E-66AD-4504-A69E-6D13743D172F}">
  <ds:schemaRefs>
    <ds:schemaRef ds:uri="http://purl.org/dc/elements/1.1/"/>
    <ds:schemaRef ds:uri="http://www.w3.org/XML/1998/namespace"/>
    <ds:schemaRef ds:uri="http://schemas.microsoft.com/office/2006/documentManagement/types"/>
    <ds:schemaRef ds:uri="http://purl.org/dc/dcmitype/"/>
    <ds:schemaRef ds:uri="http://schemas.openxmlformats.org/package/2006/metadata/core-properties"/>
    <ds:schemaRef ds:uri="http://purl.org/dc/terms/"/>
    <ds:schemaRef ds:uri="dcdcec69-8a07-4459-b77e-fcfe06e4af88"/>
    <ds:schemaRef ds:uri="http://schemas.microsoft.com/office/infopath/2007/PartnerControls"/>
    <ds:schemaRef ds:uri="7509cc8b-5556-402b-b32b-f0f5b016aaa2"/>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109</TotalTime>
  <Words>768</Words>
  <Application>Microsoft Office PowerPoint</Application>
  <PresentationFormat>Breedbeeld</PresentationFormat>
  <Paragraphs>103</Paragraphs>
  <Slides>5</Slides>
  <Notes>0</Notes>
  <HiddenSlides>0</HiddenSlides>
  <MMClips>0</MMClips>
  <ScaleCrop>false</ScaleCrop>
  <HeadingPairs>
    <vt:vector size="4" baseType="variant">
      <vt:variant>
        <vt:lpstr>Thema</vt:lpstr>
      </vt:variant>
      <vt:variant>
        <vt:i4>2</vt:i4>
      </vt:variant>
      <vt:variant>
        <vt:lpstr>Diatitels</vt:lpstr>
      </vt:variant>
      <vt:variant>
        <vt:i4>5</vt:i4>
      </vt:variant>
    </vt:vector>
  </HeadingPairs>
  <TitlesOfParts>
    <vt:vector size="7" baseType="lpstr">
      <vt:lpstr>Mijnaansluiting.nl</vt:lpstr>
      <vt:lpstr>21_BasicWhite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Hanneke</dc:creator>
  <cp:lastModifiedBy>Hanneke</cp:lastModifiedBy>
  <cp:revision>113</cp:revision>
  <dcterms:created xsi:type="dcterms:W3CDTF">2023-06-09T14:04:07Z</dcterms:created>
  <dcterms:modified xsi:type="dcterms:W3CDTF">2024-12-13T12:21:55Z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0x010100542B45F18FBEF746B89E8D2E1333C18C</vt:lpwstr>
  </property>
  <property fmtid="{D5CDD505-2E9C-101B-9397-08002B2CF9AE}" pid="3" name="MediaServiceImageTags">
    <vt:lpwstr/>
  </property>
</Properties>
</file>