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9" r:id="rId4"/>
  </p:sldMasterIdLst>
  <p:notesMasterIdLst>
    <p:notesMasterId r:id="rId8"/>
  </p:notesMasterIdLst>
  <p:sldIdLst>
    <p:sldId id="260" r:id="rId5"/>
    <p:sldId id="263" r:id="rId6"/>
    <p:sldId id="264" r:id="rId7"/>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5" userDrawn="1">
          <p15:clr>
            <a:srgbClr val="A4A3A4"/>
          </p15:clr>
        </p15:guide>
        <p15:guide id="2" pos="121"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191EE12-D640-50EF-7775-B29FAAACC9DF}" name="Rombout J. (Jeroen)" initials="RJ(" userId="S::J.Rombout@zoetermeer.nl::210444ed-9912-49ee-8598-c81634e51939" providerId="AD"/>
  <p188:author id="{A4551D16-47BC-8B69-4DFF-3AEEA63232ED}" name="Wijnen, BLA (Bart)" initials="W(" userId="S::bart.wijnen_stedin.net#ext#@zoetermeer.onmicrosoft.com::7e6ef1ff-4621-4bc3-bf73-f364494c2c35" providerId="AD"/>
  <p188:author id="{7BC8B328-E15D-2314-3E8E-104D1999BEBD}" name="Hanneke" initials="H" userId="Hanneke" providerId="None"/>
  <p188:author id="{D9BF2C83-8F1D-8140-4D95-C28E3605B24F}" name="Croo A.A. de (Annette)" initials="CAd(" userId="S::A.A.de.Croo@zoetermeer.nl::5e06d9af-e0a2-4f30-93eb-efce845da35e" providerId="AD"/>
  <p188:author id="{95448088-8359-36C4-6F25-0ECE53CFD1B8}" name="Sebastiaan Olsman" initials="SO" userId="S::s.olsman@enschede.nl::f7b34e4e-b8c8-4250-8134-dc8a7c5899ab" providerId="AD"/>
  <p188:author id="{D57EFDA0-B7BF-A7A4-CC6D-953B692AD041}" name="Henri van de Zande" initials="HvdZ" userId="S::henri.vandezande@mijnaansluiting.org::bfb26863-f23a-43e9-b6cf-e7cd82a429b5" providerId="AD"/>
  <p188:author id="{A12279BF-7FEF-44F5-5ED0-227ACCEFD53C}" name="Henri van de Zande" initials="HZ" userId="S::henri.vandezande_mijnaansluiting.org#ext#@zoetermeer.onmicrosoft.com::62a0adb4-e0cf-4661-8ed3-ee2bbf764be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EF2E5"/>
    <a:srgbClr val="F49E30"/>
    <a:srgbClr val="E1E6F0"/>
    <a:srgbClr val="BC35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80D802E-ADE2-2DAF-CDCB-1AC6DB0665DA}" v="66" dt="2024-12-13T12:29:13.072"/>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ijl, gemiddeld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Stijl, gemiddeld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74" autoAdjust="0"/>
    <p:restoredTop sz="94660"/>
  </p:normalViewPr>
  <p:slideViewPr>
    <p:cSldViewPr snapToGrid="0">
      <p:cViewPr varScale="1">
        <p:scale>
          <a:sx n="101" d="100"/>
          <a:sy n="101" d="100"/>
        </p:scale>
        <p:origin x="774" y="120"/>
      </p:cViewPr>
      <p:guideLst>
        <p:guide orient="horz" pos="255"/>
        <p:guide pos="12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5" Type="http://schemas.microsoft.com/office/2018/10/relationships/authors" Target="authors.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ieke Van Woerkom" userId="S::fieke.vanwoerkom@mijnaansluiting.org::9fc9f487-c33c-4a73-a55f-41022521a16a" providerId="AD" clId="Web-{7B9D6C60-20DF-FF3A-FE23-48CCC28E6F00}"/>
    <pc:docChg chg="modSld">
      <pc:chgData name="Fieke Van Woerkom" userId="S::fieke.vanwoerkom@mijnaansluiting.org::9fc9f487-c33c-4a73-a55f-41022521a16a" providerId="AD" clId="Web-{7B9D6C60-20DF-FF3A-FE23-48CCC28E6F00}" dt="2024-03-05T14:15:44.635" v="333"/>
      <pc:docMkLst>
        <pc:docMk/>
      </pc:docMkLst>
      <pc:sldChg chg="addSp delSp modSp">
        <pc:chgData name="Fieke Van Woerkom" userId="S::fieke.vanwoerkom@mijnaansluiting.org::9fc9f487-c33c-4a73-a55f-41022521a16a" providerId="AD" clId="Web-{7B9D6C60-20DF-FF3A-FE23-48CCC28E6F00}" dt="2024-03-05T14:15:22.932" v="319" actId="1076"/>
        <pc:sldMkLst>
          <pc:docMk/>
          <pc:sldMk cId="0" sldId="260"/>
        </pc:sldMkLst>
        <pc:spChg chg="add del mod">
          <ac:chgData name="Fieke Van Woerkom" userId="S::fieke.vanwoerkom@mijnaansluiting.org::9fc9f487-c33c-4a73-a55f-41022521a16a" providerId="AD" clId="Web-{7B9D6C60-20DF-FF3A-FE23-48CCC28E6F00}" dt="2024-03-05T14:13:04.271" v="239"/>
          <ac:spMkLst>
            <pc:docMk/>
            <pc:sldMk cId="0" sldId="260"/>
            <ac:spMk id="2" creationId="{68710E49-0447-34C0-5480-D7C9EF1CD5D7}"/>
          </ac:spMkLst>
        </pc:spChg>
        <pc:spChg chg="add del mod">
          <ac:chgData name="Fieke Van Woerkom" userId="S::fieke.vanwoerkom@mijnaansluiting.org::9fc9f487-c33c-4a73-a55f-41022521a16a" providerId="AD" clId="Web-{7B9D6C60-20DF-FF3A-FE23-48CCC28E6F00}" dt="2024-03-05T14:13:09.224" v="243"/>
          <ac:spMkLst>
            <pc:docMk/>
            <pc:sldMk cId="0" sldId="260"/>
            <ac:spMk id="3" creationId="{CCFBF133-0442-F9A2-9C28-C831D52A2884}"/>
          </ac:spMkLst>
        </pc:spChg>
        <pc:spChg chg="add mod">
          <ac:chgData name="Fieke Van Woerkom" userId="S::fieke.vanwoerkom@mijnaansluiting.org::9fc9f487-c33c-4a73-a55f-41022521a16a" providerId="AD" clId="Web-{7B9D6C60-20DF-FF3A-FE23-48CCC28E6F00}" dt="2024-03-05T14:15:22.932" v="319" actId="1076"/>
          <ac:spMkLst>
            <pc:docMk/>
            <pc:sldMk cId="0" sldId="260"/>
            <ac:spMk id="4" creationId="{71AD4CD9-54F3-5FC0-313C-82471BBF1344}"/>
          </ac:spMkLst>
        </pc:spChg>
      </pc:sldChg>
      <pc:sldChg chg="modSp">
        <pc:chgData name="Fieke Van Woerkom" userId="S::fieke.vanwoerkom@mijnaansluiting.org::9fc9f487-c33c-4a73-a55f-41022521a16a" providerId="AD" clId="Web-{7B9D6C60-20DF-FF3A-FE23-48CCC28E6F00}" dt="2024-03-05T14:15:37.276" v="329"/>
        <pc:sldMkLst>
          <pc:docMk/>
          <pc:sldMk cId="0" sldId="263"/>
        </pc:sldMkLst>
        <pc:graphicFrameChg chg="mod modGraphic">
          <ac:chgData name="Fieke Van Woerkom" userId="S::fieke.vanwoerkom@mijnaansluiting.org::9fc9f487-c33c-4a73-a55f-41022521a16a" providerId="AD" clId="Web-{7B9D6C60-20DF-FF3A-FE23-48CCC28E6F00}" dt="2024-03-05T14:15:37.276" v="329"/>
          <ac:graphicFrameMkLst>
            <pc:docMk/>
            <pc:sldMk cId="0" sldId="263"/>
            <ac:graphicFrameMk id="4" creationId="{87F4344B-1AF3-11FB-A40F-199B39FFCA2E}"/>
          </ac:graphicFrameMkLst>
        </pc:graphicFrameChg>
      </pc:sldChg>
      <pc:sldChg chg="modSp">
        <pc:chgData name="Fieke Van Woerkom" userId="S::fieke.vanwoerkom@mijnaansluiting.org::9fc9f487-c33c-4a73-a55f-41022521a16a" providerId="AD" clId="Web-{7B9D6C60-20DF-FF3A-FE23-48CCC28E6F00}" dt="2024-03-05T14:15:44.635" v="333"/>
        <pc:sldMkLst>
          <pc:docMk/>
          <pc:sldMk cId="2431883472" sldId="264"/>
        </pc:sldMkLst>
        <pc:graphicFrameChg chg="mod modGraphic">
          <ac:chgData name="Fieke Van Woerkom" userId="S::fieke.vanwoerkom@mijnaansluiting.org::9fc9f487-c33c-4a73-a55f-41022521a16a" providerId="AD" clId="Web-{7B9D6C60-20DF-FF3A-FE23-48CCC28E6F00}" dt="2024-03-05T14:15:44.635" v="333"/>
          <ac:graphicFrameMkLst>
            <pc:docMk/>
            <pc:sldMk cId="2431883472" sldId="264"/>
            <ac:graphicFrameMk id="4" creationId="{87F4344B-1AF3-11FB-A40F-199B39FFCA2E}"/>
          </ac:graphicFrameMkLst>
        </pc:graphicFrameChg>
      </pc:sldChg>
    </pc:docChg>
  </pc:docChgLst>
  <pc:docChgLst>
    <pc:chgData name="Sebastiaan Olsman" userId="f7b34e4e-b8c8-4250-8134-dc8a7c5899ab" providerId="ADAL" clId="{AB029FA1-6398-4C31-9484-280112D200D8}"/>
    <pc:docChg chg="custSel modSld">
      <pc:chgData name="Sebastiaan Olsman" userId="f7b34e4e-b8c8-4250-8134-dc8a7c5899ab" providerId="ADAL" clId="{AB029FA1-6398-4C31-9484-280112D200D8}" dt="2024-02-05T13:56:13.704" v="166"/>
      <pc:docMkLst>
        <pc:docMk/>
      </pc:docMkLst>
      <pc:sldChg chg="modSp mod">
        <pc:chgData name="Sebastiaan Olsman" userId="f7b34e4e-b8c8-4250-8134-dc8a7c5899ab" providerId="ADAL" clId="{AB029FA1-6398-4C31-9484-280112D200D8}" dt="2024-02-05T12:15:00.051" v="14" actId="20577"/>
        <pc:sldMkLst>
          <pc:docMk/>
          <pc:sldMk cId="2139034480" sldId="257"/>
        </pc:sldMkLst>
        <pc:graphicFrameChg chg="modGraphic">
          <ac:chgData name="Sebastiaan Olsman" userId="f7b34e4e-b8c8-4250-8134-dc8a7c5899ab" providerId="ADAL" clId="{AB029FA1-6398-4C31-9484-280112D200D8}" dt="2024-02-05T12:15:00.051" v="14" actId="20577"/>
          <ac:graphicFrameMkLst>
            <pc:docMk/>
            <pc:sldMk cId="2139034480" sldId="257"/>
            <ac:graphicFrameMk id="3" creationId="{4BBE1973-91D6-6797-83FD-53B477A9FFAE}"/>
          </ac:graphicFrameMkLst>
        </pc:graphicFrameChg>
      </pc:sldChg>
      <pc:sldChg chg="modSp mod addCm">
        <pc:chgData name="Sebastiaan Olsman" userId="f7b34e4e-b8c8-4250-8134-dc8a7c5899ab" providerId="ADAL" clId="{AB029FA1-6398-4C31-9484-280112D200D8}" dt="2024-02-05T12:19:59.777" v="63"/>
        <pc:sldMkLst>
          <pc:docMk/>
          <pc:sldMk cId="0" sldId="263"/>
        </pc:sldMkLst>
        <pc:graphicFrameChg chg="modGraphic">
          <ac:chgData name="Sebastiaan Olsman" userId="f7b34e4e-b8c8-4250-8134-dc8a7c5899ab" providerId="ADAL" clId="{AB029FA1-6398-4C31-9484-280112D200D8}" dt="2024-02-05T12:17:22.316" v="62" actId="207"/>
          <ac:graphicFrameMkLst>
            <pc:docMk/>
            <pc:sldMk cId="0" sldId="263"/>
            <ac:graphicFrameMk id="4" creationId="{87F4344B-1AF3-11FB-A40F-199B39FFCA2E}"/>
          </ac:graphicFrameMkLst>
        </pc:graphicFrameChg>
        <pc:extLst>
          <p:ext xmlns:p="http://schemas.openxmlformats.org/presentationml/2006/main" uri="{D6D511B9-2390-475A-947B-AFAB55BFBCF1}">
            <pc226:cmChg xmlns:pc226="http://schemas.microsoft.com/office/powerpoint/2022/06/main/command" chg="add">
              <pc226:chgData name="Sebastiaan Olsman" userId="f7b34e4e-b8c8-4250-8134-dc8a7c5899ab" providerId="ADAL" clId="{AB029FA1-6398-4C31-9484-280112D200D8}" dt="2024-02-05T12:19:59.777" v="63"/>
              <pc2:cmMkLst xmlns:pc2="http://schemas.microsoft.com/office/powerpoint/2019/9/main/command">
                <pc:docMk/>
                <pc:sldMk cId="0" sldId="263"/>
                <pc2:cmMk id="{0CFF25DB-9080-42FF-B957-3E861AD33179}"/>
              </pc2:cmMkLst>
            </pc226:cmChg>
          </p:ext>
        </pc:extLst>
      </pc:sldChg>
      <pc:sldChg chg="modSp mod addCm">
        <pc:chgData name="Sebastiaan Olsman" userId="f7b34e4e-b8c8-4250-8134-dc8a7c5899ab" providerId="ADAL" clId="{AB029FA1-6398-4C31-9484-280112D200D8}" dt="2024-02-05T13:56:13.704" v="166"/>
        <pc:sldMkLst>
          <pc:docMk/>
          <pc:sldMk cId="2431883472" sldId="264"/>
        </pc:sldMkLst>
        <pc:graphicFrameChg chg="modGraphic">
          <ac:chgData name="Sebastiaan Olsman" userId="f7b34e4e-b8c8-4250-8134-dc8a7c5899ab" providerId="ADAL" clId="{AB029FA1-6398-4C31-9484-280112D200D8}" dt="2024-02-05T12:30:08.959" v="165" actId="207"/>
          <ac:graphicFrameMkLst>
            <pc:docMk/>
            <pc:sldMk cId="2431883472" sldId="264"/>
            <ac:graphicFrameMk id="4" creationId="{87F4344B-1AF3-11FB-A40F-199B39FFCA2E}"/>
          </ac:graphicFrameMkLst>
        </pc:graphicFrameChg>
        <pc:extLst>
          <p:ext xmlns:p="http://schemas.openxmlformats.org/presentationml/2006/main" uri="{D6D511B9-2390-475A-947B-AFAB55BFBCF1}">
            <pc226:cmChg xmlns:pc226="http://schemas.microsoft.com/office/powerpoint/2022/06/main/command" chg="add">
              <pc226:chgData name="Sebastiaan Olsman" userId="f7b34e4e-b8c8-4250-8134-dc8a7c5899ab" providerId="ADAL" clId="{AB029FA1-6398-4C31-9484-280112D200D8}" dt="2024-02-05T13:56:13.704" v="166"/>
              <pc2:cmMkLst xmlns:pc2="http://schemas.microsoft.com/office/powerpoint/2019/9/main/command">
                <pc:docMk/>
                <pc:sldMk cId="2431883472" sldId="264"/>
                <pc2:cmMk id="{B8B49B3B-80FB-457E-BD33-BF38EF6326DA}"/>
              </pc2:cmMkLst>
            </pc226:cmChg>
          </p:ext>
        </pc:extLst>
      </pc:sldChg>
    </pc:docChg>
  </pc:docChgLst>
  <pc:docChgLst>
    <pc:chgData name="Hanneke Zindel" userId="97cd04de-05a1-46bd-bf16-c34207baf738" providerId="ADAL" clId="{9F411815-008D-43F3-981B-31186CB638E0}"/>
    <pc:docChg chg="modSld">
      <pc:chgData name="Hanneke Zindel" userId="97cd04de-05a1-46bd-bf16-c34207baf738" providerId="ADAL" clId="{9F411815-008D-43F3-981B-31186CB638E0}" dt="2024-02-28T16:46:08.772" v="7" actId="20577"/>
      <pc:docMkLst>
        <pc:docMk/>
      </pc:docMkLst>
      <pc:sldChg chg="modSp mod">
        <pc:chgData name="Hanneke Zindel" userId="97cd04de-05a1-46bd-bf16-c34207baf738" providerId="ADAL" clId="{9F411815-008D-43F3-981B-31186CB638E0}" dt="2024-02-28T16:46:08.772" v="7" actId="20577"/>
        <pc:sldMkLst>
          <pc:docMk/>
          <pc:sldMk cId="0" sldId="263"/>
        </pc:sldMkLst>
        <pc:graphicFrameChg chg="modGraphic">
          <ac:chgData name="Hanneke Zindel" userId="97cd04de-05a1-46bd-bf16-c34207baf738" providerId="ADAL" clId="{9F411815-008D-43F3-981B-31186CB638E0}" dt="2024-02-28T16:46:08.772" v="7" actId="20577"/>
          <ac:graphicFrameMkLst>
            <pc:docMk/>
            <pc:sldMk cId="0" sldId="263"/>
            <ac:graphicFrameMk id="4" creationId="{87F4344B-1AF3-11FB-A40F-199B39FFCA2E}"/>
          </ac:graphicFrameMkLst>
        </pc:graphicFrameChg>
      </pc:sldChg>
    </pc:docChg>
  </pc:docChgLst>
  <pc:docChgLst>
    <pc:chgData name="Eefje van Woerkom" userId="S::eefje.vanwoerkom@mijnaansluiting.org::5ba0c12f-243c-4ceb-b82f-8e60d40f9fb5" providerId="AD" clId="Web-{E80D802E-ADE2-2DAF-CDCB-1AC6DB0665DA}"/>
    <pc:docChg chg="modSld">
      <pc:chgData name="Eefje van Woerkom" userId="S::eefje.vanwoerkom@mijnaansluiting.org::5ba0c12f-243c-4ceb-b82f-8e60d40f9fb5" providerId="AD" clId="Web-{E80D802E-ADE2-2DAF-CDCB-1AC6DB0665DA}" dt="2024-12-13T12:29:09.118" v="63"/>
      <pc:docMkLst>
        <pc:docMk/>
      </pc:docMkLst>
      <pc:sldChg chg="modSp">
        <pc:chgData name="Eefje van Woerkom" userId="S::eefje.vanwoerkom@mijnaansluiting.org::5ba0c12f-243c-4ceb-b82f-8e60d40f9fb5" providerId="AD" clId="Web-{E80D802E-ADE2-2DAF-CDCB-1AC6DB0665DA}" dt="2024-12-13T12:29:09.118" v="63"/>
        <pc:sldMkLst>
          <pc:docMk/>
          <pc:sldMk cId="0" sldId="263"/>
        </pc:sldMkLst>
        <pc:graphicFrameChg chg="mod modGraphic">
          <ac:chgData name="Eefje van Woerkom" userId="S::eefje.vanwoerkom@mijnaansluiting.org::5ba0c12f-243c-4ceb-b82f-8e60d40f9fb5" providerId="AD" clId="Web-{E80D802E-ADE2-2DAF-CDCB-1AC6DB0665DA}" dt="2024-12-13T12:29:09.118" v="63"/>
          <ac:graphicFrameMkLst>
            <pc:docMk/>
            <pc:sldMk cId="0" sldId="263"/>
            <ac:graphicFrameMk id="4" creationId="{87F4344B-1AF3-11FB-A40F-199B39FFCA2E}"/>
          </ac:graphicFrameMkLst>
        </pc:graphicFrameChg>
      </pc:sldChg>
    </pc:docChg>
  </pc:docChgLst>
  <pc:docChgLst>
    <pc:chgData name="Hanneke Zindel" userId="97cd04de-05a1-46bd-bf16-c34207baf738" providerId="ADAL" clId="{A747FDA9-58ED-4FFF-9C5D-3FBF5D469A54}"/>
    <pc:docChg chg="custSel delSld modSld delMainMaster">
      <pc:chgData name="Hanneke Zindel" userId="97cd04de-05a1-46bd-bf16-c34207baf738" providerId="ADAL" clId="{A747FDA9-58ED-4FFF-9C5D-3FBF5D469A54}" dt="2024-02-13T14:56:32.322" v="654" actId="47"/>
      <pc:docMkLst>
        <pc:docMk/>
      </pc:docMkLst>
      <pc:sldChg chg="del">
        <pc:chgData name="Hanneke Zindel" userId="97cd04de-05a1-46bd-bf16-c34207baf738" providerId="ADAL" clId="{A747FDA9-58ED-4FFF-9C5D-3FBF5D469A54}" dt="2024-02-13T14:56:32.322" v="654" actId="47"/>
        <pc:sldMkLst>
          <pc:docMk/>
          <pc:sldMk cId="2139034480" sldId="257"/>
        </pc:sldMkLst>
      </pc:sldChg>
      <pc:sldChg chg="modSp mod delCm">
        <pc:chgData name="Hanneke Zindel" userId="97cd04de-05a1-46bd-bf16-c34207baf738" providerId="ADAL" clId="{A747FDA9-58ED-4FFF-9C5D-3FBF5D469A54}" dt="2024-02-13T14:52:12.188" v="32"/>
        <pc:sldMkLst>
          <pc:docMk/>
          <pc:sldMk cId="0" sldId="263"/>
        </pc:sldMkLst>
        <pc:graphicFrameChg chg="modGraphic">
          <ac:chgData name="Hanneke Zindel" userId="97cd04de-05a1-46bd-bf16-c34207baf738" providerId="ADAL" clId="{A747FDA9-58ED-4FFF-9C5D-3FBF5D469A54}" dt="2024-02-13T14:52:02.274" v="31" actId="20577"/>
          <ac:graphicFrameMkLst>
            <pc:docMk/>
            <pc:sldMk cId="0" sldId="263"/>
            <ac:graphicFrameMk id="4" creationId="{87F4344B-1AF3-11FB-A40F-199B39FFCA2E}"/>
          </ac:graphicFrameMkLst>
        </pc:graphicFrameChg>
        <pc:extLst>
          <p:ext xmlns:p="http://schemas.openxmlformats.org/presentationml/2006/main" uri="{D6D511B9-2390-475A-947B-AFAB55BFBCF1}">
            <pc226:cmChg xmlns:pc226="http://schemas.microsoft.com/office/powerpoint/2022/06/main/command" chg="del">
              <pc226:chgData name="Hanneke Zindel" userId="97cd04de-05a1-46bd-bf16-c34207baf738" providerId="ADAL" clId="{A747FDA9-58ED-4FFF-9C5D-3FBF5D469A54}" dt="2024-02-13T14:52:12.188" v="32"/>
              <pc2:cmMkLst xmlns:pc2="http://schemas.microsoft.com/office/powerpoint/2019/9/main/command">
                <pc:docMk/>
                <pc:sldMk cId="0" sldId="263"/>
                <pc2:cmMk id="{0CFF25DB-9080-42FF-B957-3E861AD33179}"/>
              </pc2:cmMkLst>
            </pc226:cmChg>
          </p:ext>
        </pc:extLst>
      </pc:sldChg>
      <pc:sldChg chg="modSp mod delCm modCm">
        <pc:chgData name="Hanneke Zindel" userId="97cd04de-05a1-46bd-bf16-c34207baf738" providerId="ADAL" clId="{A747FDA9-58ED-4FFF-9C5D-3FBF5D469A54}" dt="2024-02-13T14:56:24.667" v="653" actId="20577"/>
        <pc:sldMkLst>
          <pc:docMk/>
          <pc:sldMk cId="2431883472" sldId="264"/>
        </pc:sldMkLst>
        <pc:graphicFrameChg chg="mod modGraphic">
          <ac:chgData name="Hanneke Zindel" userId="97cd04de-05a1-46bd-bf16-c34207baf738" providerId="ADAL" clId="{A747FDA9-58ED-4FFF-9C5D-3FBF5D469A54}" dt="2024-02-13T14:56:24.667" v="653" actId="20577"/>
          <ac:graphicFrameMkLst>
            <pc:docMk/>
            <pc:sldMk cId="2431883472" sldId="264"/>
            <ac:graphicFrameMk id="4" creationId="{87F4344B-1AF3-11FB-A40F-199B39FFCA2E}"/>
          </ac:graphicFrameMkLst>
        </pc:graphicFrameChg>
        <pc:extLst>
          <p:ext xmlns:p="http://schemas.openxmlformats.org/presentationml/2006/main" uri="{D6D511B9-2390-475A-947B-AFAB55BFBCF1}">
            <pc226:cmChg xmlns:pc226="http://schemas.microsoft.com/office/powerpoint/2022/06/main/command" chg="del mod">
              <pc226:chgData name="Hanneke Zindel" userId="97cd04de-05a1-46bd-bf16-c34207baf738" providerId="ADAL" clId="{A747FDA9-58ED-4FFF-9C5D-3FBF5D469A54}" dt="2024-02-13T14:54:15.400" v="584"/>
              <pc2:cmMkLst xmlns:pc2="http://schemas.microsoft.com/office/powerpoint/2019/9/main/command">
                <pc:docMk/>
                <pc:sldMk cId="2431883472" sldId="264"/>
                <pc2:cmMk id="{B8B49B3B-80FB-457E-BD33-BF38EF6326DA}"/>
              </pc2:cmMkLst>
            </pc226:cmChg>
          </p:ext>
        </pc:extLst>
      </pc:sldChg>
      <pc:sldMasterChg chg="del delSldLayout">
        <pc:chgData name="Hanneke Zindel" userId="97cd04de-05a1-46bd-bf16-c34207baf738" providerId="ADAL" clId="{A747FDA9-58ED-4FFF-9C5D-3FBF5D469A54}" dt="2024-02-13T14:56:32.322" v="654" actId="47"/>
        <pc:sldMasterMkLst>
          <pc:docMk/>
          <pc:sldMasterMk cId="2309257486" sldId="2147483661"/>
        </pc:sldMasterMkLst>
        <pc:sldLayoutChg chg="del">
          <pc:chgData name="Hanneke Zindel" userId="97cd04de-05a1-46bd-bf16-c34207baf738" providerId="ADAL" clId="{A747FDA9-58ED-4FFF-9C5D-3FBF5D469A54}" dt="2024-02-13T14:56:32.322" v="654" actId="47"/>
          <pc:sldLayoutMkLst>
            <pc:docMk/>
            <pc:sldMasterMk cId="2309257486" sldId="2147483661"/>
            <pc:sldLayoutMk cId="3989171085" sldId="2147483662"/>
          </pc:sldLayoutMkLst>
        </pc:sldLayoutChg>
        <pc:sldLayoutChg chg="del">
          <pc:chgData name="Hanneke Zindel" userId="97cd04de-05a1-46bd-bf16-c34207baf738" providerId="ADAL" clId="{A747FDA9-58ED-4FFF-9C5D-3FBF5D469A54}" dt="2024-02-13T14:56:32.322" v="654" actId="47"/>
          <pc:sldLayoutMkLst>
            <pc:docMk/>
            <pc:sldMasterMk cId="2309257486" sldId="2147483661"/>
            <pc:sldLayoutMk cId="2586748643" sldId="2147483663"/>
          </pc:sldLayoutMkLst>
        </pc:sldLayoutChg>
        <pc:sldLayoutChg chg="del">
          <pc:chgData name="Hanneke Zindel" userId="97cd04de-05a1-46bd-bf16-c34207baf738" providerId="ADAL" clId="{A747FDA9-58ED-4FFF-9C5D-3FBF5D469A54}" dt="2024-02-13T14:56:32.322" v="654" actId="47"/>
          <pc:sldLayoutMkLst>
            <pc:docMk/>
            <pc:sldMasterMk cId="2309257486" sldId="2147483661"/>
            <pc:sldLayoutMk cId="699884479" sldId="2147483664"/>
          </pc:sldLayoutMkLst>
        </pc:sldLayoutChg>
        <pc:sldLayoutChg chg="del">
          <pc:chgData name="Hanneke Zindel" userId="97cd04de-05a1-46bd-bf16-c34207baf738" providerId="ADAL" clId="{A747FDA9-58ED-4FFF-9C5D-3FBF5D469A54}" dt="2024-02-13T14:56:32.322" v="654" actId="47"/>
          <pc:sldLayoutMkLst>
            <pc:docMk/>
            <pc:sldMasterMk cId="2309257486" sldId="2147483661"/>
            <pc:sldLayoutMk cId="2249515405" sldId="2147483665"/>
          </pc:sldLayoutMkLst>
        </pc:sldLayoutChg>
        <pc:sldLayoutChg chg="del">
          <pc:chgData name="Hanneke Zindel" userId="97cd04de-05a1-46bd-bf16-c34207baf738" providerId="ADAL" clId="{A747FDA9-58ED-4FFF-9C5D-3FBF5D469A54}" dt="2024-02-13T14:56:32.322" v="654" actId="47"/>
          <pc:sldLayoutMkLst>
            <pc:docMk/>
            <pc:sldMasterMk cId="2309257486" sldId="2147483661"/>
            <pc:sldLayoutMk cId="130235714" sldId="2147483666"/>
          </pc:sldLayoutMkLst>
        </pc:sldLayoutChg>
        <pc:sldLayoutChg chg="del">
          <pc:chgData name="Hanneke Zindel" userId="97cd04de-05a1-46bd-bf16-c34207baf738" providerId="ADAL" clId="{A747FDA9-58ED-4FFF-9C5D-3FBF5D469A54}" dt="2024-02-13T14:56:32.322" v="654" actId="47"/>
          <pc:sldLayoutMkLst>
            <pc:docMk/>
            <pc:sldMasterMk cId="2309257486" sldId="2147483661"/>
            <pc:sldLayoutMk cId="3449631007" sldId="2147483667"/>
          </pc:sldLayoutMkLst>
        </pc:sldLayoutChg>
        <pc:sldLayoutChg chg="del">
          <pc:chgData name="Hanneke Zindel" userId="97cd04de-05a1-46bd-bf16-c34207baf738" providerId="ADAL" clId="{A747FDA9-58ED-4FFF-9C5D-3FBF5D469A54}" dt="2024-02-13T14:56:32.322" v="654" actId="47"/>
          <pc:sldLayoutMkLst>
            <pc:docMk/>
            <pc:sldMasterMk cId="2309257486" sldId="2147483661"/>
            <pc:sldLayoutMk cId="3833776419" sldId="2147483668"/>
          </pc:sldLayoutMkLst>
        </pc:sldLayoutChg>
        <pc:sldLayoutChg chg="del">
          <pc:chgData name="Hanneke Zindel" userId="97cd04de-05a1-46bd-bf16-c34207baf738" providerId="ADAL" clId="{A747FDA9-58ED-4FFF-9C5D-3FBF5D469A54}" dt="2024-02-13T14:56:32.322" v="654" actId="47"/>
          <pc:sldLayoutMkLst>
            <pc:docMk/>
            <pc:sldMasterMk cId="2309257486" sldId="2147483661"/>
            <pc:sldLayoutMk cId="3133952488" sldId="2147483669"/>
          </pc:sldLayoutMkLst>
        </pc:sldLayoutChg>
        <pc:sldLayoutChg chg="del">
          <pc:chgData name="Hanneke Zindel" userId="97cd04de-05a1-46bd-bf16-c34207baf738" providerId="ADAL" clId="{A747FDA9-58ED-4FFF-9C5D-3FBF5D469A54}" dt="2024-02-13T14:56:32.322" v="654" actId="47"/>
          <pc:sldLayoutMkLst>
            <pc:docMk/>
            <pc:sldMasterMk cId="2309257486" sldId="2147483661"/>
            <pc:sldLayoutMk cId="630760272" sldId="2147483670"/>
          </pc:sldLayoutMkLst>
        </pc:sldLayoutChg>
        <pc:sldLayoutChg chg="del">
          <pc:chgData name="Hanneke Zindel" userId="97cd04de-05a1-46bd-bf16-c34207baf738" providerId="ADAL" clId="{A747FDA9-58ED-4FFF-9C5D-3FBF5D469A54}" dt="2024-02-13T14:56:32.322" v="654" actId="47"/>
          <pc:sldLayoutMkLst>
            <pc:docMk/>
            <pc:sldMasterMk cId="2309257486" sldId="2147483661"/>
            <pc:sldLayoutMk cId="3075153454" sldId="2147483671"/>
          </pc:sldLayoutMkLst>
        </pc:sldLayoutChg>
        <pc:sldLayoutChg chg="del">
          <pc:chgData name="Hanneke Zindel" userId="97cd04de-05a1-46bd-bf16-c34207baf738" providerId="ADAL" clId="{A747FDA9-58ED-4FFF-9C5D-3FBF5D469A54}" dt="2024-02-13T14:56:32.322" v="654" actId="47"/>
          <pc:sldLayoutMkLst>
            <pc:docMk/>
            <pc:sldMasterMk cId="2309257486" sldId="2147483661"/>
            <pc:sldLayoutMk cId="184182470" sldId="2147483672"/>
          </pc:sldLayoutMkLst>
        </pc:sldLayoutChg>
        <pc:sldLayoutChg chg="del">
          <pc:chgData name="Hanneke Zindel" userId="97cd04de-05a1-46bd-bf16-c34207baf738" providerId="ADAL" clId="{A747FDA9-58ED-4FFF-9C5D-3FBF5D469A54}" dt="2024-02-13T14:56:32.322" v="654" actId="47"/>
          <pc:sldLayoutMkLst>
            <pc:docMk/>
            <pc:sldMasterMk cId="2309257486" sldId="2147483661"/>
            <pc:sldLayoutMk cId="393089997" sldId="2147483673"/>
          </pc:sldLayoutMkLst>
        </pc:sldLayoutChg>
        <pc:sldLayoutChg chg="del">
          <pc:chgData name="Hanneke Zindel" userId="97cd04de-05a1-46bd-bf16-c34207baf738" providerId="ADAL" clId="{A747FDA9-58ED-4FFF-9C5D-3FBF5D469A54}" dt="2024-02-13T14:56:32.322" v="654" actId="47"/>
          <pc:sldLayoutMkLst>
            <pc:docMk/>
            <pc:sldMasterMk cId="2309257486" sldId="2147483661"/>
            <pc:sldLayoutMk cId="429384823" sldId="2147483674"/>
          </pc:sldLayoutMkLst>
        </pc:sldLayoutChg>
        <pc:sldLayoutChg chg="del">
          <pc:chgData name="Hanneke Zindel" userId="97cd04de-05a1-46bd-bf16-c34207baf738" providerId="ADAL" clId="{A747FDA9-58ED-4FFF-9C5D-3FBF5D469A54}" dt="2024-02-13T14:56:32.322" v="654" actId="47"/>
          <pc:sldLayoutMkLst>
            <pc:docMk/>
            <pc:sldMasterMk cId="2309257486" sldId="2147483661"/>
            <pc:sldLayoutMk cId="4118390778" sldId="2147483675"/>
          </pc:sldLayoutMkLst>
        </pc:sldLayoutChg>
        <pc:sldLayoutChg chg="del">
          <pc:chgData name="Hanneke Zindel" userId="97cd04de-05a1-46bd-bf16-c34207baf738" providerId="ADAL" clId="{A747FDA9-58ED-4FFF-9C5D-3FBF5D469A54}" dt="2024-02-13T14:56:32.322" v="654" actId="47"/>
          <pc:sldLayoutMkLst>
            <pc:docMk/>
            <pc:sldMasterMk cId="2309257486" sldId="2147483661"/>
            <pc:sldLayoutMk cId="2774328702" sldId="2147483676"/>
          </pc:sldLayoutMkLst>
        </pc:sldLayoutChg>
        <pc:sldLayoutChg chg="del">
          <pc:chgData name="Hanneke Zindel" userId="97cd04de-05a1-46bd-bf16-c34207baf738" providerId="ADAL" clId="{A747FDA9-58ED-4FFF-9C5D-3FBF5D469A54}" dt="2024-02-13T14:56:32.322" v="654" actId="47"/>
          <pc:sldLayoutMkLst>
            <pc:docMk/>
            <pc:sldMasterMk cId="2309257486" sldId="2147483661"/>
            <pc:sldLayoutMk cId="2130138160" sldId="2147483677"/>
          </pc:sldLayoutMkLst>
        </pc:sldLayoutChg>
        <pc:sldLayoutChg chg="del">
          <pc:chgData name="Hanneke Zindel" userId="97cd04de-05a1-46bd-bf16-c34207baf738" providerId="ADAL" clId="{A747FDA9-58ED-4FFF-9C5D-3FBF5D469A54}" dt="2024-02-13T14:56:32.322" v="654" actId="47"/>
          <pc:sldLayoutMkLst>
            <pc:docMk/>
            <pc:sldMasterMk cId="2309257486" sldId="2147483661"/>
            <pc:sldLayoutMk cId="1665186721" sldId="2147483678"/>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9FA889-A1DC-4B3E-A5F2-FC5F84B480C7}" type="datetimeFigureOut">
              <a:rPr lang="nl-NL" smtClean="0"/>
              <a:t>13-12-2024</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34473F-C0E9-4EE6-9FF4-B52A096D74F1}" type="slidenum">
              <a:rPr lang="nl-NL" smtClean="0"/>
              <a:t>‹nr.›</a:t>
            </a:fld>
            <a:endParaRPr lang="nl-NL"/>
          </a:p>
        </p:txBody>
      </p:sp>
    </p:spTree>
    <p:extLst>
      <p:ext uri="{BB962C8B-B14F-4D97-AF65-F5344CB8AC3E}">
        <p14:creationId xmlns:p14="http://schemas.microsoft.com/office/powerpoint/2010/main" val="42805924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el">
    <p:spTree>
      <p:nvGrpSpPr>
        <p:cNvPr id="1" name=""/>
        <p:cNvGrpSpPr/>
        <p:nvPr/>
      </p:nvGrpSpPr>
      <p:grpSpPr>
        <a:xfrm>
          <a:off x="0" y="0"/>
          <a:ext cx="0" cy="0"/>
          <a:chOff x="0" y="0"/>
          <a:chExt cx="0" cy="0"/>
        </a:xfrm>
      </p:grpSpPr>
      <p:sp>
        <p:nvSpPr>
          <p:cNvPr id="11" name="Auteur en datum"/>
          <p:cNvSpPr txBox="1">
            <a:spLocks noGrp="1"/>
          </p:cNvSpPr>
          <p:nvPr>
            <p:ph type="body" sz="quarter" idx="21" hasCustomPrompt="1"/>
          </p:nvPr>
        </p:nvSpPr>
        <p:spPr>
          <a:xfrm>
            <a:off x="600670" y="5929931"/>
            <a:ext cx="10985502" cy="318490"/>
          </a:xfrm>
          <a:prstGeom prst="rect">
            <a:avLst/>
          </a:prstGeom>
        </p:spPr>
        <p:txBody>
          <a:bodyPr lIns="45719" tIns="45719" rIns="45719" bIns="45719"/>
          <a:lstStyle>
            <a:lvl1pPr marL="0" indent="0" defTabSz="412750">
              <a:lnSpc>
                <a:spcPct val="100000"/>
              </a:lnSpc>
              <a:spcBef>
                <a:spcPts val="0"/>
              </a:spcBef>
              <a:buSzTx/>
              <a:buNone/>
              <a:defRPr sz="1800" b="1"/>
            </a:lvl1pPr>
          </a:lstStyle>
          <a:p>
            <a:r>
              <a:t>Auteur en datum</a:t>
            </a:r>
          </a:p>
        </p:txBody>
      </p:sp>
      <p:sp>
        <p:nvSpPr>
          <p:cNvPr id="12" name="Naam presentatie"/>
          <p:cNvSpPr txBox="1">
            <a:spLocks noGrp="1"/>
          </p:cNvSpPr>
          <p:nvPr>
            <p:ph type="title" hasCustomPrompt="1"/>
          </p:nvPr>
        </p:nvSpPr>
        <p:spPr>
          <a:xfrm>
            <a:off x="603248" y="1287496"/>
            <a:ext cx="10985502" cy="2324101"/>
          </a:xfrm>
          <a:prstGeom prst="rect">
            <a:avLst/>
          </a:prstGeom>
        </p:spPr>
        <p:txBody>
          <a:bodyPr anchor="b"/>
          <a:lstStyle>
            <a:lvl1pPr>
              <a:defRPr sz="5800" spc="-116"/>
            </a:lvl1pPr>
          </a:lstStyle>
          <a:p>
            <a:r>
              <a:t>Naam presentatie</a:t>
            </a:r>
          </a:p>
        </p:txBody>
      </p:sp>
      <p:sp>
        <p:nvSpPr>
          <p:cNvPr id="13" name="Hoofdtekst - niveau één…"/>
          <p:cNvSpPr txBox="1">
            <a:spLocks noGrp="1"/>
          </p:cNvSpPr>
          <p:nvPr>
            <p:ph type="body" sz="quarter" idx="1" hasCustomPrompt="1"/>
          </p:nvPr>
        </p:nvSpPr>
        <p:spPr>
          <a:xfrm>
            <a:off x="600671" y="3611595"/>
            <a:ext cx="10985501" cy="952501"/>
          </a:xfrm>
          <a:prstGeom prst="rect">
            <a:avLst/>
          </a:prstGeom>
        </p:spPr>
        <p:txBody>
          <a:bodyPr/>
          <a:lstStyle>
            <a:lvl1pPr marL="0" indent="0" defTabSz="412750">
              <a:lnSpc>
                <a:spcPct val="100000"/>
              </a:lnSpc>
              <a:spcBef>
                <a:spcPts val="0"/>
              </a:spcBef>
              <a:buSzTx/>
              <a:buNone/>
              <a:defRPr sz="2750" b="1"/>
            </a:lvl1pPr>
            <a:lvl2pPr marL="0" indent="228600" defTabSz="412750">
              <a:lnSpc>
                <a:spcPct val="100000"/>
              </a:lnSpc>
              <a:spcBef>
                <a:spcPts val="0"/>
              </a:spcBef>
              <a:buSzTx/>
              <a:buNone/>
              <a:defRPr sz="2750" b="1"/>
            </a:lvl2pPr>
            <a:lvl3pPr marL="0" indent="457200" defTabSz="412750">
              <a:lnSpc>
                <a:spcPct val="100000"/>
              </a:lnSpc>
              <a:spcBef>
                <a:spcPts val="0"/>
              </a:spcBef>
              <a:buSzTx/>
              <a:buNone/>
              <a:defRPr sz="2750" b="1"/>
            </a:lvl3pPr>
            <a:lvl4pPr marL="0" indent="685800" defTabSz="412750">
              <a:lnSpc>
                <a:spcPct val="100000"/>
              </a:lnSpc>
              <a:spcBef>
                <a:spcPts val="0"/>
              </a:spcBef>
              <a:buSzTx/>
              <a:buNone/>
              <a:defRPr sz="2750" b="1"/>
            </a:lvl4pPr>
            <a:lvl5pPr marL="0" indent="914400" defTabSz="412750">
              <a:lnSpc>
                <a:spcPct val="100000"/>
              </a:lnSpc>
              <a:spcBef>
                <a:spcPts val="0"/>
              </a:spcBef>
              <a:buSzTx/>
              <a:buNone/>
              <a:defRPr sz="2750" b="1"/>
            </a:lvl5pPr>
          </a:lstStyle>
          <a:p>
            <a:r>
              <a:t>Ondertitel presentatie</a:t>
            </a:r>
          </a:p>
          <a:p>
            <a:pPr lvl="1"/>
            <a:endParaRPr/>
          </a:p>
          <a:p>
            <a:pPr lvl="2"/>
            <a:endParaRPr/>
          </a:p>
          <a:p>
            <a:pPr lvl="3"/>
            <a:endParaRPr/>
          </a:p>
          <a:p>
            <a:pPr lvl="4"/>
            <a:endParaRPr/>
          </a:p>
        </p:txBody>
      </p:sp>
      <p:sp>
        <p:nvSpPr>
          <p:cNvPr id="14"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extLst>
      <p:ext uri="{BB962C8B-B14F-4D97-AF65-F5344CB8AC3E}">
        <p14:creationId xmlns:p14="http://schemas.microsoft.com/office/powerpoint/2010/main" val="3445302542"/>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Alleen titel">
    <p:spTree>
      <p:nvGrpSpPr>
        <p:cNvPr id="1" name=""/>
        <p:cNvGrpSpPr/>
        <p:nvPr/>
      </p:nvGrpSpPr>
      <p:grpSpPr>
        <a:xfrm>
          <a:off x="0" y="0"/>
          <a:ext cx="0" cy="0"/>
          <a:chOff x="0" y="0"/>
          <a:chExt cx="0" cy="0"/>
        </a:xfrm>
      </p:grpSpPr>
      <p:sp>
        <p:nvSpPr>
          <p:cNvPr id="99" name="Naam dia"/>
          <p:cNvSpPr txBox="1">
            <a:spLocks noGrp="1"/>
          </p:cNvSpPr>
          <p:nvPr>
            <p:ph type="title" hasCustomPrompt="1"/>
          </p:nvPr>
        </p:nvSpPr>
        <p:spPr>
          <a:xfrm>
            <a:off x="603250" y="539750"/>
            <a:ext cx="10985500" cy="717475"/>
          </a:xfrm>
          <a:prstGeom prst="rect">
            <a:avLst/>
          </a:prstGeom>
        </p:spPr>
        <p:txBody>
          <a:bodyPr/>
          <a:lstStyle/>
          <a:p>
            <a:r>
              <a:t>Naam dia</a:t>
            </a:r>
          </a:p>
        </p:txBody>
      </p:sp>
      <p:sp>
        <p:nvSpPr>
          <p:cNvPr id="100" name="Ondertitel dia"/>
          <p:cNvSpPr txBox="1">
            <a:spLocks noGrp="1"/>
          </p:cNvSpPr>
          <p:nvPr>
            <p:ph type="body" sz="quarter" idx="21" hasCustomPrompt="1"/>
          </p:nvPr>
        </p:nvSpPr>
        <p:spPr>
          <a:xfrm>
            <a:off x="603250" y="1186481"/>
            <a:ext cx="10985500" cy="467390"/>
          </a:xfrm>
          <a:prstGeom prst="rect">
            <a:avLst/>
          </a:prstGeom>
        </p:spPr>
        <p:txBody>
          <a:bodyPr lIns="45719" tIns="45719" rIns="45719" bIns="45719"/>
          <a:lstStyle>
            <a:lvl1pPr marL="0" indent="0" defTabSz="412750">
              <a:lnSpc>
                <a:spcPct val="100000"/>
              </a:lnSpc>
              <a:spcBef>
                <a:spcPts val="0"/>
              </a:spcBef>
              <a:buSzTx/>
              <a:buNone/>
              <a:defRPr sz="2750" b="1"/>
            </a:lvl1pPr>
          </a:lstStyle>
          <a:p>
            <a:r>
              <a:t>Ondertitel dia</a:t>
            </a:r>
          </a:p>
        </p:txBody>
      </p:sp>
      <p:sp>
        <p:nvSpPr>
          <p:cNvPr id="101"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extLst>
      <p:ext uri="{BB962C8B-B14F-4D97-AF65-F5344CB8AC3E}">
        <p14:creationId xmlns:p14="http://schemas.microsoft.com/office/powerpoint/2010/main" val="445860556"/>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Agenda">
    <p:spTree>
      <p:nvGrpSpPr>
        <p:cNvPr id="1" name=""/>
        <p:cNvGrpSpPr/>
        <p:nvPr/>
      </p:nvGrpSpPr>
      <p:grpSpPr>
        <a:xfrm>
          <a:off x="0" y="0"/>
          <a:ext cx="0" cy="0"/>
          <a:chOff x="0" y="0"/>
          <a:chExt cx="0" cy="0"/>
        </a:xfrm>
      </p:grpSpPr>
      <p:sp>
        <p:nvSpPr>
          <p:cNvPr id="108" name="Titel agenda"/>
          <p:cNvSpPr txBox="1">
            <a:spLocks noGrp="1"/>
          </p:cNvSpPr>
          <p:nvPr>
            <p:ph type="title" hasCustomPrompt="1"/>
          </p:nvPr>
        </p:nvSpPr>
        <p:spPr>
          <a:xfrm>
            <a:off x="603250" y="539750"/>
            <a:ext cx="10985500" cy="717550"/>
          </a:xfrm>
          <a:prstGeom prst="rect">
            <a:avLst/>
          </a:prstGeom>
        </p:spPr>
        <p:txBody>
          <a:bodyPr/>
          <a:lstStyle/>
          <a:p>
            <a:r>
              <a:t>Titel agenda</a:t>
            </a:r>
          </a:p>
        </p:txBody>
      </p:sp>
      <p:sp>
        <p:nvSpPr>
          <p:cNvPr id="109" name="Ondertitel agenda"/>
          <p:cNvSpPr txBox="1">
            <a:spLocks noGrp="1"/>
          </p:cNvSpPr>
          <p:nvPr>
            <p:ph type="body" sz="quarter" idx="21" hasCustomPrompt="1"/>
          </p:nvPr>
        </p:nvSpPr>
        <p:spPr>
          <a:xfrm>
            <a:off x="603250" y="1186481"/>
            <a:ext cx="10985500" cy="467390"/>
          </a:xfrm>
          <a:prstGeom prst="rect">
            <a:avLst/>
          </a:prstGeom>
        </p:spPr>
        <p:txBody>
          <a:bodyPr lIns="45719" tIns="45719" rIns="45719" bIns="45719"/>
          <a:lstStyle>
            <a:lvl1pPr marL="0" indent="0" defTabSz="412750">
              <a:lnSpc>
                <a:spcPct val="100000"/>
              </a:lnSpc>
              <a:spcBef>
                <a:spcPts val="0"/>
              </a:spcBef>
              <a:buSzTx/>
              <a:buNone/>
              <a:defRPr sz="2750" b="1"/>
            </a:lvl1pPr>
          </a:lstStyle>
          <a:p>
            <a:r>
              <a:t>Ondertitel agenda</a:t>
            </a:r>
          </a:p>
        </p:txBody>
      </p:sp>
      <p:sp>
        <p:nvSpPr>
          <p:cNvPr id="110" name="Hoofdtekst - niveau één…"/>
          <p:cNvSpPr txBox="1">
            <a:spLocks noGrp="1"/>
          </p:cNvSpPr>
          <p:nvPr>
            <p:ph type="body" idx="1" hasCustomPrompt="1"/>
          </p:nvPr>
        </p:nvSpPr>
        <p:spPr>
          <a:prstGeom prst="rect">
            <a:avLst/>
          </a:prstGeom>
        </p:spPr>
        <p:txBody>
          <a:bodyPr/>
          <a:lstStyle>
            <a:lvl1pPr marL="0" indent="0" defTabSz="412750">
              <a:lnSpc>
                <a:spcPct val="100000"/>
              </a:lnSpc>
              <a:spcBef>
                <a:spcPts val="900"/>
              </a:spcBef>
              <a:buSzTx/>
              <a:buNone/>
              <a:defRPr sz="2750" spc="-28"/>
            </a:lvl1pPr>
            <a:lvl2pPr marL="0" indent="228600" defTabSz="412750">
              <a:lnSpc>
                <a:spcPct val="100000"/>
              </a:lnSpc>
              <a:spcBef>
                <a:spcPts val="900"/>
              </a:spcBef>
              <a:buSzTx/>
              <a:buNone/>
              <a:defRPr sz="2750" spc="-28"/>
            </a:lvl2pPr>
            <a:lvl3pPr marL="0" indent="457200" defTabSz="412750">
              <a:lnSpc>
                <a:spcPct val="100000"/>
              </a:lnSpc>
              <a:spcBef>
                <a:spcPts val="900"/>
              </a:spcBef>
              <a:buSzTx/>
              <a:buNone/>
              <a:defRPr sz="2750" spc="-28"/>
            </a:lvl3pPr>
            <a:lvl4pPr marL="0" indent="685800" defTabSz="412750">
              <a:lnSpc>
                <a:spcPct val="100000"/>
              </a:lnSpc>
              <a:spcBef>
                <a:spcPts val="900"/>
              </a:spcBef>
              <a:buSzTx/>
              <a:buNone/>
              <a:defRPr sz="2750" spc="-28"/>
            </a:lvl4pPr>
            <a:lvl5pPr marL="0" indent="914400" defTabSz="412750">
              <a:lnSpc>
                <a:spcPct val="100000"/>
              </a:lnSpc>
              <a:spcBef>
                <a:spcPts val="900"/>
              </a:spcBef>
              <a:buSzTx/>
              <a:buNone/>
              <a:defRPr sz="2750" spc="-28"/>
            </a:lvl5pPr>
          </a:lstStyle>
          <a:p>
            <a:r>
              <a:t>Agendaonderwerpen</a:t>
            </a:r>
          </a:p>
          <a:p>
            <a:pPr lvl="1"/>
            <a:endParaRPr/>
          </a:p>
          <a:p>
            <a:pPr lvl="2"/>
            <a:endParaRPr/>
          </a:p>
          <a:p>
            <a:pPr lvl="3"/>
            <a:endParaRPr/>
          </a:p>
          <a:p>
            <a:pPr lvl="4"/>
            <a:endParaRPr/>
          </a:p>
        </p:txBody>
      </p:sp>
      <p:sp>
        <p:nvSpPr>
          <p:cNvPr id="111"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extLst>
      <p:ext uri="{BB962C8B-B14F-4D97-AF65-F5344CB8AC3E}">
        <p14:creationId xmlns:p14="http://schemas.microsoft.com/office/powerpoint/2010/main" val="3417388923"/>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Uiting">
    <p:spTree>
      <p:nvGrpSpPr>
        <p:cNvPr id="1" name=""/>
        <p:cNvGrpSpPr/>
        <p:nvPr/>
      </p:nvGrpSpPr>
      <p:grpSpPr>
        <a:xfrm>
          <a:off x="0" y="0"/>
          <a:ext cx="0" cy="0"/>
          <a:chOff x="0" y="0"/>
          <a:chExt cx="0" cy="0"/>
        </a:xfrm>
      </p:grpSpPr>
      <p:sp>
        <p:nvSpPr>
          <p:cNvPr id="118" name="Hoofdtekst - niveau één…"/>
          <p:cNvSpPr txBox="1">
            <a:spLocks noGrp="1"/>
          </p:cNvSpPr>
          <p:nvPr>
            <p:ph type="body" sz="half" idx="1" hasCustomPrompt="1"/>
          </p:nvPr>
        </p:nvSpPr>
        <p:spPr>
          <a:xfrm>
            <a:off x="603250" y="2460422"/>
            <a:ext cx="10985500" cy="1937157"/>
          </a:xfrm>
          <a:prstGeom prst="rect">
            <a:avLst/>
          </a:prstGeom>
        </p:spPr>
        <p:txBody>
          <a:bodyPr anchor="ctr"/>
          <a:lstStyle>
            <a:lvl1pPr marL="0" indent="0" algn="ctr">
              <a:lnSpc>
                <a:spcPct val="80000"/>
              </a:lnSpc>
              <a:spcBef>
                <a:spcPts val="0"/>
              </a:spcBef>
              <a:buSzTx/>
              <a:buNone/>
              <a:defRPr sz="5800" spc="-116">
                <a:latin typeface="Helvetica Neue Medium"/>
                <a:ea typeface="Helvetica Neue Medium"/>
                <a:cs typeface="Helvetica Neue Medium"/>
                <a:sym typeface="Helvetica Neue Medium"/>
              </a:defRPr>
            </a:lvl1pPr>
            <a:lvl2pPr marL="0" indent="228600" algn="ctr">
              <a:lnSpc>
                <a:spcPct val="80000"/>
              </a:lnSpc>
              <a:spcBef>
                <a:spcPts val="0"/>
              </a:spcBef>
              <a:buSzTx/>
              <a:buNone/>
              <a:defRPr sz="5800" spc="-116">
                <a:latin typeface="Helvetica Neue Medium"/>
                <a:ea typeface="Helvetica Neue Medium"/>
                <a:cs typeface="Helvetica Neue Medium"/>
                <a:sym typeface="Helvetica Neue Medium"/>
              </a:defRPr>
            </a:lvl2pPr>
            <a:lvl3pPr marL="0" indent="457200" algn="ctr">
              <a:lnSpc>
                <a:spcPct val="80000"/>
              </a:lnSpc>
              <a:spcBef>
                <a:spcPts val="0"/>
              </a:spcBef>
              <a:buSzTx/>
              <a:buNone/>
              <a:defRPr sz="5800" spc="-116">
                <a:latin typeface="Helvetica Neue Medium"/>
                <a:ea typeface="Helvetica Neue Medium"/>
                <a:cs typeface="Helvetica Neue Medium"/>
                <a:sym typeface="Helvetica Neue Medium"/>
              </a:defRPr>
            </a:lvl3pPr>
            <a:lvl4pPr marL="0" indent="685800" algn="ctr">
              <a:lnSpc>
                <a:spcPct val="80000"/>
              </a:lnSpc>
              <a:spcBef>
                <a:spcPts val="0"/>
              </a:spcBef>
              <a:buSzTx/>
              <a:buNone/>
              <a:defRPr sz="5800" spc="-116">
                <a:latin typeface="Helvetica Neue Medium"/>
                <a:ea typeface="Helvetica Neue Medium"/>
                <a:cs typeface="Helvetica Neue Medium"/>
                <a:sym typeface="Helvetica Neue Medium"/>
              </a:defRPr>
            </a:lvl4pPr>
            <a:lvl5pPr marL="0" indent="914400" algn="ctr">
              <a:lnSpc>
                <a:spcPct val="80000"/>
              </a:lnSpc>
              <a:spcBef>
                <a:spcPts val="0"/>
              </a:spcBef>
              <a:buSzTx/>
              <a:buNone/>
              <a:defRPr sz="5800" spc="-116">
                <a:latin typeface="Helvetica Neue Medium"/>
                <a:ea typeface="Helvetica Neue Medium"/>
                <a:cs typeface="Helvetica Neue Medium"/>
                <a:sym typeface="Helvetica Neue Medium"/>
              </a:defRPr>
            </a:lvl5pPr>
          </a:lstStyle>
          <a:p>
            <a:r>
              <a:t>Uiting</a:t>
            </a:r>
          </a:p>
          <a:p>
            <a:pPr lvl="1"/>
            <a:endParaRPr/>
          </a:p>
          <a:p>
            <a:pPr lvl="2"/>
            <a:endParaRPr/>
          </a:p>
          <a:p>
            <a:pPr lvl="3"/>
            <a:endParaRPr/>
          </a:p>
          <a:p>
            <a:pPr lvl="4"/>
            <a:endParaRPr/>
          </a:p>
        </p:txBody>
      </p:sp>
      <p:sp>
        <p:nvSpPr>
          <p:cNvPr id="119"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extLst>
      <p:ext uri="{BB962C8B-B14F-4D97-AF65-F5344CB8AC3E}">
        <p14:creationId xmlns:p14="http://schemas.microsoft.com/office/powerpoint/2010/main" val="3974340089"/>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Groot feit">
    <p:spTree>
      <p:nvGrpSpPr>
        <p:cNvPr id="1" name=""/>
        <p:cNvGrpSpPr/>
        <p:nvPr/>
      </p:nvGrpSpPr>
      <p:grpSpPr>
        <a:xfrm>
          <a:off x="0" y="0"/>
          <a:ext cx="0" cy="0"/>
          <a:chOff x="0" y="0"/>
          <a:chExt cx="0" cy="0"/>
        </a:xfrm>
      </p:grpSpPr>
      <p:sp>
        <p:nvSpPr>
          <p:cNvPr id="126" name="Hoofdtekst - niveau één…"/>
          <p:cNvSpPr txBox="1">
            <a:spLocks noGrp="1"/>
          </p:cNvSpPr>
          <p:nvPr>
            <p:ph type="body" idx="1" hasCustomPrompt="1"/>
          </p:nvPr>
        </p:nvSpPr>
        <p:spPr>
          <a:xfrm>
            <a:off x="603250" y="537964"/>
            <a:ext cx="10985500" cy="3620792"/>
          </a:xfrm>
          <a:prstGeom prst="rect">
            <a:avLst/>
          </a:prstGeom>
        </p:spPr>
        <p:txBody>
          <a:bodyPr anchor="b"/>
          <a:lstStyle>
            <a:lvl1pPr marL="0" indent="0" algn="ctr">
              <a:lnSpc>
                <a:spcPct val="80000"/>
              </a:lnSpc>
              <a:spcBef>
                <a:spcPts val="0"/>
              </a:spcBef>
              <a:buSzTx/>
              <a:buNone/>
              <a:defRPr sz="12500" b="1" spc="-125"/>
            </a:lvl1pPr>
            <a:lvl2pPr marL="0" indent="228600" algn="ctr">
              <a:lnSpc>
                <a:spcPct val="80000"/>
              </a:lnSpc>
              <a:spcBef>
                <a:spcPts val="0"/>
              </a:spcBef>
              <a:buSzTx/>
              <a:buNone/>
              <a:defRPr sz="12500" b="1" spc="-125"/>
            </a:lvl2pPr>
            <a:lvl3pPr marL="0" indent="457200" algn="ctr">
              <a:lnSpc>
                <a:spcPct val="80000"/>
              </a:lnSpc>
              <a:spcBef>
                <a:spcPts val="0"/>
              </a:spcBef>
              <a:buSzTx/>
              <a:buNone/>
              <a:defRPr sz="12500" b="1" spc="-125"/>
            </a:lvl3pPr>
            <a:lvl4pPr marL="0" indent="685800" algn="ctr">
              <a:lnSpc>
                <a:spcPct val="80000"/>
              </a:lnSpc>
              <a:spcBef>
                <a:spcPts val="0"/>
              </a:spcBef>
              <a:buSzTx/>
              <a:buNone/>
              <a:defRPr sz="12500" b="1" spc="-125"/>
            </a:lvl4pPr>
            <a:lvl5pPr marL="0" indent="914400" algn="ctr">
              <a:lnSpc>
                <a:spcPct val="80000"/>
              </a:lnSpc>
              <a:spcBef>
                <a:spcPts val="0"/>
              </a:spcBef>
              <a:buSzTx/>
              <a:buNone/>
              <a:defRPr sz="12500" b="1" spc="-125"/>
            </a:lvl5pPr>
          </a:lstStyle>
          <a:p>
            <a:r>
              <a:t>100%</a:t>
            </a:r>
          </a:p>
          <a:p>
            <a:pPr lvl="1"/>
            <a:endParaRPr/>
          </a:p>
          <a:p>
            <a:pPr lvl="2"/>
            <a:endParaRPr/>
          </a:p>
          <a:p>
            <a:pPr lvl="3"/>
            <a:endParaRPr/>
          </a:p>
          <a:p>
            <a:pPr lvl="4"/>
            <a:endParaRPr/>
          </a:p>
        </p:txBody>
      </p:sp>
      <p:sp>
        <p:nvSpPr>
          <p:cNvPr id="127" name="Feitinformatie"/>
          <p:cNvSpPr txBox="1">
            <a:spLocks noGrp="1"/>
          </p:cNvSpPr>
          <p:nvPr>
            <p:ph type="body" sz="quarter" idx="21" hasCustomPrompt="1"/>
          </p:nvPr>
        </p:nvSpPr>
        <p:spPr>
          <a:xfrm>
            <a:off x="603250" y="4131090"/>
            <a:ext cx="10985500" cy="467390"/>
          </a:xfrm>
          <a:prstGeom prst="rect">
            <a:avLst/>
          </a:prstGeom>
        </p:spPr>
        <p:txBody>
          <a:bodyPr lIns="45719" tIns="45719" rIns="45719" bIns="45719"/>
          <a:lstStyle>
            <a:lvl1pPr marL="0" indent="0" algn="ctr" defTabSz="412750">
              <a:lnSpc>
                <a:spcPct val="100000"/>
              </a:lnSpc>
              <a:spcBef>
                <a:spcPts val="0"/>
              </a:spcBef>
              <a:buSzTx/>
              <a:buNone/>
              <a:defRPr sz="2750" b="1"/>
            </a:lvl1pPr>
          </a:lstStyle>
          <a:p>
            <a:r>
              <a:t>Feitinformatie</a:t>
            </a:r>
          </a:p>
        </p:txBody>
      </p:sp>
      <p:sp>
        <p:nvSpPr>
          <p:cNvPr id="128"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extLst>
      <p:ext uri="{BB962C8B-B14F-4D97-AF65-F5344CB8AC3E}">
        <p14:creationId xmlns:p14="http://schemas.microsoft.com/office/powerpoint/2010/main" val="1802052413"/>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Citaat">
    <p:spTree>
      <p:nvGrpSpPr>
        <p:cNvPr id="1" name=""/>
        <p:cNvGrpSpPr/>
        <p:nvPr/>
      </p:nvGrpSpPr>
      <p:grpSpPr>
        <a:xfrm>
          <a:off x="0" y="0"/>
          <a:ext cx="0" cy="0"/>
          <a:chOff x="0" y="0"/>
          <a:chExt cx="0" cy="0"/>
        </a:xfrm>
      </p:grpSpPr>
      <p:sp>
        <p:nvSpPr>
          <p:cNvPr id="135" name="Toekenning"/>
          <p:cNvSpPr txBox="1">
            <a:spLocks noGrp="1"/>
          </p:cNvSpPr>
          <p:nvPr>
            <p:ph type="body" sz="quarter" idx="21" hasCustomPrompt="1"/>
          </p:nvPr>
        </p:nvSpPr>
        <p:spPr>
          <a:xfrm>
            <a:off x="1215012" y="5337727"/>
            <a:ext cx="10100026" cy="318490"/>
          </a:xfrm>
          <a:prstGeom prst="rect">
            <a:avLst/>
          </a:prstGeom>
        </p:spPr>
        <p:txBody>
          <a:bodyPr lIns="45719" tIns="45719" rIns="45719" bIns="45719"/>
          <a:lstStyle>
            <a:lvl1pPr marL="0" indent="0" defTabSz="412750">
              <a:lnSpc>
                <a:spcPct val="100000"/>
              </a:lnSpc>
              <a:spcBef>
                <a:spcPts val="0"/>
              </a:spcBef>
              <a:buSzTx/>
              <a:buNone/>
              <a:defRPr sz="1800" b="1"/>
            </a:lvl1pPr>
          </a:lstStyle>
          <a:p>
            <a:r>
              <a:t>Toekenning</a:t>
            </a:r>
          </a:p>
        </p:txBody>
      </p:sp>
      <p:sp>
        <p:nvSpPr>
          <p:cNvPr id="136" name="Hoofdtekst - niveau één…"/>
          <p:cNvSpPr txBox="1">
            <a:spLocks noGrp="1"/>
          </p:cNvSpPr>
          <p:nvPr>
            <p:ph type="body" sz="half" idx="1" hasCustomPrompt="1"/>
          </p:nvPr>
        </p:nvSpPr>
        <p:spPr>
          <a:xfrm>
            <a:off x="876962" y="2469930"/>
            <a:ext cx="10438077" cy="1918140"/>
          </a:xfrm>
          <a:prstGeom prst="rect">
            <a:avLst/>
          </a:prstGeom>
        </p:spPr>
        <p:txBody>
          <a:bodyPr/>
          <a:lstStyle>
            <a:lvl1pPr marL="319462" indent="-234950">
              <a:spcBef>
                <a:spcPts val="0"/>
              </a:spcBef>
              <a:buSzTx/>
              <a:buNone/>
              <a:defRPr sz="4250" spc="-85">
                <a:latin typeface="Helvetica Neue Medium"/>
                <a:ea typeface="Helvetica Neue Medium"/>
                <a:cs typeface="Helvetica Neue Medium"/>
                <a:sym typeface="Helvetica Neue Medium"/>
              </a:defRPr>
            </a:lvl1pPr>
            <a:lvl2pPr marL="319462" indent="-6350">
              <a:spcBef>
                <a:spcPts val="0"/>
              </a:spcBef>
              <a:buSzTx/>
              <a:buNone/>
              <a:defRPr sz="4250" spc="-85">
                <a:latin typeface="Helvetica Neue Medium"/>
                <a:ea typeface="Helvetica Neue Medium"/>
                <a:cs typeface="Helvetica Neue Medium"/>
                <a:sym typeface="Helvetica Neue Medium"/>
              </a:defRPr>
            </a:lvl2pPr>
            <a:lvl3pPr marL="319462" indent="222250">
              <a:spcBef>
                <a:spcPts val="0"/>
              </a:spcBef>
              <a:buSzTx/>
              <a:buNone/>
              <a:defRPr sz="4250" spc="-85">
                <a:latin typeface="Helvetica Neue Medium"/>
                <a:ea typeface="Helvetica Neue Medium"/>
                <a:cs typeface="Helvetica Neue Medium"/>
                <a:sym typeface="Helvetica Neue Medium"/>
              </a:defRPr>
            </a:lvl3pPr>
            <a:lvl4pPr marL="319462" indent="450850">
              <a:spcBef>
                <a:spcPts val="0"/>
              </a:spcBef>
              <a:buSzTx/>
              <a:buNone/>
              <a:defRPr sz="4250" spc="-85">
                <a:latin typeface="Helvetica Neue Medium"/>
                <a:ea typeface="Helvetica Neue Medium"/>
                <a:cs typeface="Helvetica Neue Medium"/>
                <a:sym typeface="Helvetica Neue Medium"/>
              </a:defRPr>
            </a:lvl4pPr>
            <a:lvl5pPr marL="319462" indent="679450">
              <a:spcBef>
                <a:spcPts val="0"/>
              </a:spcBef>
              <a:buSzTx/>
              <a:buNone/>
              <a:defRPr sz="4250" spc="-85">
                <a:latin typeface="Helvetica Neue Medium"/>
                <a:ea typeface="Helvetica Neue Medium"/>
                <a:cs typeface="Helvetica Neue Medium"/>
                <a:sym typeface="Helvetica Neue Medium"/>
              </a:defRPr>
            </a:lvl5pPr>
          </a:lstStyle>
          <a:p>
            <a:r>
              <a:t>“Bijzonder citaat”</a:t>
            </a:r>
          </a:p>
          <a:p>
            <a:pPr lvl="1"/>
            <a:endParaRPr/>
          </a:p>
          <a:p>
            <a:pPr lvl="2"/>
            <a:endParaRPr/>
          </a:p>
          <a:p>
            <a:pPr lvl="3"/>
            <a:endParaRPr/>
          </a:p>
          <a:p>
            <a:pPr lvl="4"/>
            <a:endParaRPr/>
          </a:p>
        </p:txBody>
      </p:sp>
      <p:sp>
        <p:nvSpPr>
          <p:cNvPr id="137"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extLst>
      <p:ext uri="{BB962C8B-B14F-4D97-AF65-F5344CB8AC3E}">
        <p14:creationId xmlns:p14="http://schemas.microsoft.com/office/powerpoint/2010/main" val="2862253104"/>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Foto - driemaal">
    <p:spTree>
      <p:nvGrpSpPr>
        <p:cNvPr id="1" name=""/>
        <p:cNvGrpSpPr/>
        <p:nvPr/>
      </p:nvGrpSpPr>
      <p:grpSpPr>
        <a:xfrm>
          <a:off x="0" y="0"/>
          <a:ext cx="0" cy="0"/>
          <a:chOff x="0" y="0"/>
          <a:chExt cx="0" cy="0"/>
        </a:xfrm>
      </p:grpSpPr>
      <p:sp>
        <p:nvSpPr>
          <p:cNvPr id="144" name="Schaal salade met gebakken rijst, gekookte eieren en eetstokjes"/>
          <p:cNvSpPr>
            <a:spLocks noGrp="1"/>
          </p:cNvSpPr>
          <p:nvPr>
            <p:ph type="pic" sz="quarter" idx="21"/>
          </p:nvPr>
        </p:nvSpPr>
        <p:spPr>
          <a:xfrm>
            <a:off x="7880350" y="508000"/>
            <a:ext cx="3719550" cy="2974839"/>
          </a:xfrm>
          <a:prstGeom prst="rect">
            <a:avLst/>
          </a:prstGeom>
        </p:spPr>
        <p:txBody>
          <a:bodyPr lIns="91439" tIns="45719" rIns="91439" bIns="45719">
            <a:noAutofit/>
          </a:bodyPr>
          <a:lstStyle/>
          <a:p>
            <a:endParaRPr/>
          </a:p>
        </p:txBody>
      </p:sp>
      <p:sp>
        <p:nvSpPr>
          <p:cNvPr id="145" name="Schaal met zalmkoekjes, salade en hummus "/>
          <p:cNvSpPr>
            <a:spLocks noGrp="1"/>
          </p:cNvSpPr>
          <p:nvPr>
            <p:ph type="pic" sz="half" idx="22"/>
          </p:nvPr>
        </p:nvSpPr>
        <p:spPr>
          <a:xfrm>
            <a:off x="6750050" y="1989138"/>
            <a:ext cx="5219700" cy="6075091"/>
          </a:xfrm>
          <a:prstGeom prst="rect">
            <a:avLst/>
          </a:prstGeom>
        </p:spPr>
        <p:txBody>
          <a:bodyPr lIns="91439" tIns="45719" rIns="91439" bIns="45719">
            <a:noAutofit/>
          </a:bodyPr>
          <a:lstStyle/>
          <a:p>
            <a:endParaRPr/>
          </a:p>
        </p:txBody>
      </p:sp>
      <p:sp>
        <p:nvSpPr>
          <p:cNvPr id="146" name="Schaal pappardellepasta met peterselieboter, geroosterde hazelnoten en geraspte parmezaanse kaas"/>
          <p:cNvSpPr>
            <a:spLocks noGrp="1"/>
          </p:cNvSpPr>
          <p:nvPr>
            <p:ph type="pic" idx="23"/>
          </p:nvPr>
        </p:nvSpPr>
        <p:spPr>
          <a:xfrm>
            <a:off x="-69850" y="247650"/>
            <a:ext cx="8305800" cy="6229350"/>
          </a:xfrm>
          <a:prstGeom prst="rect">
            <a:avLst/>
          </a:prstGeom>
        </p:spPr>
        <p:txBody>
          <a:bodyPr lIns="91439" tIns="45719" rIns="91439" bIns="45719">
            <a:noAutofit/>
          </a:bodyPr>
          <a:lstStyle/>
          <a:p>
            <a:endParaRPr/>
          </a:p>
        </p:txBody>
      </p:sp>
      <p:sp>
        <p:nvSpPr>
          <p:cNvPr id="147"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extLst>
      <p:ext uri="{BB962C8B-B14F-4D97-AF65-F5344CB8AC3E}">
        <p14:creationId xmlns:p14="http://schemas.microsoft.com/office/powerpoint/2010/main" val="3618709115"/>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Foto">
    <p:spTree>
      <p:nvGrpSpPr>
        <p:cNvPr id="1" name=""/>
        <p:cNvGrpSpPr/>
        <p:nvPr/>
      </p:nvGrpSpPr>
      <p:grpSpPr>
        <a:xfrm>
          <a:off x="0" y="0"/>
          <a:ext cx="0" cy="0"/>
          <a:chOff x="0" y="0"/>
          <a:chExt cx="0" cy="0"/>
        </a:xfrm>
      </p:grpSpPr>
      <p:sp>
        <p:nvSpPr>
          <p:cNvPr id="154" name="schaal salade met gebakken rijst, gekookte eieren en eetstokjes"/>
          <p:cNvSpPr>
            <a:spLocks noGrp="1"/>
          </p:cNvSpPr>
          <p:nvPr>
            <p:ph type="pic" idx="21"/>
          </p:nvPr>
        </p:nvSpPr>
        <p:spPr>
          <a:xfrm>
            <a:off x="-666750" y="-2762250"/>
            <a:ext cx="13525500" cy="10820400"/>
          </a:xfrm>
          <a:prstGeom prst="rect">
            <a:avLst/>
          </a:prstGeom>
        </p:spPr>
        <p:txBody>
          <a:bodyPr lIns="91439" tIns="45719" rIns="91439" bIns="45719">
            <a:noAutofit/>
          </a:bodyPr>
          <a:lstStyle/>
          <a:p>
            <a:endParaRPr/>
          </a:p>
        </p:txBody>
      </p:sp>
      <p:sp>
        <p:nvSpPr>
          <p:cNvPr id="155" name="Dianumm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‹nr.›</a:t>
            </a:fld>
            <a:endParaRPr/>
          </a:p>
        </p:txBody>
      </p:sp>
    </p:spTree>
    <p:extLst>
      <p:ext uri="{BB962C8B-B14F-4D97-AF65-F5344CB8AC3E}">
        <p14:creationId xmlns:p14="http://schemas.microsoft.com/office/powerpoint/2010/main" val="2372114787"/>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Leeg">
    <p:spTree>
      <p:nvGrpSpPr>
        <p:cNvPr id="1" name=""/>
        <p:cNvGrpSpPr/>
        <p:nvPr/>
      </p:nvGrpSpPr>
      <p:grpSpPr>
        <a:xfrm>
          <a:off x="0" y="0"/>
          <a:ext cx="0" cy="0"/>
          <a:chOff x="0" y="0"/>
          <a:chExt cx="0" cy="0"/>
        </a:xfrm>
      </p:grpSpPr>
      <p:sp>
        <p:nvSpPr>
          <p:cNvPr id="162"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extLst>
      <p:ext uri="{BB962C8B-B14F-4D97-AF65-F5344CB8AC3E}">
        <p14:creationId xmlns:p14="http://schemas.microsoft.com/office/powerpoint/2010/main" val="3886288534"/>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el en foto">
    <p:spTree>
      <p:nvGrpSpPr>
        <p:cNvPr id="1" name=""/>
        <p:cNvGrpSpPr/>
        <p:nvPr/>
      </p:nvGrpSpPr>
      <p:grpSpPr>
        <a:xfrm>
          <a:off x="0" y="0"/>
          <a:ext cx="0" cy="0"/>
          <a:chOff x="0" y="0"/>
          <a:chExt cx="0" cy="0"/>
        </a:xfrm>
      </p:grpSpPr>
      <p:sp>
        <p:nvSpPr>
          <p:cNvPr id="21" name="Avocado's en limoenen"/>
          <p:cNvSpPr>
            <a:spLocks noGrp="1"/>
          </p:cNvSpPr>
          <p:nvPr>
            <p:ph type="pic" idx="21"/>
          </p:nvPr>
        </p:nvSpPr>
        <p:spPr>
          <a:xfrm>
            <a:off x="-577850" y="-647700"/>
            <a:ext cx="13373100" cy="8009467"/>
          </a:xfrm>
          <a:prstGeom prst="rect">
            <a:avLst/>
          </a:prstGeom>
        </p:spPr>
        <p:txBody>
          <a:bodyPr lIns="91439" tIns="45719" rIns="91439" bIns="45719">
            <a:noAutofit/>
          </a:bodyPr>
          <a:lstStyle/>
          <a:p>
            <a:endParaRPr/>
          </a:p>
        </p:txBody>
      </p:sp>
      <p:sp>
        <p:nvSpPr>
          <p:cNvPr id="22" name="Naam presentatie"/>
          <p:cNvSpPr txBox="1">
            <a:spLocks noGrp="1"/>
          </p:cNvSpPr>
          <p:nvPr>
            <p:ph type="title" hasCustomPrompt="1"/>
          </p:nvPr>
        </p:nvSpPr>
        <p:spPr>
          <a:xfrm>
            <a:off x="603250" y="3562350"/>
            <a:ext cx="10985500" cy="2324100"/>
          </a:xfrm>
          <a:prstGeom prst="rect">
            <a:avLst/>
          </a:prstGeom>
        </p:spPr>
        <p:txBody>
          <a:bodyPr anchor="b"/>
          <a:lstStyle>
            <a:lvl1pPr>
              <a:defRPr sz="5800" spc="-116"/>
            </a:lvl1pPr>
          </a:lstStyle>
          <a:p>
            <a:r>
              <a:t>Naam presentatie</a:t>
            </a:r>
          </a:p>
        </p:txBody>
      </p:sp>
      <p:sp>
        <p:nvSpPr>
          <p:cNvPr id="23" name="Auteur en datum"/>
          <p:cNvSpPr txBox="1">
            <a:spLocks noGrp="1"/>
          </p:cNvSpPr>
          <p:nvPr>
            <p:ph type="body" sz="quarter" idx="22" hasCustomPrompt="1"/>
          </p:nvPr>
        </p:nvSpPr>
        <p:spPr>
          <a:xfrm>
            <a:off x="603845" y="553069"/>
            <a:ext cx="10984311" cy="318490"/>
          </a:xfrm>
          <a:prstGeom prst="rect">
            <a:avLst/>
          </a:prstGeom>
        </p:spPr>
        <p:txBody>
          <a:bodyPr lIns="45719" tIns="45719" rIns="45719" bIns="45719"/>
          <a:lstStyle>
            <a:lvl1pPr marL="0" indent="0" defTabSz="412750">
              <a:lnSpc>
                <a:spcPct val="100000"/>
              </a:lnSpc>
              <a:spcBef>
                <a:spcPts val="0"/>
              </a:spcBef>
              <a:buSzTx/>
              <a:buNone/>
              <a:defRPr sz="1800" b="1"/>
            </a:lvl1pPr>
          </a:lstStyle>
          <a:p>
            <a:r>
              <a:t>Auteur en datum</a:t>
            </a:r>
          </a:p>
        </p:txBody>
      </p:sp>
      <p:sp>
        <p:nvSpPr>
          <p:cNvPr id="24" name="Hoofdtekst - niveau één…"/>
          <p:cNvSpPr txBox="1">
            <a:spLocks noGrp="1"/>
          </p:cNvSpPr>
          <p:nvPr>
            <p:ph type="body" sz="quarter" idx="1" hasCustomPrompt="1"/>
          </p:nvPr>
        </p:nvSpPr>
        <p:spPr>
          <a:xfrm>
            <a:off x="603250" y="5804955"/>
            <a:ext cx="10985500" cy="558476"/>
          </a:xfrm>
          <a:prstGeom prst="rect">
            <a:avLst/>
          </a:prstGeom>
        </p:spPr>
        <p:txBody>
          <a:bodyPr/>
          <a:lstStyle>
            <a:lvl1pPr marL="0" indent="0" defTabSz="412750">
              <a:lnSpc>
                <a:spcPct val="100000"/>
              </a:lnSpc>
              <a:spcBef>
                <a:spcPts val="0"/>
              </a:spcBef>
              <a:buSzTx/>
              <a:buNone/>
              <a:defRPr sz="2750" b="1"/>
            </a:lvl1pPr>
            <a:lvl2pPr marL="0" indent="228600" defTabSz="412750">
              <a:lnSpc>
                <a:spcPct val="100000"/>
              </a:lnSpc>
              <a:spcBef>
                <a:spcPts val="0"/>
              </a:spcBef>
              <a:buSzTx/>
              <a:buNone/>
              <a:defRPr sz="2750" b="1"/>
            </a:lvl2pPr>
            <a:lvl3pPr marL="0" indent="457200" defTabSz="412750">
              <a:lnSpc>
                <a:spcPct val="100000"/>
              </a:lnSpc>
              <a:spcBef>
                <a:spcPts val="0"/>
              </a:spcBef>
              <a:buSzTx/>
              <a:buNone/>
              <a:defRPr sz="2750" b="1"/>
            </a:lvl3pPr>
            <a:lvl4pPr marL="0" indent="685800" defTabSz="412750">
              <a:lnSpc>
                <a:spcPct val="100000"/>
              </a:lnSpc>
              <a:spcBef>
                <a:spcPts val="0"/>
              </a:spcBef>
              <a:buSzTx/>
              <a:buNone/>
              <a:defRPr sz="2750" b="1"/>
            </a:lvl4pPr>
            <a:lvl5pPr marL="0" indent="914400" defTabSz="412750">
              <a:lnSpc>
                <a:spcPct val="100000"/>
              </a:lnSpc>
              <a:spcBef>
                <a:spcPts val="0"/>
              </a:spcBef>
              <a:buSzTx/>
              <a:buNone/>
              <a:defRPr sz="2750" b="1"/>
            </a:lvl5pPr>
          </a:lstStyle>
          <a:p>
            <a:r>
              <a:t>Ondertitel presentatie</a:t>
            </a:r>
          </a:p>
          <a:p>
            <a:pPr lvl="1"/>
            <a:endParaRPr/>
          </a:p>
          <a:p>
            <a:pPr lvl="2"/>
            <a:endParaRPr/>
          </a:p>
          <a:p>
            <a:pPr lvl="3"/>
            <a:endParaRPr/>
          </a:p>
          <a:p>
            <a:pPr lvl="4"/>
            <a:endParaRPr/>
          </a:p>
        </p:txBody>
      </p:sp>
      <p:sp>
        <p:nvSpPr>
          <p:cNvPr id="25"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extLst>
      <p:ext uri="{BB962C8B-B14F-4D97-AF65-F5344CB8AC3E}">
        <p14:creationId xmlns:p14="http://schemas.microsoft.com/office/powerpoint/2010/main" val="3375183592"/>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el en foto alt">
    <p:spTree>
      <p:nvGrpSpPr>
        <p:cNvPr id="1" name=""/>
        <p:cNvGrpSpPr/>
        <p:nvPr/>
      </p:nvGrpSpPr>
      <p:grpSpPr>
        <a:xfrm>
          <a:off x="0" y="0"/>
          <a:ext cx="0" cy="0"/>
          <a:chOff x="0" y="0"/>
          <a:chExt cx="0" cy="0"/>
        </a:xfrm>
      </p:grpSpPr>
      <p:sp>
        <p:nvSpPr>
          <p:cNvPr id="32" name="Schaal met zalmkoekjes, salade en hummus"/>
          <p:cNvSpPr>
            <a:spLocks noGrp="1"/>
          </p:cNvSpPr>
          <p:nvPr>
            <p:ph type="pic" idx="21"/>
          </p:nvPr>
        </p:nvSpPr>
        <p:spPr>
          <a:xfrm>
            <a:off x="5486400" y="-101600"/>
            <a:ext cx="6072419" cy="7067550"/>
          </a:xfrm>
          <a:prstGeom prst="rect">
            <a:avLst/>
          </a:prstGeom>
        </p:spPr>
        <p:txBody>
          <a:bodyPr lIns="91439" tIns="45719" rIns="91439" bIns="45719">
            <a:noAutofit/>
          </a:bodyPr>
          <a:lstStyle/>
          <a:p>
            <a:endParaRPr/>
          </a:p>
        </p:txBody>
      </p:sp>
      <p:sp>
        <p:nvSpPr>
          <p:cNvPr id="33" name="Naam dia"/>
          <p:cNvSpPr txBox="1">
            <a:spLocks noGrp="1"/>
          </p:cNvSpPr>
          <p:nvPr>
            <p:ph type="title" hasCustomPrompt="1"/>
          </p:nvPr>
        </p:nvSpPr>
        <p:spPr>
          <a:xfrm>
            <a:off x="603250" y="635000"/>
            <a:ext cx="4889500" cy="2941137"/>
          </a:xfrm>
          <a:prstGeom prst="rect">
            <a:avLst/>
          </a:prstGeom>
        </p:spPr>
        <p:txBody>
          <a:bodyPr anchor="b"/>
          <a:lstStyle/>
          <a:p>
            <a:r>
              <a:t>Naam dia</a:t>
            </a:r>
          </a:p>
        </p:txBody>
      </p:sp>
      <p:sp>
        <p:nvSpPr>
          <p:cNvPr id="34" name="Hoofdtekst - niveau één…"/>
          <p:cNvSpPr txBox="1">
            <a:spLocks noGrp="1"/>
          </p:cNvSpPr>
          <p:nvPr>
            <p:ph type="body" sz="quarter" idx="1" hasCustomPrompt="1"/>
          </p:nvPr>
        </p:nvSpPr>
        <p:spPr>
          <a:xfrm>
            <a:off x="603250" y="3530288"/>
            <a:ext cx="4889500" cy="2692712"/>
          </a:xfrm>
          <a:prstGeom prst="rect">
            <a:avLst/>
          </a:prstGeom>
        </p:spPr>
        <p:txBody>
          <a:bodyPr/>
          <a:lstStyle>
            <a:lvl1pPr marL="0" indent="0" defTabSz="412750">
              <a:lnSpc>
                <a:spcPct val="100000"/>
              </a:lnSpc>
              <a:spcBef>
                <a:spcPts val="0"/>
              </a:spcBef>
              <a:buSzTx/>
              <a:buNone/>
              <a:defRPr sz="2750" b="1"/>
            </a:lvl1pPr>
            <a:lvl2pPr marL="0" indent="228600" defTabSz="412750">
              <a:lnSpc>
                <a:spcPct val="100000"/>
              </a:lnSpc>
              <a:spcBef>
                <a:spcPts val="0"/>
              </a:spcBef>
              <a:buSzTx/>
              <a:buNone/>
              <a:defRPr sz="2750" b="1"/>
            </a:lvl2pPr>
            <a:lvl3pPr marL="0" indent="457200" defTabSz="412750">
              <a:lnSpc>
                <a:spcPct val="100000"/>
              </a:lnSpc>
              <a:spcBef>
                <a:spcPts val="0"/>
              </a:spcBef>
              <a:buSzTx/>
              <a:buNone/>
              <a:defRPr sz="2750" b="1"/>
            </a:lvl3pPr>
            <a:lvl4pPr marL="0" indent="685800" defTabSz="412750">
              <a:lnSpc>
                <a:spcPct val="100000"/>
              </a:lnSpc>
              <a:spcBef>
                <a:spcPts val="0"/>
              </a:spcBef>
              <a:buSzTx/>
              <a:buNone/>
              <a:defRPr sz="2750" b="1"/>
            </a:lvl4pPr>
            <a:lvl5pPr marL="0" indent="914400" defTabSz="412750">
              <a:lnSpc>
                <a:spcPct val="100000"/>
              </a:lnSpc>
              <a:spcBef>
                <a:spcPts val="0"/>
              </a:spcBef>
              <a:buSzTx/>
              <a:buNone/>
              <a:defRPr sz="2750" b="1"/>
            </a:lvl5pPr>
          </a:lstStyle>
          <a:p>
            <a:r>
              <a:t>Ondertitel dia</a:t>
            </a:r>
          </a:p>
          <a:p>
            <a:pPr lvl="1"/>
            <a:endParaRPr/>
          </a:p>
          <a:p>
            <a:pPr lvl="2"/>
            <a:endParaRPr/>
          </a:p>
          <a:p>
            <a:pPr lvl="3"/>
            <a:endParaRPr/>
          </a:p>
          <a:p>
            <a:pPr lvl="4"/>
            <a:endParaRPr/>
          </a:p>
        </p:txBody>
      </p:sp>
      <p:sp>
        <p:nvSpPr>
          <p:cNvPr id="35" name="Dianummer"/>
          <p:cNvSpPr txBox="1">
            <a:spLocks noGrp="1"/>
          </p:cNvSpPr>
          <p:nvPr>
            <p:ph type="sldNum" sz="quarter" idx="2"/>
          </p:nvPr>
        </p:nvSpPr>
        <p:spPr>
          <a:xfrm>
            <a:off x="5935782" y="6488825"/>
            <a:ext cx="314189" cy="241092"/>
          </a:xfrm>
          <a:prstGeom prst="rect">
            <a:avLst/>
          </a:prstGeom>
        </p:spPr>
        <p:txBody>
          <a:bodyPr/>
          <a:lstStyle/>
          <a:p>
            <a:fld id="{86CB4B4D-7CA3-9044-876B-883B54F8677D}" type="slidenum">
              <a:t>‹nr.›</a:t>
            </a:fld>
            <a:endParaRPr/>
          </a:p>
        </p:txBody>
      </p:sp>
    </p:spTree>
    <p:extLst>
      <p:ext uri="{BB962C8B-B14F-4D97-AF65-F5344CB8AC3E}">
        <p14:creationId xmlns:p14="http://schemas.microsoft.com/office/powerpoint/2010/main" val="3211315571"/>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el en opsomming">
    <p:spTree>
      <p:nvGrpSpPr>
        <p:cNvPr id="1" name=""/>
        <p:cNvGrpSpPr/>
        <p:nvPr/>
      </p:nvGrpSpPr>
      <p:grpSpPr>
        <a:xfrm>
          <a:off x="0" y="0"/>
          <a:ext cx="0" cy="0"/>
          <a:chOff x="0" y="0"/>
          <a:chExt cx="0" cy="0"/>
        </a:xfrm>
      </p:grpSpPr>
      <p:sp>
        <p:nvSpPr>
          <p:cNvPr id="42" name="Naam dia"/>
          <p:cNvSpPr txBox="1">
            <a:spLocks noGrp="1"/>
          </p:cNvSpPr>
          <p:nvPr>
            <p:ph type="title" hasCustomPrompt="1"/>
          </p:nvPr>
        </p:nvSpPr>
        <p:spPr>
          <a:prstGeom prst="rect">
            <a:avLst/>
          </a:prstGeom>
        </p:spPr>
        <p:txBody>
          <a:bodyPr/>
          <a:lstStyle/>
          <a:p>
            <a:r>
              <a:t>Naam dia</a:t>
            </a:r>
          </a:p>
        </p:txBody>
      </p:sp>
      <p:sp>
        <p:nvSpPr>
          <p:cNvPr id="43" name="Ondertitel dia"/>
          <p:cNvSpPr txBox="1">
            <a:spLocks noGrp="1"/>
          </p:cNvSpPr>
          <p:nvPr>
            <p:ph type="body" sz="quarter" idx="21" hasCustomPrompt="1"/>
          </p:nvPr>
        </p:nvSpPr>
        <p:spPr>
          <a:xfrm>
            <a:off x="603250" y="1186481"/>
            <a:ext cx="10985500" cy="467390"/>
          </a:xfrm>
          <a:prstGeom prst="rect">
            <a:avLst/>
          </a:prstGeom>
        </p:spPr>
        <p:txBody>
          <a:bodyPr lIns="45719" tIns="45719" rIns="45719" bIns="45719"/>
          <a:lstStyle>
            <a:lvl1pPr marL="0" indent="0" defTabSz="412750">
              <a:lnSpc>
                <a:spcPct val="100000"/>
              </a:lnSpc>
              <a:spcBef>
                <a:spcPts val="0"/>
              </a:spcBef>
              <a:buSzTx/>
              <a:buNone/>
              <a:defRPr sz="2750" b="1"/>
            </a:lvl1pPr>
          </a:lstStyle>
          <a:p>
            <a:r>
              <a:t>Ondertitel dia</a:t>
            </a:r>
          </a:p>
        </p:txBody>
      </p:sp>
      <p:sp>
        <p:nvSpPr>
          <p:cNvPr id="44" name="Hoofdtekst - niveau één…"/>
          <p:cNvSpPr txBox="1">
            <a:spLocks noGrp="1"/>
          </p:cNvSpPr>
          <p:nvPr>
            <p:ph type="body" idx="1" hasCustomPrompt="1"/>
          </p:nvPr>
        </p:nvSpPr>
        <p:spPr>
          <a:prstGeom prst="rect">
            <a:avLst/>
          </a:prstGeom>
        </p:spPr>
        <p:txBody>
          <a:bodyPr/>
          <a:lstStyle/>
          <a:p>
            <a:r>
              <a:t>Dia-opsommingstekst</a:t>
            </a:r>
          </a:p>
          <a:p>
            <a:pPr lvl="1"/>
            <a:endParaRPr/>
          </a:p>
          <a:p>
            <a:pPr lvl="2"/>
            <a:endParaRPr/>
          </a:p>
          <a:p>
            <a:pPr lvl="3"/>
            <a:endParaRPr/>
          </a:p>
          <a:p>
            <a:pPr lvl="4"/>
            <a:endParaRPr/>
          </a:p>
        </p:txBody>
      </p:sp>
      <p:sp>
        <p:nvSpPr>
          <p:cNvPr id="45"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extLst>
      <p:ext uri="{BB962C8B-B14F-4D97-AF65-F5344CB8AC3E}">
        <p14:creationId xmlns:p14="http://schemas.microsoft.com/office/powerpoint/2010/main" val="2262844151"/>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Opsomming">
    <p:spTree>
      <p:nvGrpSpPr>
        <p:cNvPr id="1" name=""/>
        <p:cNvGrpSpPr/>
        <p:nvPr/>
      </p:nvGrpSpPr>
      <p:grpSpPr>
        <a:xfrm>
          <a:off x="0" y="0"/>
          <a:ext cx="0" cy="0"/>
          <a:chOff x="0" y="0"/>
          <a:chExt cx="0" cy="0"/>
        </a:xfrm>
      </p:grpSpPr>
      <p:sp>
        <p:nvSpPr>
          <p:cNvPr id="52" name="Hoofdtekst - niveau één…"/>
          <p:cNvSpPr txBox="1">
            <a:spLocks noGrp="1"/>
          </p:cNvSpPr>
          <p:nvPr>
            <p:ph type="body" idx="1" hasCustomPrompt="1"/>
          </p:nvPr>
        </p:nvSpPr>
        <p:spPr>
          <a:prstGeom prst="rect">
            <a:avLst/>
          </a:prstGeom>
        </p:spPr>
        <p:txBody>
          <a:bodyPr numCol="2" spcCol="1098550"/>
          <a:lstStyle/>
          <a:p>
            <a:r>
              <a:t>Dia-opsommingstekst</a:t>
            </a:r>
          </a:p>
          <a:p>
            <a:pPr lvl="1"/>
            <a:endParaRPr/>
          </a:p>
          <a:p>
            <a:pPr lvl="2"/>
            <a:endParaRPr/>
          </a:p>
          <a:p>
            <a:pPr lvl="3"/>
            <a:endParaRPr/>
          </a:p>
          <a:p>
            <a:pPr lvl="4"/>
            <a:endParaRPr/>
          </a:p>
        </p:txBody>
      </p:sp>
      <p:sp>
        <p:nvSpPr>
          <p:cNvPr id="53"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extLst>
      <p:ext uri="{BB962C8B-B14F-4D97-AF65-F5344CB8AC3E}">
        <p14:creationId xmlns:p14="http://schemas.microsoft.com/office/powerpoint/2010/main" val="2598799299"/>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el, opsomm., foto">
    <p:spTree>
      <p:nvGrpSpPr>
        <p:cNvPr id="1" name=""/>
        <p:cNvGrpSpPr/>
        <p:nvPr/>
      </p:nvGrpSpPr>
      <p:grpSpPr>
        <a:xfrm>
          <a:off x="0" y="0"/>
          <a:ext cx="0" cy="0"/>
          <a:chOff x="0" y="0"/>
          <a:chExt cx="0" cy="0"/>
        </a:xfrm>
      </p:grpSpPr>
      <p:sp>
        <p:nvSpPr>
          <p:cNvPr id="60" name="Ondertitel dia"/>
          <p:cNvSpPr txBox="1">
            <a:spLocks noGrp="1"/>
          </p:cNvSpPr>
          <p:nvPr>
            <p:ph type="body" sz="quarter" idx="21" hasCustomPrompt="1"/>
          </p:nvPr>
        </p:nvSpPr>
        <p:spPr>
          <a:xfrm>
            <a:off x="603250" y="1186481"/>
            <a:ext cx="4889500" cy="467390"/>
          </a:xfrm>
          <a:prstGeom prst="rect">
            <a:avLst/>
          </a:prstGeom>
        </p:spPr>
        <p:txBody>
          <a:bodyPr lIns="45719" tIns="45719" rIns="45719" bIns="45719"/>
          <a:lstStyle>
            <a:lvl1pPr marL="0" indent="0" defTabSz="412750">
              <a:lnSpc>
                <a:spcPct val="100000"/>
              </a:lnSpc>
              <a:spcBef>
                <a:spcPts val="0"/>
              </a:spcBef>
              <a:buSzTx/>
              <a:buNone/>
              <a:defRPr sz="2750" b="1"/>
            </a:lvl1pPr>
          </a:lstStyle>
          <a:p>
            <a:r>
              <a:t>Ondertitel dia</a:t>
            </a:r>
          </a:p>
        </p:txBody>
      </p:sp>
      <p:sp>
        <p:nvSpPr>
          <p:cNvPr id="61" name="Hoofdtekst - niveau één…"/>
          <p:cNvSpPr txBox="1">
            <a:spLocks noGrp="1"/>
          </p:cNvSpPr>
          <p:nvPr>
            <p:ph type="body" sz="half" idx="1" hasCustomPrompt="1"/>
          </p:nvPr>
        </p:nvSpPr>
        <p:spPr>
          <a:xfrm>
            <a:off x="603250" y="2124252"/>
            <a:ext cx="4889500" cy="4128315"/>
          </a:xfrm>
          <a:prstGeom prst="rect">
            <a:avLst/>
          </a:prstGeom>
        </p:spPr>
        <p:txBody>
          <a:bodyPr/>
          <a:lstStyle/>
          <a:p>
            <a:r>
              <a:t>Dia-opsommingstekst</a:t>
            </a:r>
          </a:p>
          <a:p>
            <a:pPr lvl="1"/>
            <a:endParaRPr/>
          </a:p>
          <a:p>
            <a:pPr lvl="2"/>
            <a:endParaRPr/>
          </a:p>
          <a:p>
            <a:pPr lvl="3"/>
            <a:endParaRPr/>
          </a:p>
          <a:p>
            <a:pPr lvl="4"/>
            <a:endParaRPr/>
          </a:p>
        </p:txBody>
      </p:sp>
      <p:sp>
        <p:nvSpPr>
          <p:cNvPr id="62" name="Schaal pappardellepasta met peterselieboter, geroosterde hazelnoten en geraspte parmezaanse kaas"/>
          <p:cNvSpPr>
            <a:spLocks noGrp="1"/>
          </p:cNvSpPr>
          <p:nvPr>
            <p:ph type="pic" idx="22"/>
          </p:nvPr>
        </p:nvSpPr>
        <p:spPr>
          <a:xfrm>
            <a:off x="6096000" y="-203633"/>
            <a:ext cx="5458437" cy="7277916"/>
          </a:xfrm>
          <a:prstGeom prst="rect">
            <a:avLst/>
          </a:prstGeom>
        </p:spPr>
        <p:txBody>
          <a:bodyPr lIns="91439" tIns="45719" rIns="91439" bIns="45719">
            <a:noAutofit/>
          </a:bodyPr>
          <a:lstStyle/>
          <a:p>
            <a:endParaRPr/>
          </a:p>
        </p:txBody>
      </p:sp>
      <p:sp>
        <p:nvSpPr>
          <p:cNvPr id="63" name="Naam dia"/>
          <p:cNvSpPr txBox="1">
            <a:spLocks noGrp="1"/>
          </p:cNvSpPr>
          <p:nvPr>
            <p:ph type="title" hasCustomPrompt="1"/>
          </p:nvPr>
        </p:nvSpPr>
        <p:spPr>
          <a:xfrm>
            <a:off x="603250" y="539750"/>
            <a:ext cx="4889500" cy="717550"/>
          </a:xfrm>
          <a:prstGeom prst="rect">
            <a:avLst/>
          </a:prstGeom>
        </p:spPr>
        <p:txBody>
          <a:bodyPr/>
          <a:lstStyle/>
          <a:p>
            <a:r>
              <a:t>Naam dia</a:t>
            </a:r>
          </a:p>
        </p:txBody>
      </p:sp>
      <p:sp>
        <p:nvSpPr>
          <p:cNvPr id="64"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extLst>
      <p:ext uri="{BB962C8B-B14F-4D97-AF65-F5344CB8AC3E}">
        <p14:creationId xmlns:p14="http://schemas.microsoft.com/office/powerpoint/2010/main" val="2366681924"/>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els, opsommingstekens en livevideo klein">
    <p:spTree>
      <p:nvGrpSpPr>
        <p:cNvPr id="1" name=""/>
        <p:cNvGrpSpPr/>
        <p:nvPr/>
      </p:nvGrpSpPr>
      <p:grpSpPr>
        <a:xfrm>
          <a:off x="0" y="0"/>
          <a:ext cx="0" cy="0"/>
          <a:chOff x="0" y="0"/>
          <a:chExt cx="0" cy="0"/>
        </a:xfrm>
      </p:grpSpPr>
      <p:sp>
        <p:nvSpPr>
          <p:cNvPr id="71" name="Ondertitel dia"/>
          <p:cNvSpPr txBox="1">
            <a:spLocks noGrp="1"/>
          </p:cNvSpPr>
          <p:nvPr>
            <p:ph type="body" sz="quarter" idx="21" hasCustomPrompt="1"/>
          </p:nvPr>
        </p:nvSpPr>
        <p:spPr>
          <a:xfrm>
            <a:off x="603250" y="1186481"/>
            <a:ext cx="4889500" cy="467390"/>
          </a:xfrm>
          <a:prstGeom prst="rect">
            <a:avLst/>
          </a:prstGeom>
        </p:spPr>
        <p:txBody>
          <a:bodyPr lIns="45719" tIns="45719" rIns="45719" bIns="45719"/>
          <a:lstStyle>
            <a:lvl1pPr marL="0" indent="0" defTabSz="412750">
              <a:lnSpc>
                <a:spcPct val="100000"/>
              </a:lnSpc>
              <a:spcBef>
                <a:spcPts val="0"/>
              </a:spcBef>
              <a:buSzTx/>
              <a:buNone/>
              <a:defRPr sz="2750" b="1"/>
            </a:lvl1pPr>
          </a:lstStyle>
          <a:p>
            <a:r>
              <a:t>Ondertitel dia</a:t>
            </a:r>
          </a:p>
        </p:txBody>
      </p:sp>
      <p:sp>
        <p:nvSpPr>
          <p:cNvPr id="72" name="Hoofdtekst - niveau één…"/>
          <p:cNvSpPr txBox="1">
            <a:spLocks noGrp="1"/>
          </p:cNvSpPr>
          <p:nvPr>
            <p:ph type="body" sz="half" idx="1" hasCustomPrompt="1"/>
          </p:nvPr>
        </p:nvSpPr>
        <p:spPr>
          <a:xfrm>
            <a:off x="603250" y="2124252"/>
            <a:ext cx="4889500" cy="4128315"/>
          </a:xfrm>
          <a:prstGeom prst="rect">
            <a:avLst/>
          </a:prstGeom>
        </p:spPr>
        <p:txBody>
          <a:bodyPr/>
          <a:lstStyle/>
          <a:p>
            <a:r>
              <a:t>Dia-opsommingstekst</a:t>
            </a:r>
          </a:p>
          <a:p>
            <a:pPr lvl="1"/>
            <a:endParaRPr/>
          </a:p>
          <a:p>
            <a:pPr lvl="2"/>
            <a:endParaRPr/>
          </a:p>
          <a:p>
            <a:pPr lvl="3"/>
            <a:endParaRPr/>
          </a:p>
          <a:p>
            <a:pPr lvl="4"/>
            <a:endParaRPr/>
          </a:p>
        </p:txBody>
      </p:sp>
      <p:sp>
        <p:nvSpPr>
          <p:cNvPr id="73" name="Naam dia"/>
          <p:cNvSpPr txBox="1">
            <a:spLocks noGrp="1"/>
          </p:cNvSpPr>
          <p:nvPr>
            <p:ph type="title" hasCustomPrompt="1"/>
          </p:nvPr>
        </p:nvSpPr>
        <p:spPr>
          <a:xfrm>
            <a:off x="603250" y="539750"/>
            <a:ext cx="4889500" cy="717550"/>
          </a:xfrm>
          <a:prstGeom prst="rect">
            <a:avLst/>
          </a:prstGeom>
        </p:spPr>
        <p:txBody>
          <a:bodyPr/>
          <a:lstStyle/>
          <a:p>
            <a:r>
              <a:t>Naam dia</a:t>
            </a:r>
          </a:p>
        </p:txBody>
      </p:sp>
      <p:sp>
        <p:nvSpPr>
          <p:cNvPr id="74"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extLst>
      <p:ext uri="{BB962C8B-B14F-4D97-AF65-F5344CB8AC3E}">
        <p14:creationId xmlns:p14="http://schemas.microsoft.com/office/powerpoint/2010/main" val="3092223585"/>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els, opsommingstekens en livevideo groot">
    <p:spTree>
      <p:nvGrpSpPr>
        <p:cNvPr id="1" name=""/>
        <p:cNvGrpSpPr/>
        <p:nvPr/>
      </p:nvGrpSpPr>
      <p:grpSpPr>
        <a:xfrm>
          <a:off x="0" y="0"/>
          <a:ext cx="0" cy="0"/>
          <a:chOff x="0" y="0"/>
          <a:chExt cx="0" cy="0"/>
        </a:xfrm>
      </p:grpSpPr>
      <p:sp>
        <p:nvSpPr>
          <p:cNvPr id="81" name="Ondertitel dia"/>
          <p:cNvSpPr txBox="1">
            <a:spLocks noGrp="1"/>
          </p:cNvSpPr>
          <p:nvPr>
            <p:ph type="body" sz="quarter" idx="21" hasCustomPrompt="1"/>
          </p:nvPr>
        </p:nvSpPr>
        <p:spPr>
          <a:xfrm>
            <a:off x="603250" y="1186481"/>
            <a:ext cx="4889500" cy="467390"/>
          </a:xfrm>
          <a:prstGeom prst="rect">
            <a:avLst/>
          </a:prstGeom>
        </p:spPr>
        <p:txBody>
          <a:bodyPr lIns="45719" tIns="45719" rIns="45719" bIns="45719"/>
          <a:lstStyle>
            <a:lvl1pPr marL="0" indent="0" defTabSz="412750">
              <a:lnSpc>
                <a:spcPct val="100000"/>
              </a:lnSpc>
              <a:spcBef>
                <a:spcPts val="0"/>
              </a:spcBef>
              <a:buSzTx/>
              <a:buNone/>
              <a:defRPr sz="2750" b="1"/>
            </a:lvl1pPr>
          </a:lstStyle>
          <a:p>
            <a:r>
              <a:t>Ondertitel dia</a:t>
            </a:r>
          </a:p>
        </p:txBody>
      </p:sp>
      <p:sp>
        <p:nvSpPr>
          <p:cNvPr id="82" name="Hoofdtekst - niveau één…"/>
          <p:cNvSpPr txBox="1">
            <a:spLocks noGrp="1"/>
          </p:cNvSpPr>
          <p:nvPr>
            <p:ph type="body" sz="half" idx="1" hasCustomPrompt="1"/>
          </p:nvPr>
        </p:nvSpPr>
        <p:spPr>
          <a:xfrm>
            <a:off x="603250" y="2124252"/>
            <a:ext cx="4889500" cy="4128315"/>
          </a:xfrm>
          <a:prstGeom prst="rect">
            <a:avLst/>
          </a:prstGeom>
        </p:spPr>
        <p:txBody>
          <a:bodyPr/>
          <a:lstStyle/>
          <a:p>
            <a:r>
              <a:t>Dia-opsommingstekst</a:t>
            </a:r>
          </a:p>
          <a:p>
            <a:pPr lvl="1"/>
            <a:endParaRPr/>
          </a:p>
          <a:p>
            <a:pPr lvl="2"/>
            <a:endParaRPr/>
          </a:p>
          <a:p>
            <a:pPr lvl="3"/>
            <a:endParaRPr/>
          </a:p>
          <a:p>
            <a:pPr lvl="4"/>
            <a:endParaRPr/>
          </a:p>
        </p:txBody>
      </p:sp>
      <p:sp>
        <p:nvSpPr>
          <p:cNvPr id="83" name="Naam dia"/>
          <p:cNvSpPr txBox="1">
            <a:spLocks noGrp="1"/>
          </p:cNvSpPr>
          <p:nvPr>
            <p:ph type="title" hasCustomPrompt="1"/>
          </p:nvPr>
        </p:nvSpPr>
        <p:spPr>
          <a:xfrm>
            <a:off x="603250" y="539750"/>
            <a:ext cx="4889500" cy="717550"/>
          </a:xfrm>
          <a:prstGeom prst="rect">
            <a:avLst/>
          </a:prstGeom>
        </p:spPr>
        <p:txBody>
          <a:bodyPr/>
          <a:lstStyle/>
          <a:p>
            <a:r>
              <a:t>Naam dia</a:t>
            </a:r>
          </a:p>
        </p:txBody>
      </p:sp>
      <p:sp>
        <p:nvSpPr>
          <p:cNvPr id="84"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extLst>
      <p:ext uri="{BB962C8B-B14F-4D97-AF65-F5344CB8AC3E}">
        <p14:creationId xmlns:p14="http://schemas.microsoft.com/office/powerpoint/2010/main" val="3900550683"/>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Sectie">
    <p:spTree>
      <p:nvGrpSpPr>
        <p:cNvPr id="1" name=""/>
        <p:cNvGrpSpPr/>
        <p:nvPr/>
      </p:nvGrpSpPr>
      <p:grpSpPr>
        <a:xfrm>
          <a:off x="0" y="0"/>
          <a:ext cx="0" cy="0"/>
          <a:chOff x="0" y="0"/>
          <a:chExt cx="0" cy="0"/>
        </a:xfrm>
      </p:grpSpPr>
      <p:sp>
        <p:nvSpPr>
          <p:cNvPr id="91" name="Sectietitel"/>
          <p:cNvSpPr txBox="1">
            <a:spLocks noGrp="1"/>
          </p:cNvSpPr>
          <p:nvPr>
            <p:ph type="title" hasCustomPrompt="1"/>
          </p:nvPr>
        </p:nvSpPr>
        <p:spPr>
          <a:xfrm>
            <a:off x="603248" y="2266950"/>
            <a:ext cx="10985502" cy="2324100"/>
          </a:xfrm>
          <a:prstGeom prst="rect">
            <a:avLst/>
          </a:prstGeom>
        </p:spPr>
        <p:txBody>
          <a:bodyPr anchor="ctr"/>
          <a:lstStyle>
            <a:lvl1pPr>
              <a:defRPr sz="5800" b="0" spc="-116">
                <a:latin typeface="Helvetica Neue Medium"/>
                <a:ea typeface="Helvetica Neue Medium"/>
                <a:cs typeface="Helvetica Neue Medium"/>
                <a:sym typeface="Helvetica Neue Medium"/>
              </a:defRPr>
            </a:lvl1pPr>
          </a:lstStyle>
          <a:p>
            <a:r>
              <a:t>Sectietitel</a:t>
            </a:r>
          </a:p>
        </p:txBody>
      </p:sp>
      <p:sp>
        <p:nvSpPr>
          <p:cNvPr id="92" name="Dianummer"/>
          <p:cNvSpPr txBox="1">
            <a:spLocks noGrp="1"/>
          </p:cNvSpPr>
          <p:nvPr>
            <p:ph type="sldNum" sz="quarter" idx="2"/>
          </p:nvPr>
        </p:nvSpPr>
        <p:spPr>
          <a:xfrm>
            <a:off x="5935782" y="6488825"/>
            <a:ext cx="314189" cy="241092"/>
          </a:xfrm>
          <a:prstGeom prst="rect">
            <a:avLst/>
          </a:prstGeom>
        </p:spPr>
        <p:txBody>
          <a:bodyPr/>
          <a:lstStyle/>
          <a:p>
            <a:fld id="{86CB4B4D-7CA3-9044-876B-883B54F8677D}" type="slidenum">
              <a:t>‹nr.›</a:t>
            </a:fld>
            <a:endParaRPr/>
          </a:p>
        </p:txBody>
      </p:sp>
    </p:spTree>
    <p:extLst>
      <p:ext uri="{BB962C8B-B14F-4D97-AF65-F5344CB8AC3E}">
        <p14:creationId xmlns:p14="http://schemas.microsoft.com/office/powerpoint/2010/main" val="437905194"/>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Naam dia"/>
          <p:cNvSpPr txBox="1">
            <a:spLocks noGrp="1"/>
          </p:cNvSpPr>
          <p:nvPr>
            <p:ph type="title" hasCustomPrompt="1"/>
          </p:nvPr>
        </p:nvSpPr>
        <p:spPr>
          <a:xfrm>
            <a:off x="603250" y="539750"/>
            <a:ext cx="10985500" cy="7165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Naam dia</a:t>
            </a:r>
          </a:p>
        </p:txBody>
      </p:sp>
      <p:sp>
        <p:nvSpPr>
          <p:cNvPr id="3" name="Hoofdtekst - niveau één…"/>
          <p:cNvSpPr txBox="1">
            <a:spLocks noGrp="1"/>
          </p:cNvSpPr>
          <p:nvPr>
            <p:ph type="body" idx="1" hasCustomPrompt="1"/>
          </p:nvPr>
        </p:nvSpPr>
        <p:spPr>
          <a:xfrm>
            <a:off x="603250" y="2124252"/>
            <a:ext cx="10985500" cy="412800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Dia-opsommingstekst</a:t>
            </a:r>
          </a:p>
          <a:p>
            <a:pPr lvl="1"/>
            <a:endParaRPr/>
          </a:p>
          <a:p>
            <a:pPr lvl="2"/>
            <a:endParaRPr/>
          </a:p>
          <a:p>
            <a:pPr lvl="3"/>
            <a:endParaRPr/>
          </a:p>
          <a:p>
            <a:pPr lvl="4"/>
            <a:endParaRPr/>
          </a:p>
        </p:txBody>
      </p:sp>
      <p:sp>
        <p:nvSpPr>
          <p:cNvPr id="4" name="Dianummer"/>
          <p:cNvSpPr txBox="1">
            <a:spLocks noGrp="1"/>
          </p:cNvSpPr>
          <p:nvPr>
            <p:ph type="sldNum" sz="quarter" idx="2"/>
          </p:nvPr>
        </p:nvSpPr>
        <p:spPr>
          <a:xfrm>
            <a:off x="5935782" y="6486708"/>
            <a:ext cx="314189" cy="241092"/>
          </a:xfrm>
          <a:prstGeom prst="rect">
            <a:avLst/>
          </a:prstGeom>
          <a:ln w="12700">
            <a:miter lim="400000"/>
          </a:ln>
        </p:spPr>
        <p:txBody>
          <a:bodyPr wrap="none" lIns="50800" tIns="50800" rIns="50800" bIns="50800" anchor="b">
            <a:spAutoFit/>
          </a:bodyPr>
          <a:lstStyle>
            <a:lvl1pPr algn="ctr" defTabSz="292100">
              <a:lnSpc>
                <a:spcPct val="100000"/>
              </a:lnSpc>
              <a:spcBef>
                <a:spcPts val="0"/>
              </a:spcBef>
              <a:defRPr sz="900"/>
            </a:lvl1pPr>
          </a:lstStyle>
          <a:p>
            <a:fld id="{86CB4B4D-7CA3-9044-876B-883B54F8677D}" type="slidenum">
              <a:t>‹nr.›</a:t>
            </a:fld>
            <a:endParaRPr/>
          </a:p>
        </p:txBody>
      </p:sp>
    </p:spTree>
    <p:extLst>
      <p:ext uri="{BB962C8B-B14F-4D97-AF65-F5344CB8AC3E}">
        <p14:creationId xmlns:p14="http://schemas.microsoft.com/office/powerpoint/2010/main" val="3015597724"/>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 id="2147483696" r:id="rId17"/>
  </p:sldLayoutIdLst>
  <p:transition spd="med"/>
  <p:txStyles>
    <p:titleStyle>
      <a:lvl1pPr marL="0" marR="0" indent="0" algn="l" defTabSz="1219169" rtl="0" latinLnBrk="0">
        <a:lnSpc>
          <a:spcPct val="80000"/>
        </a:lnSpc>
        <a:spcBef>
          <a:spcPts val="0"/>
        </a:spcBef>
        <a:spcAft>
          <a:spcPts val="0"/>
        </a:spcAft>
        <a:buClrTx/>
        <a:buSzTx/>
        <a:buFontTx/>
        <a:buNone/>
        <a:tabLst/>
        <a:defRPr sz="4250" b="1" i="0" u="none" strike="noStrike" cap="none" spc="-85" baseline="0">
          <a:solidFill>
            <a:srgbClr val="000000"/>
          </a:solidFill>
          <a:uFillTx/>
          <a:latin typeface="+mn-lt"/>
          <a:ea typeface="+mn-ea"/>
          <a:cs typeface="+mn-cs"/>
          <a:sym typeface="Helvetica Neue"/>
        </a:defRPr>
      </a:lvl1pPr>
      <a:lvl2pPr marL="0" marR="0" indent="228600" algn="l" defTabSz="1219169" rtl="0" latinLnBrk="0">
        <a:lnSpc>
          <a:spcPct val="80000"/>
        </a:lnSpc>
        <a:spcBef>
          <a:spcPts val="0"/>
        </a:spcBef>
        <a:spcAft>
          <a:spcPts val="0"/>
        </a:spcAft>
        <a:buClrTx/>
        <a:buSzTx/>
        <a:buFontTx/>
        <a:buNone/>
        <a:tabLst/>
        <a:defRPr sz="4250" b="1" i="0" u="none" strike="noStrike" cap="none" spc="-85" baseline="0">
          <a:solidFill>
            <a:srgbClr val="000000"/>
          </a:solidFill>
          <a:uFillTx/>
          <a:latin typeface="+mn-lt"/>
          <a:ea typeface="+mn-ea"/>
          <a:cs typeface="+mn-cs"/>
          <a:sym typeface="Helvetica Neue"/>
        </a:defRPr>
      </a:lvl2pPr>
      <a:lvl3pPr marL="0" marR="0" indent="457200" algn="l" defTabSz="1219169" rtl="0" latinLnBrk="0">
        <a:lnSpc>
          <a:spcPct val="80000"/>
        </a:lnSpc>
        <a:spcBef>
          <a:spcPts val="0"/>
        </a:spcBef>
        <a:spcAft>
          <a:spcPts val="0"/>
        </a:spcAft>
        <a:buClrTx/>
        <a:buSzTx/>
        <a:buFontTx/>
        <a:buNone/>
        <a:tabLst/>
        <a:defRPr sz="4250" b="1" i="0" u="none" strike="noStrike" cap="none" spc="-85" baseline="0">
          <a:solidFill>
            <a:srgbClr val="000000"/>
          </a:solidFill>
          <a:uFillTx/>
          <a:latin typeface="+mn-lt"/>
          <a:ea typeface="+mn-ea"/>
          <a:cs typeface="+mn-cs"/>
          <a:sym typeface="Helvetica Neue"/>
        </a:defRPr>
      </a:lvl3pPr>
      <a:lvl4pPr marL="0" marR="0" indent="685800" algn="l" defTabSz="1219169" rtl="0" latinLnBrk="0">
        <a:lnSpc>
          <a:spcPct val="80000"/>
        </a:lnSpc>
        <a:spcBef>
          <a:spcPts val="0"/>
        </a:spcBef>
        <a:spcAft>
          <a:spcPts val="0"/>
        </a:spcAft>
        <a:buClrTx/>
        <a:buSzTx/>
        <a:buFontTx/>
        <a:buNone/>
        <a:tabLst/>
        <a:defRPr sz="4250" b="1" i="0" u="none" strike="noStrike" cap="none" spc="-85" baseline="0">
          <a:solidFill>
            <a:srgbClr val="000000"/>
          </a:solidFill>
          <a:uFillTx/>
          <a:latin typeface="+mn-lt"/>
          <a:ea typeface="+mn-ea"/>
          <a:cs typeface="+mn-cs"/>
          <a:sym typeface="Helvetica Neue"/>
        </a:defRPr>
      </a:lvl4pPr>
      <a:lvl5pPr marL="0" marR="0" indent="914400" algn="l" defTabSz="1219169" rtl="0" latinLnBrk="0">
        <a:lnSpc>
          <a:spcPct val="80000"/>
        </a:lnSpc>
        <a:spcBef>
          <a:spcPts val="0"/>
        </a:spcBef>
        <a:spcAft>
          <a:spcPts val="0"/>
        </a:spcAft>
        <a:buClrTx/>
        <a:buSzTx/>
        <a:buFontTx/>
        <a:buNone/>
        <a:tabLst/>
        <a:defRPr sz="4250" b="1" i="0" u="none" strike="noStrike" cap="none" spc="-85" baseline="0">
          <a:solidFill>
            <a:srgbClr val="000000"/>
          </a:solidFill>
          <a:uFillTx/>
          <a:latin typeface="+mn-lt"/>
          <a:ea typeface="+mn-ea"/>
          <a:cs typeface="+mn-cs"/>
          <a:sym typeface="Helvetica Neue"/>
        </a:defRPr>
      </a:lvl5pPr>
      <a:lvl6pPr marL="0" marR="0" indent="1143000" algn="l" defTabSz="1219169" rtl="0" latinLnBrk="0">
        <a:lnSpc>
          <a:spcPct val="80000"/>
        </a:lnSpc>
        <a:spcBef>
          <a:spcPts val="0"/>
        </a:spcBef>
        <a:spcAft>
          <a:spcPts val="0"/>
        </a:spcAft>
        <a:buClrTx/>
        <a:buSzTx/>
        <a:buFontTx/>
        <a:buNone/>
        <a:tabLst/>
        <a:defRPr sz="4250" b="1" i="0" u="none" strike="noStrike" cap="none" spc="-85" baseline="0">
          <a:solidFill>
            <a:srgbClr val="000000"/>
          </a:solidFill>
          <a:uFillTx/>
          <a:latin typeface="+mn-lt"/>
          <a:ea typeface="+mn-ea"/>
          <a:cs typeface="+mn-cs"/>
          <a:sym typeface="Helvetica Neue"/>
        </a:defRPr>
      </a:lvl6pPr>
      <a:lvl7pPr marL="0" marR="0" indent="1371600" algn="l" defTabSz="1219169" rtl="0" latinLnBrk="0">
        <a:lnSpc>
          <a:spcPct val="80000"/>
        </a:lnSpc>
        <a:spcBef>
          <a:spcPts val="0"/>
        </a:spcBef>
        <a:spcAft>
          <a:spcPts val="0"/>
        </a:spcAft>
        <a:buClrTx/>
        <a:buSzTx/>
        <a:buFontTx/>
        <a:buNone/>
        <a:tabLst/>
        <a:defRPr sz="4250" b="1" i="0" u="none" strike="noStrike" cap="none" spc="-85" baseline="0">
          <a:solidFill>
            <a:srgbClr val="000000"/>
          </a:solidFill>
          <a:uFillTx/>
          <a:latin typeface="+mn-lt"/>
          <a:ea typeface="+mn-ea"/>
          <a:cs typeface="+mn-cs"/>
          <a:sym typeface="Helvetica Neue"/>
        </a:defRPr>
      </a:lvl7pPr>
      <a:lvl8pPr marL="0" marR="0" indent="1600200" algn="l" defTabSz="1219169" rtl="0" latinLnBrk="0">
        <a:lnSpc>
          <a:spcPct val="80000"/>
        </a:lnSpc>
        <a:spcBef>
          <a:spcPts val="0"/>
        </a:spcBef>
        <a:spcAft>
          <a:spcPts val="0"/>
        </a:spcAft>
        <a:buClrTx/>
        <a:buSzTx/>
        <a:buFontTx/>
        <a:buNone/>
        <a:tabLst/>
        <a:defRPr sz="4250" b="1" i="0" u="none" strike="noStrike" cap="none" spc="-85" baseline="0">
          <a:solidFill>
            <a:srgbClr val="000000"/>
          </a:solidFill>
          <a:uFillTx/>
          <a:latin typeface="+mn-lt"/>
          <a:ea typeface="+mn-ea"/>
          <a:cs typeface="+mn-cs"/>
          <a:sym typeface="Helvetica Neue"/>
        </a:defRPr>
      </a:lvl8pPr>
      <a:lvl9pPr marL="0" marR="0" indent="1828800" algn="l" defTabSz="1219169" rtl="0" latinLnBrk="0">
        <a:lnSpc>
          <a:spcPct val="80000"/>
        </a:lnSpc>
        <a:spcBef>
          <a:spcPts val="0"/>
        </a:spcBef>
        <a:spcAft>
          <a:spcPts val="0"/>
        </a:spcAft>
        <a:buClrTx/>
        <a:buSzTx/>
        <a:buFontTx/>
        <a:buNone/>
        <a:tabLst/>
        <a:defRPr sz="4250" b="1" i="0" u="none" strike="noStrike" cap="none" spc="-85" baseline="0">
          <a:solidFill>
            <a:srgbClr val="000000"/>
          </a:solidFill>
          <a:uFillTx/>
          <a:latin typeface="+mn-lt"/>
          <a:ea typeface="+mn-ea"/>
          <a:cs typeface="+mn-cs"/>
          <a:sym typeface="Helvetica Neue"/>
        </a:defRPr>
      </a:lvl9pPr>
    </p:titleStyle>
    <p:bodyStyle>
      <a:lvl1pPr marL="304800" marR="0" indent="-304800" algn="l" defTabSz="1219169" rtl="0"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1pPr>
      <a:lvl2pPr marL="609600" marR="0" indent="-304800" algn="l" defTabSz="1219169" rtl="0"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2pPr>
      <a:lvl3pPr marL="914400" marR="0" indent="-304800" algn="l" defTabSz="1219169" rtl="0"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3pPr>
      <a:lvl4pPr marL="1219200" marR="0" indent="-304800" algn="l" defTabSz="1219169" rtl="0"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4pPr>
      <a:lvl5pPr marL="1524000" marR="0" indent="-304800" algn="l" defTabSz="1219169" rtl="0"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5pPr>
      <a:lvl6pPr marL="1828800" marR="0" indent="-304800" algn="l" defTabSz="1219169" rtl="0"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6pPr>
      <a:lvl7pPr marL="2133600" marR="0" indent="-304800" algn="l" defTabSz="1219169" rtl="0"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7pPr>
      <a:lvl8pPr marL="2438400" marR="0" indent="-304800" algn="l" defTabSz="1219169" rtl="0"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8pPr>
      <a:lvl9pPr marL="2743200" marR="0" indent="-304800" algn="l" defTabSz="1219169" rtl="0"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9pPr>
    </p:bodyStyle>
    <p:otherStyle>
      <a:lvl1pPr marL="0" marR="0" indent="0" algn="ctr" defTabSz="2921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1pPr>
      <a:lvl2pPr marL="0" marR="0" indent="228600" algn="ctr" defTabSz="2921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2pPr>
      <a:lvl3pPr marL="0" marR="0" indent="457200" algn="ctr" defTabSz="2921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3pPr>
      <a:lvl4pPr marL="0" marR="0" indent="685800" algn="ctr" defTabSz="2921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4pPr>
      <a:lvl5pPr marL="0" marR="0" indent="914400" algn="ctr" defTabSz="2921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5pPr>
      <a:lvl6pPr marL="0" marR="0" indent="1143000" algn="ctr" defTabSz="2921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6pPr>
      <a:lvl7pPr marL="0" marR="0" indent="1371600" algn="ctr" defTabSz="2921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7pPr>
      <a:lvl8pPr marL="0" marR="0" indent="1600200" algn="ctr" defTabSz="2921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8pPr>
      <a:lvl9pPr marL="0" marR="0" indent="1828800" algn="ctr" defTabSz="2921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6" name="Afbeelding" descr="Afbeelding"/>
          <p:cNvPicPr>
            <a:picLocks noChangeAspect="1"/>
          </p:cNvPicPr>
          <p:nvPr/>
        </p:nvPicPr>
        <p:blipFill>
          <a:blip r:embed="rId2"/>
          <a:stretch>
            <a:fillRect/>
          </a:stretch>
        </p:blipFill>
        <p:spPr>
          <a:xfrm>
            <a:off x="11344261" y="6012578"/>
            <a:ext cx="589587" cy="589583"/>
          </a:xfrm>
          <a:prstGeom prst="rect">
            <a:avLst/>
          </a:prstGeom>
          <a:ln w="12700">
            <a:miter lim="400000"/>
          </a:ln>
        </p:spPr>
      </p:pic>
      <p:pic>
        <p:nvPicPr>
          <p:cNvPr id="177" name="Afbeelding" descr="Afbeelding"/>
          <p:cNvPicPr>
            <a:picLocks noChangeAspect="1"/>
          </p:cNvPicPr>
          <p:nvPr/>
        </p:nvPicPr>
        <p:blipFill>
          <a:blip r:embed="rId3"/>
          <a:stretch>
            <a:fillRect/>
          </a:stretch>
        </p:blipFill>
        <p:spPr>
          <a:xfrm flipH="1">
            <a:off x="-2042204" y="-59147"/>
            <a:ext cx="6421208" cy="6976293"/>
          </a:xfrm>
          <a:prstGeom prst="rect">
            <a:avLst/>
          </a:prstGeom>
          <a:ln w="12700">
            <a:miter lim="400000"/>
          </a:ln>
        </p:spPr>
      </p:pic>
      <p:sp>
        <p:nvSpPr>
          <p:cNvPr id="178" name="Ruimte voor…"/>
          <p:cNvSpPr txBox="1"/>
          <p:nvPr/>
        </p:nvSpPr>
        <p:spPr>
          <a:xfrm>
            <a:off x="4492055" y="2357099"/>
            <a:ext cx="4680769" cy="18883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anchor="t">
            <a:spAutoFit/>
          </a:bodyPr>
          <a:lstStyle/>
          <a:p>
            <a:pPr algn="ctr" defTabSz="1219169" hangingPunct="0">
              <a:lnSpc>
                <a:spcPct val="90000"/>
              </a:lnSpc>
              <a:defRPr sz="9200">
                <a:latin typeface="DM Sans Regular"/>
                <a:ea typeface="DM Sans Regular"/>
                <a:cs typeface="DM Sans Regular"/>
                <a:sym typeface="DM Sans Regular"/>
              </a:defRPr>
            </a:pPr>
            <a:r>
              <a:rPr lang="nl-NL" sz="4400" kern="0" dirty="0">
                <a:solidFill>
                  <a:srgbClr val="000000"/>
                </a:solidFill>
                <a:latin typeface="DM Sans Regular"/>
                <a:sym typeface="DM Sans Regular"/>
              </a:rPr>
              <a:t>Voorbeeldvragen </a:t>
            </a:r>
            <a:endParaRPr lang="nl-NL" sz="4400" kern="0" dirty="0">
              <a:solidFill>
                <a:srgbClr val="000000"/>
              </a:solidFill>
              <a:latin typeface="DM Sans Regular"/>
            </a:endParaRPr>
          </a:p>
          <a:p>
            <a:pPr algn="ctr" defTabSz="1219169" hangingPunct="0">
              <a:lnSpc>
                <a:spcPct val="90000"/>
              </a:lnSpc>
              <a:defRPr sz="9200">
                <a:latin typeface="DM Sans Regular"/>
                <a:ea typeface="DM Sans Regular"/>
                <a:cs typeface="DM Sans Regular"/>
                <a:sym typeface="DM Sans Regular"/>
              </a:defRPr>
            </a:pPr>
            <a:r>
              <a:rPr lang="nl-NL" sz="4400" kern="0" dirty="0">
                <a:solidFill>
                  <a:srgbClr val="000000"/>
                </a:solidFill>
                <a:latin typeface="DM Sans Regular"/>
                <a:sym typeface="DM Sans Regular"/>
              </a:rPr>
              <a:t>om te komen tot </a:t>
            </a:r>
            <a:endParaRPr lang="nl-NL" sz="4400" kern="0" dirty="0">
              <a:solidFill>
                <a:srgbClr val="000000"/>
              </a:solidFill>
              <a:latin typeface="DM Sans Regular"/>
            </a:endParaRPr>
          </a:p>
          <a:p>
            <a:pPr algn="ctr" defTabSz="1219169" hangingPunct="0">
              <a:lnSpc>
                <a:spcPct val="90000"/>
              </a:lnSpc>
              <a:defRPr sz="9200">
                <a:latin typeface="DM Sans Regular"/>
                <a:ea typeface="DM Sans Regular"/>
                <a:cs typeface="DM Sans Regular"/>
                <a:sym typeface="DM Sans Regular"/>
              </a:defRPr>
            </a:pPr>
            <a:r>
              <a:rPr lang="nl-NL" sz="4400" kern="0" dirty="0">
                <a:solidFill>
                  <a:srgbClr val="000000"/>
                </a:solidFill>
                <a:latin typeface="DM Sans Regular"/>
                <a:sym typeface="DM Sans Regular"/>
              </a:rPr>
              <a:t>procesafspraken</a:t>
            </a:r>
            <a:endParaRPr sz="4400" kern="0" dirty="0">
              <a:solidFill>
                <a:srgbClr val="000000"/>
              </a:solidFill>
              <a:latin typeface="DM Sans Regular"/>
              <a:sym typeface="DM Sans Regular"/>
            </a:endParaRPr>
          </a:p>
        </p:txBody>
      </p:sp>
      <p:sp>
        <p:nvSpPr>
          <p:cNvPr id="4" name="Ruimte voor…">
            <a:extLst>
              <a:ext uri="{FF2B5EF4-FFF2-40B4-BE49-F238E27FC236}">
                <a16:creationId xmlns:a16="http://schemas.microsoft.com/office/drawing/2014/main" id="{71AD4CD9-54F3-5FC0-313C-82471BBF1344}"/>
              </a:ext>
            </a:extLst>
          </p:cNvPr>
          <p:cNvSpPr txBox="1"/>
          <p:nvPr/>
        </p:nvSpPr>
        <p:spPr>
          <a:xfrm>
            <a:off x="3990644" y="6226164"/>
            <a:ext cx="5643520" cy="18979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xmlns:lc="http://schemas.openxmlformats.org/drawingml/2006/lockedCanvas" val="1"/>
            </a:ext>
          </a:extLst>
        </p:spPr>
        <p:txBody>
          <a:bodyPr wrap="square" lIns="25400" tIns="25400" rIns="25400" bIns="25400" anchor="t">
            <a:spAutoFit/>
          </a:bodyPr>
          <a:lstStyle>
            <a:defPPr>
              <a:defRPr lang="nl-NL"/>
            </a:defPPr>
            <a:lvl1pPr marL="0" algn="l" defTabSz="1219444" rtl="0" eaLnBrk="1" latinLnBrk="0" hangingPunct="1">
              <a:defRPr sz="2400" kern="1200">
                <a:solidFill>
                  <a:schemeClr val="tx1"/>
                </a:solidFill>
                <a:latin typeface="+mn-lt"/>
                <a:ea typeface="+mn-ea"/>
                <a:cs typeface="+mn-cs"/>
              </a:defRPr>
            </a:lvl1pPr>
            <a:lvl2pPr marL="609722" algn="l" defTabSz="1219444" rtl="0" eaLnBrk="1" latinLnBrk="0" hangingPunct="1">
              <a:defRPr sz="2400" kern="1200">
                <a:solidFill>
                  <a:schemeClr val="tx1"/>
                </a:solidFill>
                <a:latin typeface="+mn-lt"/>
                <a:ea typeface="+mn-ea"/>
                <a:cs typeface="+mn-cs"/>
              </a:defRPr>
            </a:lvl2pPr>
            <a:lvl3pPr marL="1219444" algn="l" defTabSz="1219444" rtl="0" eaLnBrk="1" latinLnBrk="0" hangingPunct="1">
              <a:defRPr sz="2400" kern="1200">
                <a:solidFill>
                  <a:schemeClr val="tx1"/>
                </a:solidFill>
                <a:latin typeface="+mn-lt"/>
                <a:ea typeface="+mn-ea"/>
                <a:cs typeface="+mn-cs"/>
              </a:defRPr>
            </a:lvl3pPr>
            <a:lvl4pPr marL="1829166" algn="l" defTabSz="1219444" rtl="0" eaLnBrk="1" latinLnBrk="0" hangingPunct="1">
              <a:defRPr sz="2400" kern="1200">
                <a:solidFill>
                  <a:schemeClr val="tx1"/>
                </a:solidFill>
                <a:latin typeface="+mn-lt"/>
                <a:ea typeface="+mn-ea"/>
                <a:cs typeface="+mn-cs"/>
              </a:defRPr>
            </a:lvl4pPr>
            <a:lvl5pPr marL="2438888" algn="l" defTabSz="1219444" rtl="0" eaLnBrk="1" latinLnBrk="0" hangingPunct="1">
              <a:defRPr sz="2400" kern="1200">
                <a:solidFill>
                  <a:schemeClr val="tx1"/>
                </a:solidFill>
                <a:latin typeface="+mn-lt"/>
                <a:ea typeface="+mn-ea"/>
                <a:cs typeface="+mn-cs"/>
              </a:defRPr>
            </a:lvl5pPr>
            <a:lvl6pPr marL="3048610" algn="l" defTabSz="1219444" rtl="0" eaLnBrk="1" latinLnBrk="0" hangingPunct="1">
              <a:defRPr sz="2400" kern="1200">
                <a:solidFill>
                  <a:schemeClr val="tx1"/>
                </a:solidFill>
                <a:latin typeface="+mn-lt"/>
                <a:ea typeface="+mn-ea"/>
                <a:cs typeface="+mn-cs"/>
              </a:defRPr>
            </a:lvl6pPr>
            <a:lvl7pPr marL="3658332" algn="l" defTabSz="1219444" rtl="0" eaLnBrk="1" latinLnBrk="0" hangingPunct="1">
              <a:defRPr sz="2400" kern="1200">
                <a:solidFill>
                  <a:schemeClr val="tx1"/>
                </a:solidFill>
                <a:latin typeface="+mn-lt"/>
                <a:ea typeface="+mn-ea"/>
                <a:cs typeface="+mn-cs"/>
              </a:defRPr>
            </a:lvl7pPr>
            <a:lvl8pPr marL="4268053" algn="l" defTabSz="1219444" rtl="0" eaLnBrk="1" latinLnBrk="0" hangingPunct="1">
              <a:defRPr sz="2400" kern="1200">
                <a:solidFill>
                  <a:schemeClr val="tx1"/>
                </a:solidFill>
                <a:latin typeface="+mn-lt"/>
                <a:ea typeface="+mn-ea"/>
                <a:cs typeface="+mn-cs"/>
              </a:defRPr>
            </a:lvl8pPr>
            <a:lvl9pPr marL="4877775" algn="l" defTabSz="1219444" rtl="0" eaLnBrk="1" latinLnBrk="0" hangingPunct="1">
              <a:defRPr sz="2400" kern="1200">
                <a:solidFill>
                  <a:schemeClr val="tx1"/>
                </a:solidFill>
                <a:latin typeface="+mn-lt"/>
                <a:ea typeface="+mn-ea"/>
                <a:cs typeface="+mn-cs"/>
              </a:defRPr>
            </a:lvl9pPr>
          </a:lstStyle>
          <a:p>
            <a:pPr algn="ctr">
              <a:defRPr sz="9200">
                <a:latin typeface="DM Sans Regular"/>
                <a:ea typeface="DM Sans Regular"/>
                <a:cs typeface="DM Sans Regular"/>
                <a:sym typeface="DM Sans Regular"/>
              </a:defRPr>
            </a:pPr>
            <a:r>
              <a:rPr lang="en-US" sz="900" dirty="0" err="1"/>
              <a:t>Bepaal</a:t>
            </a:r>
            <a:r>
              <a:rPr lang="en-US" sz="900" dirty="0"/>
              <a:t> </a:t>
            </a:r>
            <a:r>
              <a:rPr lang="en-US" sz="900" dirty="0" err="1"/>
              <a:t>gezamenlijk</a:t>
            </a:r>
            <a:r>
              <a:rPr lang="en-US" sz="900" dirty="0"/>
              <a:t> de </a:t>
            </a:r>
            <a:r>
              <a:rPr lang="en-US" sz="900" dirty="0" err="1"/>
              <a:t>procesafspraken</a:t>
            </a:r>
            <a:r>
              <a:rPr lang="en-US" sz="900" dirty="0"/>
              <a:t> </a:t>
            </a:r>
            <a:r>
              <a:rPr lang="en-US" sz="900" dirty="0" err="1"/>
              <a:t>en</a:t>
            </a:r>
            <a:r>
              <a:rPr lang="en-US" sz="900" dirty="0"/>
              <a:t> </a:t>
            </a:r>
            <a:r>
              <a:rPr lang="en-US" sz="900" dirty="0" err="1"/>
              <a:t>vul</a:t>
            </a:r>
            <a:r>
              <a:rPr lang="en-US" sz="900" dirty="0"/>
              <a:t> </a:t>
            </a:r>
            <a:r>
              <a:rPr lang="en-US" sz="900" dirty="0" err="1"/>
              <a:t>deze</a:t>
            </a:r>
            <a:r>
              <a:rPr lang="en-US" sz="900" dirty="0"/>
              <a:t> in op de </a:t>
            </a:r>
            <a:r>
              <a:rPr lang="en-US" sz="900" dirty="0" err="1"/>
              <a:t>plaats</a:t>
            </a:r>
            <a:r>
              <a:rPr lang="en-US" sz="900" dirty="0"/>
              <a:t> van de </a:t>
            </a:r>
            <a:r>
              <a:rPr lang="en-US" sz="900" dirty="0" err="1"/>
              <a:t>informatie</a:t>
            </a:r>
            <a:r>
              <a:rPr lang="en-US" sz="900" dirty="0"/>
              <a:t> </a:t>
            </a:r>
            <a:r>
              <a:rPr lang="en-US" sz="900" dirty="0" err="1"/>
              <a:t>tussen</a:t>
            </a:r>
            <a:r>
              <a:rPr lang="en-US" sz="900" dirty="0"/>
              <a:t> de &lt;</a:t>
            </a:r>
            <a:r>
              <a:rPr lang="en-US" sz="900" dirty="0" err="1"/>
              <a:t>haken</a:t>
            </a:r>
            <a:r>
              <a:rPr lang="en-US" sz="900" dirty="0"/>
              <a:t>&gt;.</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1" name="DSMW_Alle_logos_01.pdf" descr="DSMW_Alle_logos_01.pdf"/>
          <p:cNvPicPr>
            <a:picLocks noChangeAspect="1"/>
          </p:cNvPicPr>
          <p:nvPr/>
        </p:nvPicPr>
        <p:blipFill>
          <a:blip r:embed="rId2"/>
          <a:stretch>
            <a:fillRect/>
          </a:stretch>
        </p:blipFill>
        <p:spPr>
          <a:xfrm>
            <a:off x="11087564" y="5755878"/>
            <a:ext cx="1102982" cy="1102983"/>
          </a:xfrm>
          <a:prstGeom prst="rect">
            <a:avLst/>
          </a:prstGeom>
          <a:ln w="12700">
            <a:miter lim="400000"/>
          </a:ln>
        </p:spPr>
      </p:pic>
      <p:sp>
        <p:nvSpPr>
          <p:cNvPr id="202" name="Body tekst"/>
          <p:cNvSpPr txBox="1"/>
          <p:nvPr/>
        </p:nvSpPr>
        <p:spPr>
          <a:xfrm>
            <a:off x="1430918" y="2973917"/>
            <a:ext cx="1077218" cy="276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a:spAutoFit/>
          </a:bodyPr>
          <a:lstStyle>
            <a:lvl1pPr>
              <a:defRPr sz="3200">
                <a:latin typeface="DM Sans Regular"/>
                <a:ea typeface="DM Sans Regular"/>
                <a:cs typeface="DM Sans Regular"/>
                <a:sym typeface="DM Sans Regular"/>
              </a:defRPr>
            </a:lvl1pPr>
          </a:lstStyle>
          <a:p>
            <a:pPr defTabSz="1219169" hangingPunct="0">
              <a:lnSpc>
                <a:spcPct val="90000"/>
              </a:lnSpc>
              <a:spcBef>
                <a:spcPts val="2250"/>
              </a:spcBef>
            </a:pPr>
            <a:r>
              <a:rPr sz="1600" kern="0">
                <a:solidFill>
                  <a:srgbClr val="000000"/>
                </a:solidFill>
              </a:rPr>
              <a:t>Body tekst</a:t>
            </a:r>
          </a:p>
        </p:txBody>
      </p:sp>
      <p:pic>
        <p:nvPicPr>
          <p:cNvPr id="203" name="Afbeelding" descr="Afbeelding"/>
          <p:cNvPicPr>
            <a:picLocks noChangeAspect="1"/>
          </p:cNvPicPr>
          <p:nvPr/>
        </p:nvPicPr>
        <p:blipFill>
          <a:blip r:embed="rId3"/>
          <a:stretch>
            <a:fillRect/>
          </a:stretch>
        </p:blipFill>
        <p:spPr>
          <a:xfrm flipH="1">
            <a:off x="-24551" y="-196711"/>
            <a:ext cx="4993635" cy="7065155"/>
          </a:xfrm>
          <a:prstGeom prst="rect">
            <a:avLst/>
          </a:prstGeom>
          <a:ln w="12700">
            <a:miter lim="400000"/>
          </a:ln>
        </p:spPr>
      </p:pic>
      <p:graphicFrame>
        <p:nvGraphicFramePr>
          <p:cNvPr id="4" name="Tabel 4">
            <a:extLst>
              <a:ext uri="{FF2B5EF4-FFF2-40B4-BE49-F238E27FC236}">
                <a16:creationId xmlns:a16="http://schemas.microsoft.com/office/drawing/2014/main" id="{87F4344B-1AF3-11FB-A40F-199B39FFCA2E}"/>
              </a:ext>
            </a:extLst>
          </p:cNvPr>
          <p:cNvGraphicFramePr>
            <a:graphicFrameLocks noGrp="1"/>
          </p:cNvGraphicFramePr>
          <p:nvPr>
            <p:extLst>
              <p:ext uri="{D42A27DB-BD31-4B8C-83A1-F6EECF244321}">
                <p14:modId xmlns:p14="http://schemas.microsoft.com/office/powerpoint/2010/main" val="3459747950"/>
              </p:ext>
            </p:extLst>
          </p:nvPr>
        </p:nvGraphicFramePr>
        <p:xfrm>
          <a:off x="-17841" y="218070"/>
          <a:ext cx="12216551" cy="6553625"/>
        </p:xfrm>
        <a:graphic>
          <a:graphicData uri="http://schemas.openxmlformats.org/drawingml/2006/table">
            <a:tbl>
              <a:tblPr firstRow="1" bandRow="1">
                <a:tableStyleId>{5C22544A-7EE6-4342-B048-85BDC9FD1C3A}</a:tableStyleId>
              </a:tblPr>
              <a:tblGrid>
                <a:gridCol w="6078296">
                  <a:extLst>
                    <a:ext uri="{9D8B030D-6E8A-4147-A177-3AD203B41FA5}">
                      <a16:colId xmlns:a16="http://schemas.microsoft.com/office/drawing/2014/main" val="1996149585"/>
                    </a:ext>
                  </a:extLst>
                </a:gridCol>
                <a:gridCol w="6138255">
                  <a:extLst>
                    <a:ext uri="{9D8B030D-6E8A-4147-A177-3AD203B41FA5}">
                      <a16:colId xmlns:a16="http://schemas.microsoft.com/office/drawing/2014/main" val="3819015271"/>
                    </a:ext>
                  </a:extLst>
                </a:gridCol>
              </a:tblGrid>
              <a:tr h="272851">
                <a:tc>
                  <a:txBody>
                    <a:bodyPr/>
                    <a:lstStyle/>
                    <a:p>
                      <a:r>
                        <a:rPr lang="nl-NL" sz="1150" dirty="0">
                          <a:latin typeface="DM Sans Regular" pitchFamily="2" charset="0"/>
                        </a:rPr>
                        <a:t>Vraagstuk</a:t>
                      </a:r>
                    </a:p>
                  </a:txBody>
                  <a:tcPr>
                    <a:solidFill>
                      <a:srgbClr val="F49E30"/>
                    </a:solidFill>
                  </a:tcPr>
                </a:tc>
                <a:tc>
                  <a:txBody>
                    <a:bodyPr/>
                    <a:lstStyle/>
                    <a:p>
                      <a:pPr lvl="0">
                        <a:buNone/>
                      </a:pPr>
                      <a:r>
                        <a:rPr lang="nl-NL" sz="1150" dirty="0">
                          <a:latin typeface="DM Sans Regular"/>
                        </a:rPr>
                        <a:t>Afspraak &lt;vul </a:t>
                      </a:r>
                      <a:r>
                        <a:rPr lang="nl-NL" sz="1150" dirty="0" err="1">
                          <a:latin typeface="DM Sans Regular"/>
                        </a:rPr>
                        <a:t>gezamenljk</a:t>
                      </a:r>
                      <a:r>
                        <a:rPr lang="nl-NL" sz="1150" dirty="0">
                          <a:latin typeface="DM Sans Regular"/>
                        </a:rPr>
                        <a:t> in&gt;</a:t>
                      </a:r>
                      <a:endParaRPr lang="en-US" dirty="0"/>
                    </a:p>
                  </a:txBody>
                  <a:tcPr>
                    <a:solidFill>
                      <a:srgbClr val="F49E30"/>
                    </a:solidFill>
                  </a:tcPr>
                </a:tc>
                <a:extLst>
                  <a:ext uri="{0D108BD9-81ED-4DB2-BD59-A6C34878D82A}">
                    <a16:rowId xmlns:a16="http://schemas.microsoft.com/office/drawing/2014/main" val="2104310647"/>
                  </a:ext>
                </a:extLst>
              </a:tr>
              <a:tr h="450019">
                <a:tc>
                  <a:txBody>
                    <a:bodyPr/>
                    <a:lstStyle/>
                    <a:p>
                      <a:pPr marL="0" marR="0" lvl="0" indent="0" algn="l" rtl="0" eaLnBrk="1" fontAlgn="auto" latinLnBrk="0" hangingPunct="1">
                        <a:lnSpc>
                          <a:spcPct val="100000"/>
                        </a:lnSpc>
                        <a:spcBef>
                          <a:spcPts val="0"/>
                        </a:spcBef>
                        <a:spcAft>
                          <a:spcPts val="0"/>
                        </a:spcAft>
                        <a:buClrTx/>
                        <a:buSzTx/>
                        <a:buFontTx/>
                        <a:buNone/>
                      </a:pPr>
                      <a:r>
                        <a:rPr lang="nl-NL" sz="1150" dirty="0">
                          <a:effectLst/>
                          <a:latin typeface="DM Sans Regular"/>
                          <a:ea typeface="Times New Roman" panose="02020603050405020304" pitchFamily="18" charset="0"/>
                          <a:cs typeface="Calibri"/>
                        </a:rPr>
                        <a:t>Hoe vaak komt de </a:t>
                      </a:r>
                      <a:r>
                        <a:rPr lang="nl-NL" sz="1150" dirty="0" err="1">
                          <a:effectLst/>
                          <a:latin typeface="DM Sans Regular"/>
                          <a:cs typeface="Calibri"/>
                        </a:rPr>
                        <a:t>planafstemmingstafel</a:t>
                      </a:r>
                      <a:r>
                        <a:rPr lang="nl-NL" sz="1150" dirty="0">
                          <a:effectLst/>
                          <a:latin typeface="DM Sans Regular"/>
                          <a:cs typeface="Calibri"/>
                        </a:rPr>
                        <a:t> </a:t>
                      </a:r>
                      <a:r>
                        <a:rPr lang="nl-NL" sz="1150" dirty="0">
                          <a:effectLst/>
                          <a:latin typeface="DM Sans Regular"/>
                          <a:ea typeface="Times New Roman" panose="02020603050405020304" pitchFamily="18" charset="0"/>
                          <a:cs typeface="Calibri"/>
                        </a:rPr>
                        <a:t>bij elkaar?</a:t>
                      </a:r>
                      <a:endParaRPr lang="nl-NL" sz="1150" dirty="0">
                        <a:effectLst/>
                        <a:latin typeface="DM Sans Regular"/>
                        <a:ea typeface="Calibri" panose="020F0502020204030204" pitchFamily="34" charset="0"/>
                        <a:cs typeface="Calibri"/>
                      </a:endParaRPr>
                    </a:p>
                  </a:txBody>
                  <a:tcPr>
                    <a:solidFill>
                      <a:srgbClr val="FEF2E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150" baseline="0" dirty="0">
                          <a:solidFill>
                            <a:schemeClr val="tx1"/>
                          </a:solidFill>
                          <a:latin typeface="DM Sans Regular"/>
                        </a:rPr>
                        <a:t>&lt;Door alle betrokken partijen samen te bepalen. Over het algemeen is dit 2 tot </a:t>
                      </a:r>
                      <a:r>
                        <a:rPr lang="nl-NL" sz="1150" dirty="0">
                          <a:latin typeface="DM Sans Regular"/>
                        </a:rPr>
                        <a:t>4x per jaar&gt;</a:t>
                      </a:r>
                    </a:p>
                  </a:txBody>
                  <a:tcPr>
                    <a:solidFill>
                      <a:srgbClr val="FEF2E5"/>
                    </a:solidFill>
                  </a:tcPr>
                </a:tc>
                <a:extLst>
                  <a:ext uri="{0D108BD9-81ED-4DB2-BD59-A6C34878D82A}">
                    <a16:rowId xmlns:a16="http://schemas.microsoft.com/office/drawing/2014/main" val="2751780894"/>
                  </a:ext>
                </a:extLst>
              </a:tr>
              <a:tr h="450019">
                <a:tc>
                  <a:txBody>
                    <a:bodyPr/>
                    <a:lstStyle/>
                    <a:p>
                      <a:pPr marL="0" marR="0" lvl="0" indent="0" algn="l" rtl="0" eaLnBrk="1" fontAlgn="auto" latinLnBrk="0" hangingPunct="1">
                        <a:lnSpc>
                          <a:spcPct val="100000"/>
                        </a:lnSpc>
                        <a:spcBef>
                          <a:spcPts val="0"/>
                        </a:spcBef>
                        <a:spcAft>
                          <a:spcPts val="0"/>
                        </a:spcAft>
                        <a:buClrTx/>
                        <a:buSzTx/>
                        <a:buFontTx/>
                        <a:buNone/>
                      </a:pPr>
                      <a:r>
                        <a:rPr lang="nl-NL" sz="1150" dirty="0">
                          <a:effectLst/>
                          <a:latin typeface="DM Sans Regular"/>
                          <a:ea typeface="Times New Roman" panose="02020603050405020304" pitchFamily="18" charset="0"/>
                          <a:cs typeface="Calibri"/>
                        </a:rPr>
                        <a:t>Welke werkzaamheden / initiatieven worden gedeeld (alle werkzaamheden in de openbare ruimte? Inclusief buurtaanpak? Vanaf welke periode en hoe lang vooruit?)</a:t>
                      </a:r>
                      <a:endParaRPr lang="nl-NL" sz="1150" dirty="0">
                        <a:effectLst/>
                        <a:latin typeface="DM Sans Regular"/>
                        <a:ea typeface="Calibri" panose="020F0502020204030204" pitchFamily="34" charset="0"/>
                        <a:cs typeface="Calibri"/>
                      </a:endParaRPr>
                    </a:p>
                  </a:txBody>
                  <a:tcPr>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150" b="0" i="0" u="none" strike="noStrike" cap="none" spc="0" baseline="0" dirty="0">
                          <a:solidFill>
                            <a:schemeClr val="dk1"/>
                          </a:solidFill>
                          <a:effectLst/>
                          <a:uFillTx/>
                          <a:latin typeface="DM Sans Regular"/>
                          <a:cs typeface="Calibri"/>
                        </a:rPr>
                        <a:t>&lt;</a:t>
                      </a:r>
                      <a:r>
                        <a:rPr lang="nl-NL" sz="1150" b="0" i="0" u="none" strike="noStrike" cap="none" spc="0" baseline="0" dirty="0">
                          <a:solidFill>
                            <a:schemeClr val="dk1"/>
                          </a:solidFill>
                          <a:effectLst/>
                          <a:uFillTx/>
                          <a:latin typeface="DM Sans Regular"/>
                          <a:cs typeface="Calibri"/>
                          <a:sym typeface="Helvetica Neue"/>
                        </a:rPr>
                        <a:t>Door alle betrokken partijen in te vullen</a:t>
                      </a:r>
                      <a:r>
                        <a:rPr lang="nl-NL" sz="1150" b="0" i="0" u="none" strike="noStrike" cap="none" spc="0" baseline="0" dirty="0">
                          <a:solidFill>
                            <a:schemeClr val="dk1"/>
                          </a:solidFill>
                          <a:effectLst/>
                          <a:uFillTx/>
                          <a:latin typeface="DM Sans Regular"/>
                          <a:cs typeface="Calibri"/>
                        </a:rPr>
                        <a:t>&gt;</a:t>
                      </a:r>
                      <a:endParaRPr lang="nl-NL" sz="1150" b="0" i="0" u="none" strike="noStrike" cap="none" spc="0" baseline="0" dirty="0">
                        <a:solidFill>
                          <a:schemeClr val="dk1"/>
                        </a:solidFill>
                        <a:effectLst/>
                        <a:uFillTx/>
                        <a:latin typeface="DM Sans Regular"/>
                        <a:cs typeface="Calibri"/>
                        <a:sym typeface="Helvetica Neue"/>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150" b="0" i="0" u="none" strike="noStrike" cap="none" spc="0" baseline="0" dirty="0">
                        <a:solidFill>
                          <a:schemeClr val="dk1"/>
                        </a:solidFill>
                        <a:effectLst/>
                        <a:uFillTx/>
                        <a:latin typeface="DM Sans Regular" pitchFamily="2" charset="0"/>
                        <a:ea typeface="+mn-ea"/>
                        <a:cs typeface="Calibri" panose="020F0502020204030204" pitchFamily="34" charset="0"/>
                        <a:sym typeface="Helvetica Neue"/>
                      </a:endParaRPr>
                    </a:p>
                  </a:txBody>
                  <a:tcPr>
                    <a:solidFill>
                      <a:srgbClr val="FFFFFF"/>
                    </a:solidFill>
                  </a:tcPr>
                </a:tc>
                <a:extLst>
                  <a:ext uri="{0D108BD9-81ED-4DB2-BD59-A6C34878D82A}">
                    <a16:rowId xmlns:a16="http://schemas.microsoft.com/office/drawing/2014/main" val="4115305003"/>
                  </a:ext>
                </a:extLst>
              </a:tr>
              <a:tr h="450019">
                <a:tc>
                  <a:txBody>
                    <a:bodyPr/>
                    <a:lstStyle/>
                    <a:p>
                      <a:pPr marL="0" lvl="0" indent="0" algn="l">
                        <a:lnSpc>
                          <a:spcPct val="100000"/>
                        </a:lnSpc>
                        <a:spcBef>
                          <a:spcPts val="0"/>
                        </a:spcBef>
                        <a:spcAft>
                          <a:spcPts val="0"/>
                        </a:spcAft>
                        <a:buNone/>
                      </a:pPr>
                      <a:r>
                        <a:rPr lang="nl-NL" sz="1150" b="0" i="0" u="none" strike="noStrike" cap="none" spc="0" baseline="0" dirty="0">
                          <a:solidFill>
                            <a:schemeClr val="dk1"/>
                          </a:solidFill>
                          <a:effectLst/>
                          <a:uFillTx/>
                          <a:latin typeface="DM Sans Regular"/>
                          <a:ea typeface="Calibri" panose="020F0502020204030204" pitchFamily="34" charset="0"/>
                          <a:cs typeface="Calibri"/>
                        </a:rPr>
                        <a:t>Over welke tijdstermijn worden plannen gedeeld?</a:t>
                      </a:r>
                      <a:endParaRPr lang="nl-NL" sz="1150" b="0" i="0" u="none" strike="noStrike" cap="none" spc="0" baseline="0" dirty="0">
                        <a:solidFill>
                          <a:schemeClr val="dk1"/>
                        </a:solidFill>
                        <a:effectLst/>
                        <a:uFillTx/>
                        <a:latin typeface="DM Sans Regular"/>
                        <a:ea typeface="Calibri" panose="020F0502020204030204" pitchFamily="34" charset="0"/>
                        <a:cs typeface="Calibri"/>
                        <a:sym typeface="Helvetica Neue"/>
                      </a:endParaRPr>
                    </a:p>
                  </a:txBody>
                  <a:tcPr>
                    <a:solidFill>
                      <a:srgbClr val="FEF2E5"/>
                    </a:solidFill>
                  </a:tcPr>
                </a:tc>
                <a:tc>
                  <a:txBody>
                    <a:bodyPr/>
                    <a:lstStyle/>
                    <a:p>
                      <a:pPr marL="0" lvl="0" indent="0" algn="l">
                        <a:lnSpc>
                          <a:spcPct val="100000"/>
                        </a:lnSpc>
                        <a:spcBef>
                          <a:spcPts val="0"/>
                        </a:spcBef>
                        <a:spcAft>
                          <a:spcPts val="0"/>
                        </a:spcAft>
                        <a:buNone/>
                      </a:pPr>
                      <a:r>
                        <a:rPr lang="nl-NL" sz="1150" b="0" i="0" u="none" strike="noStrike" cap="none" spc="0" baseline="0" dirty="0">
                          <a:solidFill>
                            <a:schemeClr val="dk1"/>
                          </a:solidFill>
                          <a:effectLst/>
                          <a:uFillTx/>
                          <a:latin typeface="DM Sans Regular"/>
                          <a:cs typeface="Calibri"/>
                        </a:rPr>
                        <a:t>&lt;De plannen voor 3 tot 10 jaar vooruit komen op de </a:t>
                      </a:r>
                      <a:r>
                        <a:rPr lang="nl-NL" sz="1150" b="0" i="0" u="none" strike="noStrike" cap="none" spc="0" baseline="0" dirty="0" err="1">
                          <a:solidFill>
                            <a:schemeClr val="dk1"/>
                          </a:solidFill>
                          <a:effectLst/>
                          <a:uFillTx/>
                          <a:latin typeface="DM Sans Regular"/>
                          <a:cs typeface="Calibri"/>
                        </a:rPr>
                        <a:t>planafstemmingstafel</a:t>
                      </a:r>
                      <a:r>
                        <a:rPr lang="nl-NL" sz="1150" b="0" i="0" u="none" strike="noStrike" cap="none" spc="0" baseline="0" dirty="0">
                          <a:solidFill>
                            <a:schemeClr val="dk1"/>
                          </a:solidFill>
                          <a:effectLst/>
                          <a:uFillTx/>
                          <a:latin typeface="DM Sans Regular"/>
                          <a:cs typeface="Calibri"/>
                        </a:rPr>
                        <a:t>&gt;</a:t>
                      </a:r>
                      <a:endParaRPr lang="nl-NL" sz="1150" b="0" i="0" u="none" strike="noStrike" cap="none" spc="0" baseline="0" dirty="0">
                        <a:solidFill>
                          <a:schemeClr val="dk1"/>
                        </a:solidFill>
                        <a:effectLst/>
                        <a:uFillTx/>
                        <a:latin typeface="DM Sans Regular"/>
                        <a:cs typeface="Calibri"/>
                        <a:sym typeface="Helvetica Neue"/>
                      </a:endParaRPr>
                    </a:p>
                  </a:txBody>
                  <a:tcPr>
                    <a:solidFill>
                      <a:srgbClr val="FEF2E5"/>
                    </a:solidFill>
                  </a:tcPr>
                </a:tc>
                <a:extLst>
                  <a:ext uri="{0D108BD9-81ED-4DB2-BD59-A6C34878D82A}">
                    <a16:rowId xmlns:a16="http://schemas.microsoft.com/office/drawing/2014/main" val="2452580674"/>
                  </a:ext>
                </a:extLst>
              </a:tr>
              <a:tr h="450019">
                <a:tc>
                  <a:txBody>
                    <a:bodyPr/>
                    <a:lstStyle/>
                    <a:p>
                      <a:pPr marL="0" marR="0" lvl="0" indent="0" algn="l" rtl="0" eaLnBrk="1" fontAlgn="auto" latinLnBrk="0" hangingPunct="1">
                        <a:lnSpc>
                          <a:spcPct val="100000"/>
                        </a:lnSpc>
                        <a:spcBef>
                          <a:spcPts val="0"/>
                        </a:spcBef>
                        <a:spcAft>
                          <a:spcPts val="0"/>
                        </a:spcAft>
                        <a:buClrTx/>
                        <a:buSzTx/>
                        <a:buFontTx/>
                        <a:buNone/>
                      </a:pPr>
                      <a:r>
                        <a:rPr lang="nl-NL" sz="1150" b="0" i="0" u="none" strike="noStrike" cap="none" spc="0" baseline="0" dirty="0">
                          <a:solidFill>
                            <a:schemeClr val="dk1"/>
                          </a:solidFill>
                          <a:effectLst/>
                          <a:uFillTx/>
                          <a:latin typeface="DM Sans Regular"/>
                          <a:ea typeface="Calibri" panose="020F0502020204030204" pitchFamily="34" charset="0"/>
                          <a:cs typeface="Calibri"/>
                        </a:rPr>
                        <a:t>In welke status willen partijen geïnformeerd worden over een initiatief van een ander</a:t>
                      </a:r>
                      <a:endParaRPr lang="nl-NL" sz="1150" b="0" i="0" u="none" strike="noStrike" cap="none" spc="0" baseline="0" dirty="0">
                        <a:solidFill>
                          <a:schemeClr val="dk1"/>
                        </a:solidFill>
                        <a:effectLst/>
                        <a:uFillTx/>
                        <a:latin typeface="DM Sans Regular" pitchFamily="2" charset="0"/>
                        <a:ea typeface="Calibri" panose="020F0502020204030204" pitchFamily="34" charset="0"/>
                        <a:cs typeface="Calibri" panose="020F0502020204030204" pitchFamily="34" charset="0"/>
                        <a:sym typeface="Helvetica Neue"/>
                      </a:endParaRPr>
                    </a:p>
                  </a:txBody>
                  <a:tcPr>
                    <a:solidFill>
                      <a:srgbClr val="FFFFFF"/>
                    </a:solidFill>
                  </a:tcPr>
                </a:tc>
                <a:tc>
                  <a:txBody>
                    <a:bodyPr/>
                    <a:lstStyle/>
                    <a:p>
                      <a:pPr marL="0" marR="0" lvl="0" indent="0" algn="l" rtl="0" eaLnBrk="1" fontAlgn="auto" latinLnBrk="0" hangingPunct="1">
                        <a:lnSpc>
                          <a:spcPct val="100000"/>
                        </a:lnSpc>
                        <a:spcBef>
                          <a:spcPts val="0"/>
                        </a:spcBef>
                        <a:spcAft>
                          <a:spcPts val="0"/>
                        </a:spcAft>
                        <a:buClrTx/>
                        <a:buSzTx/>
                        <a:buFontTx/>
                        <a:buNone/>
                      </a:pPr>
                      <a:r>
                        <a:rPr lang="nl-NL" sz="1150" b="0" i="0" u="none" strike="noStrike" cap="none" spc="0" baseline="0" dirty="0">
                          <a:solidFill>
                            <a:schemeClr val="dk1"/>
                          </a:solidFill>
                          <a:effectLst/>
                          <a:uFillTx/>
                          <a:latin typeface="DM Sans Regular"/>
                          <a:cs typeface="Calibri"/>
                        </a:rPr>
                        <a:t>&lt;Het liefst worden plannen al zo vroeg mogelijk gedeeld, ook als ze nog niet helemaal duidelijk of onzeker zijn.&gt;</a:t>
                      </a:r>
                      <a:endParaRPr lang="nl-NL" sz="1150" b="0" i="0" u="none" strike="noStrike" cap="none" spc="0" baseline="0" dirty="0">
                        <a:solidFill>
                          <a:schemeClr val="dk1"/>
                        </a:solidFill>
                        <a:effectLst/>
                        <a:uFillTx/>
                        <a:latin typeface="DM Sans Regular" pitchFamily="2" charset="0"/>
                        <a:cs typeface="Calibri" panose="020F0502020204030204" pitchFamily="34" charset="0"/>
                        <a:sym typeface="Helvetica Neue"/>
                      </a:endParaRPr>
                    </a:p>
                  </a:txBody>
                  <a:tcPr>
                    <a:solidFill>
                      <a:srgbClr val="FFFFFF"/>
                    </a:solidFill>
                  </a:tcPr>
                </a:tc>
                <a:extLst>
                  <a:ext uri="{0D108BD9-81ED-4DB2-BD59-A6C34878D82A}">
                    <a16:rowId xmlns:a16="http://schemas.microsoft.com/office/drawing/2014/main" val="3611449978"/>
                  </a:ext>
                </a:extLst>
              </a:tr>
              <a:tr h="4500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150" b="0" i="0" u="none" strike="noStrike" cap="none" spc="0" baseline="0" dirty="0">
                          <a:solidFill>
                            <a:schemeClr val="dk1"/>
                          </a:solidFill>
                          <a:effectLst/>
                          <a:uFillTx/>
                          <a:latin typeface="DM Sans Regular" pitchFamily="2" charset="0"/>
                          <a:ea typeface="Calibri" panose="020F0502020204030204" pitchFamily="34" charset="0"/>
                          <a:cs typeface="Calibri" panose="020F0502020204030204" pitchFamily="34" charset="0"/>
                          <a:sym typeface="Helvetica Neue"/>
                        </a:rPr>
                        <a:t>Hoe gaan we de plannen met elkaar doornemen? Per wijk? Per jaar?</a:t>
                      </a:r>
                    </a:p>
                  </a:txBody>
                  <a:tcPr>
                    <a:solidFill>
                      <a:srgbClr val="FEF2E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150" b="0" i="0" u="none" strike="noStrike" cap="none" spc="0" baseline="0" dirty="0">
                          <a:solidFill>
                            <a:schemeClr val="dk1"/>
                          </a:solidFill>
                          <a:effectLst/>
                          <a:uFillTx/>
                          <a:latin typeface="DM Sans Regular"/>
                          <a:cs typeface="Calibri"/>
                        </a:rPr>
                        <a:t>&lt;</a:t>
                      </a:r>
                      <a:r>
                        <a:rPr lang="nl-NL" sz="1150" b="0" i="0" u="none" strike="noStrike" cap="none" spc="0" baseline="0" dirty="0">
                          <a:solidFill>
                            <a:schemeClr val="dk1"/>
                          </a:solidFill>
                          <a:effectLst/>
                          <a:uFillTx/>
                          <a:latin typeface="DM Sans Regular"/>
                          <a:cs typeface="Calibri"/>
                          <a:sym typeface="Helvetica Neue"/>
                        </a:rPr>
                        <a:t>Plannen worden in eerste instantie doorgenomen op basis van startdatum, van dichtbij naar verder weg</a:t>
                      </a:r>
                      <a:r>
                        <a:rPr lang="nl-NL" sz="1150" b="0" i="0" u="none" strike="noStrike" cap="none" spc="0" baseline="0" dirty="0">
                          <a:solidFill>
                            <a:schemeClr val="dk1"/>
                          </a:solidFill>
                          <a:effectLst/>
                          <a:uFillTx/>
                          <a:latin typeface="DM Sans Regular"/>
                          <a:cs typeface="Calibri"/>
                        </a:rPr>
                        <a:t>.&gt;</a:t>
                      </a:r>
                      <a:endParaRPr lang="nl-NL" sz="1150" b="0" i="0" u="none" strike="noStrike" cap="none" spc="0" baseline="0" dirty="0">
                        <a:solidFill>
                          <a:schemeClr val="dk1"/>
                        </a:solidFill>
                        <a:effectLst/>
                        <a:uFillTx/>
                        <a:latin typeface="DM Sans Regular"/>
                        <a:cs typeface="Calibri"/>
                        <a:sym typeface="Helvetica Neue"/>
                      </a:endParaRPr>
                    </a:p>
                  </a:txBody>
                  <a:tcPr>
                    <a:solidFill>
                      <a:srgbClr val="FEF2E5"/>
                    </a:solidFill>
                  </a:tcPr>
                </a:tc>
                <a:extLst>
                  <a:ext uri="{0D108BD9-81ED-4DB2-BD59-A6C34878D82A}">
                    <a16:rowId xmlns:a16="http://schemas.microsoft.com/office/drawing/2014/main" val="2821137288"/>
                  </a:ext>
                </a:extLst>
              </a:tr>
              <a:tr h="4500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150" dirty="0">
                          <a:effectLst/>
                          <a:latin typeface="DM Sans Regular" pitchFamily="2" charset="0"/>
                          <a:ea typeface="Calibri" panose="020F0502020204030204" pitchFamily="34" charset="0"/>
                          <a:cs typeface="Times New Roman" panose="02020603050405020304" pitchFamily="18" charset="0"/>
                        </a:rPr>
                        <a:t>Welke naamgeving gebruiken we voor projecten? Bij ieder bedrijf heet het anders, dit leidt tot verwarring.</a:t>
                      </a:r>
                    </a:p>
                  </a:txBody>
                  <a:tcPr>
                    <a:solidFill>
                      <a:schemeClr val="bg1"/>
                    </a:solidFill>
                  </a:tcPr>
                </a:tc>
                <a:tc>
                  <a:txBody>
                    <a:bodyPr/>
                    <a:lstStyle/>
                    <a:p>
                      <a:pPr marL="0" marR="0" lvl="0" indent="0" algn="l" rtl="0" eaLnBrk="1" fontAlgn="auto" latinLnBrk="0" hangingPunct="1">
                        <a:lnSpc>
                          <a:spcPct val="100000"/>
                        </a:lnSpc>
                        <a:spcBef>
                          <a:spcPts val="0"/>
                        </a:spcBef>
                        <a:spcAft>
                          <a:spcPts val="0"/>
                        </a:spcAft>
                        <a:buClrTx/>
                        <a:buSzTx/>
                        <a:buFontTx/>
                        <a:buNone/>
                      </a:pPr>
                      <a:r>
                        <a:rPr lang="nl-NL" sz="1150" baseline="0" dirty="0">
                          <a:solidFill>
                            <a:schemeClr val="tx1"/>
                          </a:solidFill>
                          <a:latin typeface="DM Sans Regular"/>
                        </a:rPr>
                        <a:t>&lt;De volgende naamsopbouw wordt geadviseerd: Wijk, Straat, (type werk). In andere velden is  meestal nog ruimte om de eigen projectnaam en of code weer te geven.&gt;</a:t>
                      </a:r>
                    </a:p>
                  </a:txBody>
                  <a:tcPr>
                    <a:solidFill>
                      <a:schemeClr val="bg1"/>
                    </a:solidFill>
                  </a:tcPr>
                </a:tc>
                <a:extLst>
                  <a:ext uri="{0D108BD9-81ED-4DB2-BD59-A6C34878D82A}">
                    <a16:rowId xmlns:a16="http://schemas.microsoft.com/office/drawing/2014/main" val="930374836"/>
                  </a:ext>
                </a:extLst>
              </a:tr>
              <a:tr h="8069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150" dirty="0">
                          <a:solidFill>
                            <a:schemeClr val="tx1"/>
                          </a:solidFill>
                          <a:effectLst/>
                          <a:latin typeface="DM Sans Regular" pitchFamily="2" charset="0"/>
                          <a:ea typeface="Times New Roman" panose="02020603050405020304" pitchFamily="18" charset="0"/>
                          <a:cs typeface="Calibri" panose="020F0502020204030204" pitchFamily="34" charset="0"/>
                        </a:rPr>
                        <a:t>Welke gegevens hebben partijen van elkaar nodig om te beoordelen of zij mee willen / kunnen / welke werkzaamheden aan hun kant nodig zijn. (Bijvoorbeeld: de locatie, geplande jaar, urgentie / flexibiliteit of niet, het aantal woningen incl. wijze van warmtevoorziening)</a:t>
                      </a:r>
                      <a:endParaRPr lang="nl-NL" sz="1150" dirty="0">
                        <a:solidFill>
                          <a:schemeClr val="tx1"/>
                        </a:solidFill>
                        <a:effectLst/>
                        <a:latin typeface="DM Sans Regular" pitchFamily="2" charset="0"/>
                        <a:ea typeface="Calibri" panose="020F0502020204030204" pitchFamily="34" charset="0"/>
                        <a:cs typeface="Times New Roman" panose="02020603050405020304" pitchFamily="18" charset="0"/>
                      </a:endParaRPr>
                    </a:p>
                  </a:txBody>
                  <a:tcPr>
                    <a:solidFill>
                      <a:srgbClr val="FEF2E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150" b="0" i="0" u="none" strike="noStrike" cap="none" spc="0" baseline="0" dirty="0">
                          <a:solidFill>
                            <a:schemeClr val="dk1"/>
                          </a:solidFill>
                          <a:effectLst/>
                          <a:uFillTx/>
                          <a:latin typeface="DM Sans Regular"/>
                          <a:ea typeface="+mn-ea"/>
                          <a:cs typeface="Calibri"/>
                        </a:rPr>
                        <a:t>&lt;Door</a:t>
                      </a:r>
                      <a:r>
                        <a:rPr lang="nl-NL" sz="1150" b="0" i="0" u="none" strike="noStrike" cap="none" spc="0" baseline="0" dirty="0">
                          <a:solidFill>
                            <a:schemeClr val="dk1"/>
                          </a:solidFill>
                          <a:effectLst/>
                          <a:uFillTx/>
                          <a:latin typeface="DM Sans Regular"/>
                          <a:ea typeface="+mn-ea"/>
                          <a:cs typeface="Calibri"/>
                          <a:sym typeface="Helvetica Neue"/>
                        </a:rPr>
                        <a:t> alle betrokken partijen in te vullen</a:t>
                      </a:r>
                      <a:r>
                        <a:rPr lang="nl-NL" sz="1150" b="0" i="0" u="none" strike="noStrike" cap="none" spc="0" baseline="0" dirty="0">
                          <a:solidFill>
                            <a:schemeClr val="dk1"/>
                          </a:solidFill>
                          <a:effectLst/>
                          <a:uFillTx/>
                          <a:latin typeface="DM Sans Regular"/>
                          <a:ea typeface="+mn-ea"/>
                          <a:cs typeface="Calibri"/>
                        </a:rPr>
                        <a:t>&gt;</a:t>
                      </a:r>
                      <a:endParaRPr lang="nl-NL" sz="1150" b="0" i="0" u="none" strike="noStrike" cap="none" spc="0" baseline="0" dirty="0">
                        <a:solidFill>
                          <a:schemeClr val="dk1"/>
                        </a:solidFill>
                        <a:effectLst/>
                        <a:uFillTx/>
                        <a:latin typeface="DM Sans Regular"/>
                        <a:ea typeface="+mn-ea"/>
                        <a:cs typeface="Calibri"/>
                        <a:sym typeface="Helvetica Neue"/>
                      </a:endParaRPr>
                    </a:p>
                  </a:txBody>
                  <a:tcPr>
                    <a:solidFill>
                      <a:srgbClr val="FEF2E5"/>
                    </a:solidFill>
                  </a:tcPr>
                </a:tc>
                <a:extLst>
                  <a:ext uri="{0D108BD9-81ED-4DB2-BD59-A6C34878D82A}">
                    <a16:rowId xmlns:a16="http://schemas.microsoft.com/office/drawing/2014/main" val="4257454649"/>
                  </a:ext>
                </a:extLst>
              </a:tr>
              <a:tr h="8069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150" dirty="0">
                          <a:solidFill>
                            <a:schemeClr val="tx1"/>
                          </a:solidFill>
                          <a:effectLst/>
                          <a:latin typeface="DM Sans Regular" pitchFamily="2" charset="0"/>
                          <a:ea typeface="Times New Roman" panose="02020603050405020304" pitchFamily="18" charset="0"/>
                          <a:cs typeface="Calibri" panose="020F0502020204030204" pitchFamily="34" charset="0"/>
                        </a:rPr>
                        <a:t>Hoe om te gaan met wijzigingen: wie mag deze waar invoeren? (mag partij A een wijziging aanbrengen in de gegevens van partij B? En: bij een gecombineerd project, wie mag dan wijzigingen aanbrengen?)</a:t>
                      </a:r>
                      <a:endParaRPr lang="nl-NL" sz="1150" dirty="0">
                        <a:solidFill>
                          <a:schemeClr val="tx1"/>
                        </a:solidFill>
                        <a:effectLst/>
                        <a:latin typeface="DM Sans Regular" pitchFamily="2" charset="0"/>
                        <a:ea typeface="Calibri" panose="020F0502020204030204" pitchFamily="34" charset="0"/>
                        <a:cs typeface="Times New Roman" panose="02020603050405020304" pitchFamily="18" charset="0"/>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150" dirty="0">
                          <a:solidFill>
                            <a:schemeClr val="tx1"/>
                          </a:solidFill>
                          <a:latin typeface="DM Sans Regular"/>
                        </a:rPr>
                        <a:t>&lt;Iedere partij kan alleen zijn eigen gegevens wijzigen. Voor gecombineerde gegevens bijvoorbeeld bij opmerkingenvelden, is de partij die de</a:t>
                      </a:r>
                      <a:r>
                        <a:rPr lang="nl-NL" sz="1150" baseline="0" dirty="0">
                          <a:solidFill>
                            <a:schemeClr val="tx1"/>
                          </a:solidFill>
                          <a:latin typeface="DM Sans Regular"/>
                        </a:rPr>
                        <a:t> meeste urgentie heeft met het plan in de lead.&gt;</a:t>
                      </a:r>
                      <a:endParaRPr lang="nl-NL" sz="1150" dirty="0">
                        <a:solidFill>
                          <a:schemeClr val="tx1"/>
                        </a:solidFill>
                        <a:latin typeface="DM Sans Regular"/>
                      </a:endParaRPr>
                    </a:p>
                    <a:p>
                      <a:pPr lvl="0">
                        <a:buNone/>
                      </a:pPr>
                      <a:endParaRPr lang="nl-NL" sz="1150" b="1" baseline="0" dirty="0">
                        <a:solidFill>
                          <a:schemeClr val="tx1"/>
                        </a:solidFill>
                        <a:latin typeface="DM Sans Regular" pitchFamily="2" charset="0"/>
                      </a:endParaRPr>
                    </a:p>
                  </a:txBody>
                  <a:tcPr>
                    <a:solidFill>
                      <a:schemeClr val="bg1"/>
                    </a:solidFill>
                  </a:tcPr>
                </a:tc>
                <a:extLst>
                  <a:ext uri="{0D108BD9-81ED-4DB2-BD59-A6C34878D82A}">
                    <a16:rowId xmlns:a16="http://schemas.microsoft.com/office/drawing/2014/main" val="3479377723"/>
                  </a:ext>
                </a:extLst>
              </a:tr>
              <a:tr h="8069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150" dirty="0">
                          <a:solidFill>
                            <a:schemeClr val="tx1"/>
                          </a:solidFill>
                          <a:effectLst/>
                          <a:latin typeface="DM Sans Regular" pitchFamily="2" charset="0"/>
                          <a:ea typeface="Times New Roman" panose="02020603050405020304" pitchFamily="18" charset="0"/>
                          <a:cs typeface="Calibri" panose="020F0502020204030204" pitchFamily="34" charset="0"/>
                        </a:rPr>
                        <a:t>Hoe gaan we om met afspraken, toelichting op de situatie / wensen / eisen? (tijdens het planningsgesprek wordt veel gezegd over de situatie en waarom een partij iets op een bepaalde manier wil. Wil je dit vastleggen en zo ja, hoe?)</a:t>
                      </a:r>
                      <a:endParaRPr lang="nl-NL" sz="1150" dirty="0">
                        <a:solidFill>
                          <a:schemeClr val="tx1"/>
                        </a:solidFill>
                        <a:effectLst/>
                        <a:latin typeface="DM Sans Regular" pitchFamily="2" charset="0"/>
                        <a:ea typeface="Calibri" panose="020F0502020204030204" pitchFamily="34" charset="0"/>
                        <a:cs typeface="Times New Roman" panose="02020603050405020304" pitchFamily="18" charset="0"/>
                      </a:endParaRPr>
                    </a:p>
                  </a:txBody>
                  <a:tcPr>
                    <a:solidFill>
                      <a:srgbClr val="FEF2E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150" dirty="0">
                          <a:solidFill>
                            <a:schemeClr val="tx1"/>
                          </a:solidFill>
                          <a:latin typeface="DM Sans Regular"/>
                        </a:rPr>
                        <a:t>&lt;Afspraken en toelichting over (gecombineerde) plannen worden compact vastgelegd in het opmerkingen veld. Uitgebreidere context wordt aangegeven in een scopedocument dat uiteindelijk wordt meegegeven aan het voorbereidings- /ontwerpteam. Dit document als bijlage toevoegen aan een (gecombineerd) plan.&gt;</a:t>
                      </a:r>
                    </a:p>
                  </a:txBody>
                  <a:tcPr>
                    <a:solidFill>
                      <a:srgbClr val="FEF2E5"/>
                    </a:solidFill>
                  </a:tcPr>
                </a:tc>
                <a:extLst>
                  <a:ext uri="{0D108BD9-81ED-4DB2-BD59-A6C34878D82A}">
                    <a16:rowId xmlns:a16="http://schemas.microsoft.com/office/drawing/2014/main" val="2702408834"/>
                  </a:ext>
                </a:extLst>
              </a:tr>
              <a:tr h="11598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150" dirty="0">
                          <a:solidFill>
                            <a:schemeClr val="tx1"/>
                          </a:solidFill>
                          <a:effectLst/>
                          <a:latin typeface="DM Sans Regular" pitchFamily="2" charset="0"/>
                          <a:ea typeface="Times New Roman" panose="02020603050405020304" pitchFamily="18" charset="0"/>
                          <a:cs typeface="Calibri" panose="020F0502020204030204" pitchFamily="34" charset="0"/>
                        </a:rPr>
                        <a:t>Hoe gaan we om met (potentieel) bedrijfsgevoelige informatie?</a:t>
                      </a:r>
                      <a:endParaRPr lang="nl-NL" sz="1150" dirty="0">
                        <a:solidFill>
                          <a:schemeClr val="tx1"/>
                        </a:solidFill>
                        <a:effectLst/>
                        <a:latin typeface="DM Sans Regular" pitchFamily="2" charset="0"/>
                        <a:ea typeface="Calibri" panose="020F0502020204030204" pitchFamily="34" charset="0"/>
                        <a:cs typeface="Times New Roman" panose="02020603050405020304" pitchFamily="18" charset="0"/>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150" dirty="0">
                          <a:solidFill>
                            <a:schemeClr val="tx1"/>
                          </a:solidFill>
                          <a:latin typeface="DM Sans Regular"/>
                        </a:rPr>
                        <a:t>&lt;Indien sprake is van bedrijfsgevoelige informatie dan geeft de desbetreffende partij dit aan bij de opmerkingen. Bedrijfsgevoelige informatie wordt niet verder verspreid dan strikt noodzakelijk, in basis blijft deze informatie bij de tafel waar het besproken wordt. Is iets te gevoelig om te delen dan kan de eigenaar er voor kiezen om niet te delen. Indien gewenst kunnen de partijen een geheimhoudingsovereenkomst afsluiten.&gt;</a:t>
                      </a:r>
                      <a:endParaRPr lang="nl-NL" sz="1150" baseline="0" dirty="0">
                        <a:solidFill>
                          <a:schemeClr val="tx1"/>
                        </a:solidFill>
                        <a:latin typeface="DM Sans Regular"/>
                      </a:endParaRPr>
                    </a:p>
                  </a:txBody>
                  <a:tcPr>
                    <a:solidFill>
                      <a:schemeClr val="bg1"/>
                    </a:solidFill>
                  </a:tcPr>
                </a:tc>
                <a:extLst>
                  <a:ext uri="{0D108BD9-81ED-4DB2-BD59-A6C34878D82A}">
                    <a16:rowId xmlns:a16="http://schemas.microsoft.com/office/drawing/2014/main" val="614236355"/>
                  </a:ext>
                </a:extLst>
              </a:tr>
            </a:tbl>
          </a:graphicData>
        </a:graphic>
      </p:graphicFrame>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3" name="Afbeelding" descr="Afbeelding"/>
          <p:cNvPicPr>
            <a:picLocks noChangeAspect="1"/>
          </p:cNvPicPr>
          <p:nvPr/>
        </p:nvPicPr>
        <p:blipFill>
          <a:blip r:embed="rId2"/>
          <a:stretch>
            <a:fillRect/>
          </a:stretch>
        </p:blipFill>
        <p:spPr>
          <a:xfrm flipH="1">
            <a:off x="-24551" y="-196711"/>
            <a:ext cx="4993635" cy="7065155"/>
          </a:xfrm>
          <a:prstGeom prst="rect">
            <a:avLst/>
          </a:prstGeom>
          <a:ln w="12700">
            <a:miter lim="400000"/>
          </a:ln>
        </p:spPr>
      </p:pic>
      <p:pic>
        <p:nvPicPr>
          <p:cNvPr id="201" name="DSMW_Alle_logos_01.pdf" descr="DSMW_Alle_logos_01.pdf"/>
          <p:cNvPicPr>
            <a:picLocks noChangeAspect="1"/>
          </p:cNvPicPr>
          <p:nvPr/>
        </p:nvPicPr>
        <p:blipFill>
          <a:blip r:embed="rId3"/>
          <a:stretch>
            <a:fillRect/>
          </a:stretch>
        </p:blipFill>
        <p:spPr>
          <a:xfrm>
            <a:off x="11087564" y="5755878"/>
            <a:ext cx="1102982" cy="1102983"/>
          </a:xfrm>
          <a:prstGeom prst="rect">
            <a:avLst/>
          </a:prstGeom>
          <a:ln w="12700">
            <a:miter lim="400000"/>
          </a:ln>
        </p:spPr>
      </p:pic>
      <p:graphicFrame>
        <p:nvGraphicFramePr>
          <p:cNvPr id="4" name="Tabel 4">
            <a:extLst>
              <a:ext uri="{FF2B5EF4-FFF2-40B4-BE49-F238E27FC236}">
                <a16:creationId xmlns:a16="http://schemas.microsoft.com/office/drawing/2014/main" id="{87F4344B-1AF3-11FB-A40F-199B39FFCA2E}"/>
              </a:ext>
            </a:extLst>
          </p:cNvPr>
          <p:cNvGraphicFramePr>
            <a:graphicFrameLocks noGrp="1"/>
          </p:cNvGraphicFramePr>
          <p:nvPr>
            <p:extLst>
              <p:ext uri="{D42A27DB-BD31-4B8C-83A1-F6EECF244321}">
                <p14:modId xmlns:p14="http://schemas.microsoft.com/office/powerpoint/2010/main" val="2932680917"/>
              </p:ext>
            </p:extLst>
          </p:nvPr>
        </p:nvGraphicFramePr>
        <p:xfrm>
          <a:off x="-24551" y="2163865"/>
          <a:ext cx="12216551" cy="2345471"/>
        </p:xfrm>
        <a:graphic>
          <a:graphicData uri="http://schemas.openxmlformats.org/drawingml/2006/table">
            <a:tbl>
              <a:tblPr firstRow="1" bandRow="1">
                <a:tableStyleId>{5C22544A-7EE6-4342-B048-85BDC9FD1C3A}</a:tableStyleId>
              </a:tblPr>
              <a:tblGrid>
                <a:gridCol w="6078296">
                  <a:extLst>
                    <a:ext uri="{9D8B030D-6E8A-4147-A177-3AD203B41FA5}">
                      <a16:colId xmlns:a16="http://schemas.microsoft.com/office/drawing/2014/main" val="1996149585"/>
                    </a:ext>
                  </a:extLst>
                </a:gridCol>
                <a:gridCol w="6138255">
                  <a:extLst>
                    <a:ext uri="{9D8B030D-6E8A-4147-A177-3AD203B41FA5}">
                      <a16:colId xmlns:a16="http://schemas.microsoft.com/office/drawing/2014/main" val="3819015271"/>
                    </a:ext>
                  </a:extLst>
                </a:gridCol>
              </a:tblGrid>
              <a:tr h="272851">
                <a:tc>
                  <a:txBody>
                    <a:bodyPr/>
                    <a:lstStyle/>
                    <a:p>
                      <a:r>
                        <a:rPr lang="nl-NL" sz="1150" dirty="0">
                          <a:latin typeface="DM Sans Regular" pitchFamily="2" charset="0"/>
                        </a:rPr>
                        <a:t>Vraagstuk</a:t>
                      </a:r>
                    </a:p>
                  </a:txBody>
                  <a:tcPr>
                    <a:solidFill>
                      <a:srgbClr val="F49E30"/>
                    </a:solidFill>
                  </a:tcPr>
                </a:tc>
                <a:tc>
                  <a:txBody>
                    <a:bodyPr/>
                    <a:lstStyle/>
                    <a:p>
                      <a:pPr lvl="0" algn="ctr">
                        <a:lnSpc>
                          <a:spcPct val="100000"/>
                        </a:lnSpc>
                        <a:spcBef>
                          <a:spcPts val="0"/>
                        </a:spcBef>
                        <a:spcAft>
                          <a:spcPts val="0"/>
                        </a:spcAft>
                        <a:buNone/>
                      </a:pPr>
                      <a:r>
                        <a:rPr lang="nl-NL" sz="1200" b="1" i="0" u="none" strike="noStrike" noProof="0" dirty="0">
                          <a:solidFill>
                            <a:srgbClr val="FFFFFF"/>
                          </a:solidFill>
                        </a:rPr>
                        <a:t>Afspraak &lt;vul </a:t>
                      </a:r>
                      <a:r>
                        <a:rPr lang="nl-NL" sz="1200" b="1" i="0" u="none" strike="noStrike" noProof="0" dirty="0" err="1">
                          <a:solidFill>
                            <a:srgbClr val="FFFFFF"/>
                          </a:solidFill>
                        </a:rPr>
                        <a:t>gezamenljk</a:t>
                      </a:r>
                      <a:r>
                        <a:rPr lang="nl-NL" sz="1200" b="1" i="0" u="none" strike="noStrike" noProof="0" dirty="0">
                          <a:solidFill>
                            <a:srgbClr val="FFFFFF"/>
                          </a:solidFill>
                        </a:rPr>
                        <a:t> in&gt;</a:t>
                      </a:r>
                    </a:p>
                  </a:txBody>
                  <a:tcPr>
                    <a:solidFill>
                      <a:srgbClr val="F49E30"/>
                    </a:solidFill>
                  </a:tcPr>
                </a:tc>
                <a:extLst>
                  <a:ext uri="{0D108BD9-81ED-4DB2-BD59-A6C34878D82A}">
                    <a16:rowId xmlns:a16="http://schemas.microsoft.com/office/drawing/2014/main" val="2104310647"/>
                  </a:ext>
                </a:extLst>
              </a:tr>
              <a:tr h="45729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150" dirty="0">
                          <a:solidFill>
                            <a:schemeClr val="tx1"/>
                          </a:solidFill>
                          <a:effectLst/>
                          <a:latin typeface="DM Sans Regular" pitchFamily="2" charset="0"/>
                          <a:ea typeface="Times New Roman" panose="02020603050405020304" pitchFamily="18" charset="0"/>
                          <a:cs typeface="Calibri" panose="020F0502020204030204" pitchFamily="34" charset="0"/>
                        </a:rPr>
                        <a:t>Hoe om te gaan met kosten voor eventueel platform om gegevens uit te wisselen? </a:t>
                      </a:r>
                      <a:endParaRPr lang="nl-NL" sz="1150" dirty="0">
                        <a:solidFill>
                          <a:schemeClr val="tx1"/>
                        </a:solidFill>
                        <a:effectLst/>
                        <a:latin typeface="DM Sans Regular" pitchFamily="2" charset="0"/>
                        <a:ea typeface="Calibri" panose="020F0502020204030204" pitchFamily="34" charset="0"/>
                        <a:cs typeface="Times New Roman" panose="02020603050405020304" pitchFamily="18" charset="0"/>
                      </a:endParaRPr>
                    </a:p>
                  </a:txBody>
                  <a:tcPr>
                    <a:solidFill>
                      <a:srgbClr val="FEF2E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150" dirty="0">
                          <a:solidFill>
                            <a:schemeClr val="tx1"/>
                          </a:solidFill>
                          <a:latin typeface="DM Sans Regular"/>
                        </a:rPr>
                        <a:t>&lt;Iedere partij heeft zijn eigen licentie. </a:t>
                      </a:r>
                      <a:r>
                        <a:rPr lang="nl-NL" sz="1150" dirty="0">
                          <a:solidFill>
                            <a:schemeClr val="tx1"/>
                          </a:solidFill>
                          <a:effectLst/>
                          <a:latin typeface="DM Sans Regular"/>
                          <a:ea typeface="Times New Roman" panose="02020603050405020304" pitchFamily="18" charset="0"/>
                          <a:cs typeface="Calibri"/>
                        </a:rPr>
                        <a:t>Er kan ook gekozen worden voor ‘met wachtwoord beschermde </a:t>
                      </a:r>
                      <a:r>
                        <a:rPr lang="nl-NL" sz="1150" dirty="0" err="1">
                          <a:solidFill>
                            <a:schemeClr val="tx1"/>
                          </a:solidFill>
                          <a:effectLst/>
                          <a:latin typeface="DM Sans Regular"/>
                          <a:ea typeface="Times New Roman" panose="02020603050405020304" pitchFamily="18" charset="0"/>
                          <a:cs typeface="Calibri"/>
                        </a:rPr>
                        <a:t>api’s</a:t>
                      </a:r>
                      <a:r>
                        <a:rPr lang="nl-NL" sz="1150" dirty="0">
                          <a:solidFill>
                            <a:schemeClr val="tx1"/>
                          </a:solidFill>
                          <a:effectLst/>
                          <a:latin typeface="DM Sans Regular"/>
                          <a:ea typeface="Times New Roman" panose="02020603050405020304" pitchFamily="18" charset="0"/>
                          <a:cs typeface="Calibri"/>
                        </a:rPr>
                        <a:t>’.&gt;</a:t>
                      </a:r>
                      <a:endParaRPr lang="nl-NL" sz="1150" baseline="0" dirty="0">
                        <a:solidFill>
                          <a:schemeClr val="tx1"/>
                        </a:solidFill>
                        <a:latin typeface="DM Sans Regular"/>
                      </a:endParaRPr>
                    </a:p>
                  </a:txBody>
                  <a:tcPr>
                    <a:solidFill>
                      <a:srgbClr val="FEF2E5"/>
                    </a:solidFill>
                  </a:tcPr>
                </a:tc>
                <a:extLst>
                  <a:ext uri="{0D108BD9-81ED-4DB2-BD59-A6C34878D82A}">
                    <a16:rowId xmlns:a16="http://schemas.microsoft.com/office/drawing/2014/main" val="2138365968"/>
                  </a:ext>
                </a:extLst>
              </a:tr>
              <a:tr h="8069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150" dirty="0">
                          <a:solidFill>
                            <a:schemeClr val="tx1"/>
                          </a:solidFill>
                          <a:effectLst/>
                          <a:latin typeface="DM Sans Regular" pitchFamily="2" charset="0"/>
                          <a:ea typeface="Calibri" panose="020F0502020204030204" pitchFamily="34" charset="0"/>
                          <a:cs typeface="Times New Roman" panose="02020603050405020304" pitchFamily="18" charset="0"/>
                        </a:rPr>
                        <a:t>Welke partij neemt de regie -op een integraal ontwerp- als besloten is een project samen op te pakken?</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150" dirty="0">
                          <a:solidFill>
                            <a:schemeClr val="tx1"/>
                          </a:solidFill>
                          <a:latin typeface="DM Sans Regular"/>
                        </a:rPr>
                        <a:t>&lt;De regie-partij wordt in overleg bepaald. Dit zou de initiërende partij kunnen zijn, of de partij met het meeste werk. De regie-partij is primair verantwoordelijk voor het behalen van het tijdspad, dit ontslaat andere partijen echter niet van dezelfde verantwoordelijkheid als de regie-partij haar rol niet pakt.&gt;</a:t>
                      </a:r>
                      <a:endParaRPr lang="nl-NL" sz="1150" baseline="0" dirty="0">
                        <a:solidFill>
                          <a:schemeClr val="tx1"/>
                        </a:solidFill>
                        <a:latin typeface="DM Sans Regular"/>
                      </a:endParaRPr>
                    </a:p>
                  </a:txBody>
                  <a:tcPr>
                    <a:solidFill>
                      <a:schemeClr val="bg1"/>
                    </a:solidFill>
                  </a:tcPr>
                </a:tc>
                <a:extLst>
                  <a:ext uri="{0D108BD9-81ED-4DB2-BD59-A6C34878D82A}">
                    <a16:rowId xmlns:a16="http://schemas.microsoft.com/office/drawing/2014/main" val="1287053167"/>
                  </a:ext>
                </a:extLst>
              </a:tr>
              <a:tr h="8069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150" b="0" i="0" u="none" strike="noStrike" cap="none" spc="0" baseline="0" dirty="0">
                          <a:solidFill>
                            <a:schemeClr val="tx1"/>
                          </a:solidFill>
                          <a:effectLst/>
                          <a:uFillTx/>
                          <a:latin typeface="DM Sans Regular" pitchFamily="2" charset="0"/>
                          <a:ea typeface="Calibri" panose="020F0502020204030204" pitchFamily="34" charset="0"/>
                          <a:cs typeface="Times New Roman" panose="02020603050405020304" pitchFamily="18" charset="0"/>
                          <a:sym typeface="Helvetica Neue"/>
                        </a:rPr>
                        <a:t>Hoe gaan we om met projecten die zijn afgestemd, maar waarvoor het te vroeg is om te starten met de voorbereiding? Hoe zorgen we dat ze niet onder de radar verdwijnen en de voorbereiding uiteindelijk niet of te laat start?</a:t>
                      </a:r>
                    </a:p>
                  </a:txBody>
                  <a:tcPr>
                    <a:solidFill>
                      <a:srgbClr val="FEF2E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150" b="0" i="0" u="none" strike="noStrike" cap="none" spc="0" baseline="0" dirty="0">
                          <a:solidFill>
                            <a:schemeClr val="tx1"/>
                          </a:solidFill>
                          <a:effectLst/>
                          <a:uFillTx/>
                          <a:latin typeface="DM Sans Regular"/>
                          <a:ea typeface="Calibri"/>
                          <a:cs typeface="Times New Roman"/>
                        </a:rPr>
                        <a:t>&lt;</a:t>
                      </a:r>
                      <a:r>
                        <a:rPr lang="nl-NL" sz="1150" b="0" i="0" u="none" strike="noStrike" cap="none" spc="0" baseline="0" dirty="0">
                          <a:solidFill>
                            <a:schemeClr val="tx1"/>
                          </a:solidFill>
                          <a:effectLst/>
                          <a:uFillTx/>
                          <a:latin typeface="DM Sans Regular"/>
                          <a:ea typeface="Calibri"/>
                          <a:cs typeface="Times New Roman"/>
                          <a:sym typeface="Helvetica Neue"/>
                        </a:rPr>
                        <a:t>Projecten worden overgedragen aan de voorbereidingstafel. Daar is iemand verantwoordelijk voor de planning, die in de gaten houdt of afgestemde projecten daadwerkelijk (op tijd) worden opgestart. De planafstemmingstafel krijgt hier eens per kwartaal een update over</a:t>
                      </a:r>
                      <a:r>
                        <a:rPr lang="nl-NL" sz="1150" b="0" i="0" u="none" strike="noStrike" cap="none" spc="0" baseline="0" dirty="0">
                          <a:solidFill>
                            <a:schemeClr val="tx1"/>
                          </a:solidFill>
                          <a:effectLst/>
                          <a:uFillTx/>
                          <a:latin typeface="DM Sans Regular"/>
                          <a:ea typeface="Calibri"/>
                          <a:cs typeface="Times New Roman"/>
                        </a:rPr>
                        <a:t>.&gt;</a:t>
                      </a:r>
                      <a:endParaRPr lang="nl-NL" sz="1150" b="0" i="0" u="none" strike="noStrike" cap="none" spc="0" baseline="0" dirty="0">
                        <a:solidFill>
                          <a:schemeClr val="tx1"/>
                        </a:solidFill>
                        <a:effectLst/>
                        <a:uFillTx/>
                        <a:latin typeface="DM Sans Regular"/>
                        <a:ea typeface="Calibri"/>
                        <a:cs typeface="Times New Roman"/>
                        <a:sym typeface="Helvetica Neue"/>
                      </a:endParaRPr>
                    </a:p>
                  </a:txBody>
                  <a:tcPr>
                    <a:solidFill>
                      <a:srgbClr val="FEF2E5"/>
                    </a:solidFill>
                  </a:tcPr>
                </a:tc>
                <a:extLst>
                  <a:ext uri="{0D108BD9-81ED-4DB2-BD59-A6C34878D82A}">
                    <a16:rowId xmlns:a16="http://schemas.microsoft.com/office/drawing/2014/main" val="545651854"/>
                  </a:ext>
                </a:extLst>
              </a:tr>
            </a:tbl>
          </a:graphicData>
        </a:graphic>
      </p:graphicFrame>
    </p:spTree>
    <p:extLst>
      <p:ext uri="{BB962C8B-B14F-4D97-AF65-F5344CB8AC3E}">
        <p14:creationId xmlns:p14="http://schemas.microsoft.com/office/powerpoint/2010/main" val="2431883472"/>
      </p:ext>
    </p:extLst>
  </p:cSld>
  <p:clrMapOvr>
    <a:masterClrMapping/>
  </p:clrMapOvr>
  <p:transition spd="med"/>
</p:sld>
</file>

<file path=ppt/theme/theme1.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dcdcec69-8a07-4459-b77e-fcfe06e4af88">
      <Terms xmlns="http://schemas.microsoft.com/office/infopath/2007/PartnerControls"/>
    </lcf76f155ced4ddcb4097134ff3c332f>
    <TaxCatchAll xmlns="7509cc8b-5556-402b-b32b-f0f5b016aaa2" xsi:nil="true"/>
    <MediaLengthInSeconds xmlns="dcdcec69-8a07-4459-b77e-fcfe06e4af88" xsi:nil="true"/>
    <SharedWithUsers xmlns="7509cc8b-5556-402b-b32b-f0f5b016aaa2">
      <UserInfo>
        <DisplayName/>
        <AccountId xsi:nil="true"/>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42B45F18FBEF746B89E8D2E1333C18C" ma:contentTypeVersion="14" ma:contentTypeDescription="Een nieuw document maken." ma:contentTypeScope="" ma:versionID="7c73a0fe85214e758925524f93f80cee">
  <xsd:schema xmlns:xsd="http://www.w3.org/2001/XMLSchema" xmlns:xs="http://www.w3.org/2001/XMLSchema" xmlns:p="http://schemas.microsoft.com/office/2006/metadata/properties" xmlns:ns2="dcdcec69-8a07-4459-b77e-fcfe06e4af88" xmlns:ns3="7509cc8b-5556-402b-b32b-f0f5b016aaa2" targetNamespace="http://schemas.microsoft.com/office/2006/metadata/properties" ma:root="true" ma:fieldsID="47ed54c1b265b9299992177bfb766379" ns2:_="" ns3:_="">
    <xsd:import namespace="dcdcec69-8a07-4459-b77e-fcfe06e4af88"/>
    <xsd:import namespace="7509cc8b-5556-402b-b32b-f0f5b016aaa2"/>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GenerationTime" minOccurs="0"/>
                <xsd:element ref="ns2:MediaServiceEventHashCode" minOccurs="0"/>
                <xsd:element ref="ns2:MediaLengthInSeconds" minOccurs="0"/>
                <xsd:element ref="ns2:MediaServiceDateTaken" minOccurs="0"/>
                <xsd:element ref="ns2:lcf76f155ced4ddcb4097134ff3c332f" minOccurs="0"/>
                <xsd:element ref="ns3:TaxCatchAll" minOccurs="0"/>
                <xsd:element ref="ns2:MediaServiceOCR"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dcec69-8a07-4459-b77e-fcfe06e4af8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lcf76f155ced4ddcb4097134ff3c332f" ma:index="16" nillable="true" ma:taxonomy="true" ma:internalName="lcf76f155ced4ddcb4097134ff3c332f" ma:taxonomyFieldName="MediaServiceImageTags" ma:displayName="Afbeeldingtags" ma:readOnly="false" ma:fieldId="{5cf76f15-5ced-4ddc-b409-7134ff3c332f}" ma:taxonomyMulti="true" ma:sspId="ffc1a88e-ff28-4708-818d-a112f969d025"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SearchProperties" ma:index="1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509cc8b-5556-402b-b32b-f0f5b016aaa2"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9e546c29-e872-4526-a0a0-2f58558b5990}" ma:internalName="TaxCatchAll" ma:showField="CatchAllData" ma:web="7509cc8b-5556-402b-b32b-f0f5b016aaa2">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533783E-86AF-4357-9ED8-520DEF4907FC}">
  <ds:schemaRefs>
    <ds:schemaRef ds:uri="http://schemas.microsoft.com/office/2006/documentManagement/types"/>
    <ds:schemaRef ds:uri="dcdcec69-8a07-4459-b77e-fcfe06e4af88"/>
    <ds:schemaRef ds:uri="http://purl.org/dc/dcmitype/"/>
    <ds:schemaRef ds:uri="http://purl.org/dc/elements/1.1/"/>
    <ds:schemaRef ds:uri="http://schemas.openxmlformats.org/package/2006/metadata/core-properties"/>
    <ds:schemaRef ds:uri="http://purl.org/dc/terms/"/>
    <ds:schemaRef ds:uri="http://schemas.microsoft.com/office/infopath/2007/PartnerControls"/>
    <ds:schemaRef ds:uri="7509cc8b-5556-402b-b32b-f0f5b016aaa2"/>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66B3AB88-B986-4E88-9D25-04E93C9149E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cdcec69-8a07-4459-b77e-fcfe06e4af88"/>
    <ds:schemaRef ds:uri="7509cc8b-5556-402b-b32b-f0f5b016aaa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48DE517-034F-48F9-9F82-042BC74AC43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 2013 - 2022</Template>
  <TotalTime>10154</TotalTime>
  <Words>709</Words>
  <Application>Microsoft Office PowerPoint</Application>
  <PresentationFormat>Breedbeeld</PresentationFormat>
  <Paragraphs>34</Paragraphs>
  <Slides>3</Slides>
  <Notes>0</Notes>
  <HiddenSlides>0</HiddenSlides>
  <MMClips>0</MMClips>
  <ScaleCrop>false</ScaleCrop>
  <HeadingPairs>
    <vt:vector size="4" baseType="variant">
      <vt:variant>
        <vt:lpstr>Thema</vt:lpstr>
      </vt:variant>
      <vt:variant>
        <vt:i4>1</vt:i4>
      </vt:variant>
      <vt:variant>
        <vt:lpstr>Diatitels</vt:lpstr>
      </vt:variant>
      <vt:variant>
        <vt:i4>3</vt:i4>
      </vt:variant>
    </vt:vector>
  </HeadingPairs>
  <TitlesOfParts>
    <vt:vector size="4" baseType="lpstr">
      <vt:lpstr>21_BasicWhite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Hanneke</dc:creator>
  <cp:lastModifiedBy>Hanneke</cp:lastModifiedBy>
  <cp:revision>92</cp:revision>
  <dcterms:created xsi:type="dcterms:W3CDTF">2023-07-03T08:34:21Z</dcterms:created>
  <dcterms:modified xsi:type="dcterms:W3CDTF">2024-12-13T12:29:20Z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0x010100542B45F18FBEF746B89E8D2E1333C18C</vt:lpwstr>
  </property>
  <property fmtid="{D5CDD505-2E9C-101B-9397-08002B2CF9AE}" pid="3" name="MediaServiceImageTags">
    <vt:lpwstr/>
  </property>
  <property fmtid="{D5CDD505-2E9C-101B-9397-08002B2CF9AE}" pid="4" name="ComplianceAssetId">
    <vt:lpwstr/>
  </property>
  <property fmtid="{D5CDD505-2E9C-101B-9397-08002B2CF9AE}" pid="5" name="_ExtendedDescription">
    <vt:lpwstr/>
  </property>
  <property fmtid="{D5CDD505-2E9C-101B-9397-08002B2CF9AE}" pid="6" name="TriggerFlowInfo">
    <vt:lpwstr/>
  </property>
</Properties>
</file>