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3" r:id="rId6"/>
    <p:sldId id="25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31130-9A17-109F-592C-077A7C25F84E}" v="4" dt="2024-02-14T14:17:19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eke Van Woerkom" userId="S::fieke.vanwoerkom@mijnaansluiting.org::9fc9f487-c33c-4a73-a55f-41022521a16a" providerId="AD" clId="Web-{64231130-9A17-109F-592C-077A7C25F84E}"/>
    <pc:docChg chg="modSld">
      <pc:chgData name="Fieke Van Woerkom" userId="S::fieke.vanwoerkom@mijnaansluiting.org::9fc9f487-c33c-4a73-a55f-41022521a16a" providerId="AD" clId="Web-{64231130-9A17-109F-592C-077A7C25F84E}" dt="2024-02-14T14:17:19.954" v="3" actId="1076"/>
      <pc:docMkLst>
        <pc:docMk/>
      </pc:docMkLst>
      <pc:sldChg chg="modSp">
        <pc:chgData name="Fieke Van Woerkom" userId="S::fieke.vanwoerkom@mijnaansluiting.org::9fc9f487-c33c-4a73-a55f-41022521a16a" providerId="AD" clId="Web-{64231130-9A17-109F-592C-077A7C25F84E}" dt="2024-02-14T14:17:19.954" v="3" actId="1076"/>
        <pc:sldMkLst>
          <pc:docMk/>
          <pc:sldMk cId="0" sldId="263"/>
        </pc:sldMkLst>
        <pc:picChg chg="mod">
          <ac:chgData name="Fieke Van Woerkom" userId="S::fieke.vanwoerkom@mijnaansluiting.org::9fc9f487-c33c-4a73-a55f-41022521a16a" providerId="AD" clId="Web-{64231130-9A17-109F-592C-077A7C25F84E}" dt="2024-02-14T14:17:19.954" v="3" actId="1076"/>
          <ac:picMkLst>
            <pc:docMk/>
            <pc:sldMk cId="0" sldId="263"/>
            <ac:picMk id="2" creationId="{3FDF2BA1-4B6A-A972-5DCC-EFFE85CA4E96}"/>
          </ac:picMkLst>
        </pc:picChg>
      </pc:sldChg>
    </pc:docChg>
  </pc:docChgLst>
  <pc:docChgLst>
    <pc:chgData name="Hanneke Zindel" userId="97cd04de-05a1-46bd-bf16-c34207baf738" providerId="ADAL" clId="{A2C529E7-5321-4195-9242-23BCE28C4139}"/>
    <pc:docChg chg="delSld modSld sldOrd delMainMaster">
      <pc:chgData name="Hanneke Zindel" userId="97cd04de-05a1-46bd-bf16-c34207baf738" providerId="ADAL" clId="{A2C529E7-5321-4195-9242-23BCE28C4139}" dt="2024-02-13T15:02:28.586" v="2" actId="47"/>
      <pc:docMkLst>
        <pc:docMk/>
      </pc:docMkLst>
      <pc:sldChg chg="ord">
        <pc:chgData name="Hanneke Zindel" userId="97cd04de-05a1-46bd-bf16-c34207baf738" providerId="ADAL" clId="{A2C529E7-5321-4195-9242-23BCE28C4139}" dt="2024-02-13T15:02:11.324" v="1"/>
        <pc:sldMkLst>
          <pc:docMk/>
          <pc:sldMk cId="0" sldId="257"/>
        </pc:sldMkLst>
      </pc:sldChg>
      <pc:sldChg chg="del">
        <pc:chgData name="Hanneke Zindel" userId="97cd04de-05a1-46bd-bf16-c34207baf738" providerId="ADAL" clId="{A2C529E7-5321-4195-9242-23BCE28C4139}" dt="2024-02-13T15:02:28.586" v="2" actId="47"/>
        <pc:sldMkLst>
          <pc:docMk/>
          <pc:sldMk cId="2139034480" sldId="264"/>
        </pc:sldMkLst>
      </pc:sldChg>
      <pc:sldMasterChg chg="del delSldLayout">
        <pc:chgData name="Hanneke Zindel" userId="97cd04de-05a1-46bd-bf16-c34207baf738" providerId="ADAL" clId="{A2C529E7-5321-4195-9242-23BCE28C4139}" dt="2024-02-13T15:02:28.586" v="2" actId="47"/>
        <pc:sldMasterMkLst>
          <pc:docMk/>
          <pc:sldMasterMk cId="1710546820" sldId="2147483666"/>
        </pc:sldMasterMkLst>
        <pc:sldLayoutChg chg="del">
          <pc:chgData name="Hanneke Zindel" userId="97cd04de-05a1-46bd-bf16-c34207baf738" providerId="ADAL" clId="{A2C529E7-5321-4195-9242-23BCE28C4139}" dt="2024-02-13T15:02:28.586" v="2" actId="47"/>
          <pc:sldLayoutMkLst>
            <pc:docMk/>
            <pc:sldMasterMk cId="1710546820" sldId="2147483666"/>
            <pc:sldLayoutMk cId="4249299040" sldId="2147483667"/>
          </pc:sldLayoutMkLst>
        </pc:sldLayoutChg>
        <pc:sldLayoutChg chg="del">
          <pc:chgData name="Hanneke Zindel" userId="97cd04de-05a1-46bd-bf16-c34207baf738" providerId="ADAL" clId="{A2C529E7-5321-4195-9242-23BCE28C4139}" dt="2024-02-13T15:02:28.586" v="2" actId="47"/>
          <pc:sldLayoutMkLst>
            <pc:docMk/>
            <pc:sldMasterMk cId="1710546820" sldId="2147483666"/>
            <pc:sldLayoutMk cId="3885912252" sldId="2147483668"/>
          </pc:sldLayoutMkLst>
        </pc:sldLayoutChg>
        <pc:sldLayoutChg chg="del">
          <pc:chgData name="Hanneke Zindel" userId="97cd04de-05a1-46bd-bf16-c34207baf738" providerId="ADAL" clId="{A2C529E7-5321-4195-9242-23BCE28C4139}" dt="2024-02-13T15:02:28.586" v="2" actId="47"/>
          <pc:sldLayoutMkLst>
            <pc:docMk/>
            <pc:sldMasterMk cId="1710546820" sldId="2147483666"/>
            <pc:sldLayoutMk cId="1843495715" sldId="2147483669"/>
          </pc:sldLayoutMkLst>
        </pc:sldLayoutChg>
        <pc:sldLayoutChg chg="del">
          <pc:chgData name="Hanneke Zindel" userId="97cd04de-05a1-46bd-bf16-c34207baf738" providerId="ADAL" clId="{A2C529E7-5321-4195-9242-23BCE28C4139}" dt="2024-02-13T15:02:28.586" v="2" actId="47"/>
          <pc:sldLayoutMkLst>
            <pc:docMk/>
            <pc:sldMasterMk cId="1710546820" sldId="2147483666"/>
            <pc:sldLayoutMk cId="957811407" sldId="2147483670"/>
          </pc:sldLayoutMkLst>
        </pc:sldLayoutChg>
        <pc:sldLayoutChg chg="del">
          <pc:chgData name="Hanneke Zindel" userId="97cd04de-05a1-46bd-bf16-c34207baf738" providerId="ADAL" clId="{A2C529E7-5321-4195-9242-23BCE28C4139}" dt="2024-02-13T15:02:28.586" v="2" actId="47"/>
          <pc:sldLayoutMkLst>
            <pc:docMk/>
            <pc:sldMasterMk cId="1710546820" sldId="2147483666"/>
            <pc:sldLayoutMk cId="4148315968" sldId="2147483671"/>
          </pc:sldLayoutMkLst>
        </pc:sldLayoutChg>
        <pc:sldLayoutChg chg="del">
          <pc:chgData name="Hanneke Zindel" userId="97cd04de-05a1-46bd-bf16-c34207baf738" providerId="ADAL" clId="{A2C529E7-5321-4195-9242-23BCE28C4139}" dt="2024-02-13T15:02:28.586" v="2" actId="47"/>
          <pc:sldLayoutMkLst>
            <pc:docMk/>
            <pc:sldMasterMk cId="1710546820" sldId="2147483666"/>
            <pc:sldLayoutMk cId="1937782621" sldId="2147483672"/>
          </pc:sldLayoutMkLst>
        </pc:sldLayoutChg>
        <pc:sldLayoutChg chg="del">
          <pc:chgData name="Hanneke Zindel" userId="97cd04de-05a1-46bd-bf16-c34207baf738" providerId="ADAL" clId="{A2C529E7-5321-4195-9242-23BCE28C4139}" dt="2024-02-13T15:02:28.586" v="2" actId="47"/>
          <pc:sldLayoutMkLst>
            <pc:docMk/>
            <pc:sldMasterMk cId="1710546820" sldId="2147483666"/>
            <pc:sldLayoutMk cId="3349604172" sldId="2147483673"/>
          </pc:sldLayoutMkLst>
        </pc:sldLayoutChg>
        <pc:sldLayoutChg chg="del">
          <pc:chgData name="Hanneke Zindel" userId="97cd04de-05a1-46bd-bf16-c34207baf738" providerId="ADAL" clId="{A2C529E7-5321-4195-9242-23BCE28C4139}" dt="2024-02-13T15:02:28.586" v="2" actId="47"/>
          <pc:sldLayoutMkLst>
            <pc:docMk/>
            <pc:sldMasterMk cId="1710546820" sldId="2147483666"/>
            <pc:sldLayoutMk cId="2568389287" sldId="2147483674"/>
          </pc:sldLayoutMkLst>
        </pc:sldLayoutChg>
        <pc:sldLayoutChg chg="del">
          <pc:chgData name="Hanneke Zindel" userId="97cd04de-05a1-46bd-bf16-c34207baf738" providerId="ADAL" clId="{A2C529E7-5321-4195-9242-23BCE28C4139}" dt="2024-02-13T15:02:28.586" v="2" actId="47"/>
          <pc:sldLayoutMkLst>
            <pc:docMk/>
            <pc:sldMasterMk cId="1710546820" sldId="2147483666"/>
            <pc:sldLayoutMk cId="84292403" sldId="2147483675"/>
          </pc:sldLayoutMkLst>
        </pc:sldLayoutChg>
        <pc:sldLayoutChg chg="del">
          <pc:chgData name="Hanneke Zindel" userId="97cd04de-05a1-46bd-bf16-c34207baf738" providerId="ADAL" clId="{A2C529E7-5321-4195-9242-23BCE28C4139}" dt="2024-02-13T15:02:28.586" v="2" actId="47"/>
          <pc:sldLayoutMkLst>
            <pc:docMk/>
            <pc:sldMasterMk cId="1710546820" sldId="2147483666"/>
            <pc:sldLayoutMk cId="515967256" sldId="2147483676"/>
          </pc:sldLayoutMkLst>
        </pc:sldLayoutChg>
        <pc:sldLayoutChg chg="del">
          <pc:chgData name="Hanneke Zindel" userId="97cd04de-05a1-46bd-bf16-c34207baf738" providerId="ADAL" clId="{A2C529E7-5321-4195-9242-23BCE28C4139}" dt="2024-02-13T15:02:28.586" v="2" actId="47"/>
          <pc:sldLayoutMkLst>
            <pc:docMk/>
            <pc:sldMasterMk cId="1710546820" sldId="2147483666"/>
            <pc:sldLayoutMk cId="3231119585" sldId="2147483677"/>
          </pc:sldLayoutMkLst>
        </pc:sldLayoutChg>
      </pc:sldMasterChg>
    </pc:docChg>
  </pc:docChgLst>
  <pc:docChgLst>
    <pc:chgData name="Eefje Emmaneel-van Woerkom" userId="S::eefje.vanwoerkom@mijnaansluiting.org::5ba0c12f-243c-4ceb-b82f-8e60d40f9fb5" providerId="AD" clId="Web-{C7D34F71-9161-87E4-4745-0714656C4E90}"/>
    <pc:docChg chg="addSld delSld modSld addMainMaster modMainMaster">
      <pc:chgData name="Eefje Emmaneel-van Woerkom" userId="S::eefje.vanwoerkom@mijnaansluiting.org::5ba0c12f-243c-4ceb-b82f-8e60d40f9fb5" providerId="AD" clId="Web-{C7D34F71-9161-87E4-4745-0714656C4E90}" dt="2024-01-15T13:35:40.168" v="60" actId="1076"/>
      <pc:docMkLst>
        <pc:docMk/>
      </pc:docMkLst>
      <pc:sldChg chg="del">
        <pc:chgData name="Eefje Emmaneel-van Woerkom" userId="S::eefje.vanwoerkom@mijnaansluiting.org::5ba0c12f-243c-4ceb-b82f-8e60d40f9fb5" providerId="AD" clId="Web-{C7D34F71-9161-87E4-4745-0714656C4E90}" dt="2024-01-15T13:32:58.630" v="4"/>
        <pc:sldMkLst>
          <pc:docMk/>
          <pc:sldMk cId="3351439039" sldId="256"/>
        </pc:sldMkLst>
      </pc:sldChg>
      <pc:sldChg chg="add">
        <pc:chgData name="Eefje Emmaneel-van Woerkom" userId="S::eefje.vanwoerkom@mijnaansluiting.org::5ba0c12f-243c-4ceb-b82f-8e60d40f9fb5" providerId="AD" clId="Web-{C7D34F71-9161-87E4-4745-0714656C4E90}" dt="2024-01-15T13:32:29.035" v="2"/>
        <pc:sldMkLst>
          <pc:docMk/>
          <pc:sldMk cId="0" sldId="257"/>
        </pc:sldMkLst>
      </pc:sldChg>
      <pc:sldChg chg="delSp modSp add">
        <pc:chgData name="Eefje Emmaneel-van Woerkom" userId="S::eefje.vanwoerkom@mijnaansluiting.org::5ba0c12f-243c-4ceb-b82f-8e60d40f9fb5" providerId="AD" clId="Web-{C7D34F71-9161-87E4-4745-0714656C4E90}" dt="2024-01-15T13:35:40.168" v="60" actId="1076"/>
        <pc:sldMkLst>
          <pc:docMk/>
          <pc:sldMk cId="0" sldId="258"/>
        </pc:sldMkLst>
        <pc:spChg chg="del">
          <ac:chgData name="Eefje Emmaneel-van Woerkom" userId="S::eefje.vanwoerkom@mijnaansluiting.org::5ba0c12f-243c-4ceb-b82f-8e60d40f9fb5" providerId="AD" clId="Web-{C7D34F71-9161-87E4-4745-0714656C4E90}" dt="2024-01-15T13:35:38.027" v="59"/>
          <ac:spMkLst>
            <pc:docMk/>
            <pc:sldMk cId="0" sldId="258"/>
            <ac:spMk id="175" creationId="{00000000-0000-0000-0000-000000000000}"/>
          </ac:spMkLst>
        </pc:spChg>
        <pc:spChg chg="mod">
          <ac:chgData name="Eefje Emmaneel-van Woerkom" userId="S::eefje.vanwoerkom@mijnaansluiting.org::5ba0c12f-243c-4ceb-b82f-8e60d40f9fb5" providerId="AD" clId="Web-{C7D34F71-9161-87E4-4745-0714656C4E90}" dt="2024-01-15T13:35:40.168" v="60" actId="1076"/>
          <ac:spMkLst>
            <pc:docMk/>
            <pc:sldMk cId="0" sldId="258"/>
            <ac:spMk id="178" creationId="{00000000-0000-0000-0000-000000000000}"/>
          </ac:spMkLst>
        </pc:spChg>
      </pc:sldChg>
      <pc:sldChg chg="addSp delSp modSp add">
        <pc:chgData name="Eefje Emmaneel-van Woerkom" userId="S::eefje.vanwoerkom@mijnaansluiting.org::5ba0c12f-243c-4ceb-b82f-8e60d40f9fb5" providerId="AD" clId="Web-{C7D34F71-9161-87E4-4745-0714656C4E90}" dt="2024-01-15T13:34:59.822" v="11" actId="1076"/>
        <pc:sldMkLst>
          <pc:docMk/>
          <pc:sldMk cId="0" sldId="263"/>
        </pc:sldMkLst>
        <pc:spChg chg="del">
          <ac:chgData name="Eefje Emmaneel-van Woerkom" userId="S::eefje.vanwoerkom@mijnaansluiting.org::5ba0c12f-243c-4ceb-b82f-8e60d40f9fb5" providerId="AD" clId="Web-{C7D34F71-9161-87E4-4745-0714656C4E90}" dt="2024-01-15T13:34:51.478" v="8"/>
          <ac:spMkLst>
            <pc:docMk/>
            <pc:sldMk cId="0" sldId="263"/>
            <ac:spMk id="200" creationId="{00000000-0000-0000-0000-000000000000}"/>
          </ac:spMkLst>
        </pc:spChg>
        <pc:picChg chg="add mod modCrop">
          <ac:chgData name="Eefje Emmaneel-van Woerkom" userId="S::eefje.vanwoerkom@mijnaansluiting.org::5ba0c12f-243c-4ceb-b82f-8e60d40f9fb5" providerId="AD" clId="Web-{C7D34F71-9161-87E4-4745-0714656C4E90}" dt="2024-01-15T13:34:59.822" v="11" actId="1076"/>
          <ac:picMkLst>
            <pc:docMk/>
            <pc:sldMk cId="0" sldId="263"/>
            <ac:picMk id="2" creationId="{3FDF2BA1-4B6A-A972-5DCC-EFFE85CA4E96}"/>
          </ac:picMkLst>
        </pc:picChg>
      </pc:sldChg>
      <pc:sldChg chg="add">
        <pc:chgData name="Eefje Emmaneel-van Woerkom" userId="S::eefje.vanwoerkom@mijnaansluiting.org::5ba0c12f-243c-4ceb-b82f-8e60d40f9fb5" providerId="AD" clId="Web-{C7D34F71-9161-87E4-4745-0714656C4E90}" dt="2024-01-15T13:32:56.552" v="3"/>
        <pc:sldMkLst>
          <pc:docMk/>
          <pc:sldMk cId="2139034480" sldId="264"/>
        </pc:sldMkLst>
      </pc:sldChg>
      <pc:sldMasterChg chg="add addSldLayout">
        <pc:chgData name="Eefje Emmaneel-van Woerkom" userId="S::eefje.vanwoerkom@mijnaansluiting.org::5ba0c12f-243c-4ceb-b82f-8e60d40f9fb5" providerId="AD" clId="Web-{C7D34F71-9161-87E4-4745-0714656C4E90}" dt="2024-01-15T13:32:27.754" v="0"/>
        <pc:sldMasterMkLst>
          <pc:docMk/>
          <pc:sldMasterMk cId="0" sldId="2147483648"/>
        </pc:sldMasterMkLst>
        <pc:sldLayoutChg chg="ad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0" sldId="2147483648"/>
            <pc:sldLayoutMk cId="0" sldId="2147483658"/>
          </pc:sldLayoutMkLst>
        </pc:sldLayoutChg>
        <pc:sldLayoutChg chg="ad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0" sldId="2147483648"/>
            <pc:sldLayoutMk cId="0" sldId="2147483659"/>
          </pc:sldLayoutMkLst>
        </pc:sldLayoutChg>
        <pc:sldLayoutChg chg="ad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0" sldId="2147483648"/>
            <pc:sldLayoutMk cId="0" sldId="2147483660"/>
          </pc:sldLayoutMkLst>
        </pc:sldLayoutChg>
        <pc:sldLayoutChg chg="ad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0" sldId="2147483648"/>
            <pc:sldLayoutMk cId="0" sldId="2147483661"/>
          </pc:sldLayoutMkLst>
        </pc:sldLayoutChg>
        <pc:sldLayoutChg chg="ad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0" sldId="2147483648"/>
            <pc:sldLayoutMk cId="0" sldId="2147483662"/>
          </pc:sldLayoutMkLst>
        </pc:sldLayoutChg>
        <pc:sldLayoutChg chg="ad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0" sldId="2147483648"/>
            <pc:sldLayoutMk cId="0" sldId="2147483663"/>
          </pc:sldLayoutMkLst>
        </pc:sldLayoutChg>
        <pc:sldLayoutChg chg="ad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0" sldId="2147483648"/>
            <pc:sldLayoutMk cId="0" sldId="2147483664"/>
          </pc:sldLayoutMkLst>
        </pc:sldLayoutChg>
        <pc:sldLayoutChg chg="ad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0" sldId="2147483648"/>
            <pc:sldLayoutMk cId="0" sldId="2147483665"/>
          </pc:sldLayoutMkLst>
        </pc:sldLayoutChg>
      </pc:sldMasterChg>
      <pc:sldMasterChg chg="replId modSldLayout">
        <pc:chgData name="Eefje Emmaneel-van Woerkom" userId="S::eefje.vanwoerkom@mijnaansluiting.org::5ba0c12f-243c-4ceb-b82f-8e60d40f9fb5" providerId="AD" clId="Web-{C7D34F71-9161-87E4-4745-0714656C4E90}" dt="2024-01-15T13:32:27.754" v="0"/>
        <pc:sldMasterMkLst>
          <pc:docMk/>
          <pc:sldMasterMk cId="1710546820" sldId="2147483666"/>
        </pc:sldMasterMkLst>
        <pc:sldLayoutChg chg="replI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1710546820" sldId="2147483666"/>
            <pc:sldLayoutMk cId="4249299040" sldId="2147483667"/>
          </pc:sldLayoutMkLst>
        </pc:sldLayoutChg>
        <pc:sldLayoutChg chg="replI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1710546820" sldId="2147483666"/>
            <pc:sldLayoutMk cId="3885912252" sldId="2147483668"/>
          </pc:sldLayoutMkLst>
        </pc:sldLayoutChg>
        <pc:sldLayoutChg chg="replI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1710546820" sldId="2147483666"/>
            <pc:sldLayoutMk cId="1843495715" sldId="2147483669"/>
          </pc:sldLayoutMkLst>
        </pc:sldLayoutChg>
        <pc:sldLayoutChg chg="replI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1710546820" sldId="2147483666"/>
            <pc:sldLayoutMk cId="957811407" sldId="2147483670"/>
          </pc:sldLayoutMkLst>
        </pc:sldLayoutChg>
        <pc:sldLayoutChg chg="replI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1710546820" sldId="2147483666"/>
            <pc:sldLayoutMk cId="4148315968" sldId="2147483671"/>
          </pc:sldLayoutMkLst>
        </pc:sldLayoutChg>
        <pc:sldLayoutChg chg="replI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1710546820" sldId="2147483666"/>
            <pc:sldLayoutMk cId="1937782621" sldId="2147483672"/>
          </pc:sldLayoutMkLst>
        </pc:sldLayoutChg>
        <pc:sldLayoutChg chg="replI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1710546820" sldId="2147483666"/>
            <pc:sldLayoutMk cId="3349604172" sldId="2147483673"/>
          </pc:sldLayoutMkLst>
        </pc:sldLayoutChg>
        <pc:sldLayoutChg chg="replI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1710546820" sldId="2147483666"/>
            <pc:sldLayoutMk cId="2568389287" sldId="2147483674"/>
          </pc:sldLayoutMkLst>
        </pc:sldLayoutChg>
        <pc:sldLayoutChg chg="replI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1710546820" sldId="2147483666"/>
            <pc:sldLayoutMk cId="84292403" sldId="2147483675"/>
          </pc:sldLayoutMkLst>
        </pc:sldLayoutChg>
        <pc:sldLayoutChg chg="replI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1710546820" sldId="2147483666"/>
            <pc:sldLayoutMk cId="515967256" sldId="2147483676"/>
          </pc:sldLayoutMkLst>
        </pc:sldLayoutChg>
        <pc:sldLayoutChg chg="replId">
          <pc:chgData name="Eefje Emmaneel-van Woerkom" userId="S::eefje.vanwoerkom@mijnaansluiting.org::5ba0c12f-243c-4ceb-b82f-8e60d40f9fb5" providerId="AD" clId="Web-{C7D34F71-9161-87E4-4745-0714656C4E90}" dt="2024-01-15T13:32:27.754" v="0"/>
          <pc:sldLayoutMkLst>
            <pc:docMk/>
            <pc:sldMasterMk cId="1710546820" sldId="2147483666"/>
            <pc:sldLayoutMk cId="3231119585" sldId="2147483677"/>
          </pc:sldLayoutMkLst>
        </pc:sldLayoutChg>
      </pc:sldMasterChg>
    </pc:docChg>
  </pc:docChgLst>
  <pc:docChgLst>
    <pc:chgData name="Henri van de Zande" userId="S::henri.vandezande@mijnaansluiting.org::bfb26863-f23a-43e9-b6cf-e7cd82a429b5" providerId="AD" clId="Web-{1BC4DC97-A2B2-9CB1-0852-EF375EE2608C}"/>
    <pc:docChg chg="modSld">
      <pc:chgData name="Henri van de Zande" userId="S::henri.vandezande@mijnaansluiting.org::bfb26863-f23a-43e9-b6cf-e7cd82a429b5" providerId="AD" clId="Web-{1BC4DC97-A2B2-9CB1-0852-EF375EE2608C}" dt="2024-01-19T15:16:39.202" v="23"/>
      <pc:docMkLst>
        <pc:docMk/>
      </pc:docMkLst>
      <pc:sldChg chg="modSp">
        <pc:chgData name="Henri van de Zande" userId="S::henri.vandezande@mijnaansluiting.org::bfb26863-f23a-43e9-b6cf-e7cd82a429b5" providerId="AD" clId="Web-{1BC4DC97-A2B2-9CB1-0852-EF375EE2608C}" dt="2024-01-19T15:16:39.202" v="23"/>
        <pc:sldMkLst>
          <pc:docMk/>
          <pc:sldMk cId="2139034480" sldId="264"/>
        </pc:sldMkLst>
        <pc:graphicFrameChg chg="mod modGraphic">
          <ac:chgData name="Henri van de Zande" userId="S::henri.vandezande@mijnaansluiting.org::bfb26863-f23a-43e9-b6cf-e7cd82a429b5" providerId="AD" clId="Web-{1BC4DC97-A2B2-9CB1-0852-EF375EE2608C}" dt="2024-01-19T15:16:39.202" v="23"/>
          <ac:graphicFrameMkLst>
            <pc:docMk/>
            <pc:sldMk cId="2139034480" sldId="264"/>
            <ac:graphicFrameMk id="3" creationId="{4BBE1973-91D6-6797-83FD-53B477A9FFA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en datum</a:t>
            </a:r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Naam presentatie</a:t>
            </a:r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100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dia</a:t>
            </a:r>
          </a:p>
        </p:txBody>
      </p:sp>
      <p:sp>
        <p:nvSpPr>
          <p:cNvPr id="10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el agend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Titel agenda</a:t>
            </a:r>
          </a:p>
        </p:txBody>
      </p:sp>
      <p:sp>
        <p:nvSpPr>
          <p:cNvPr id="109" name="Ondertitel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agenda</a:t>
            </a:r>
          </a:p>
        </p:txBody>
      </p:sp>
      <p:sp>
        <p:nvSpPr>
          <p:cNvPr id="110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Agendaonderwerpen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Uiting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eitinformati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Feitinformatie</a:t>
            </a:r>
          </a:p>
        </p:txBody>
      </p:sp>
      <p:sp>
        <p:nvSpPr>
          <p:cNvPr id="12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oekenning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Toekenning</a:t>
            </a:r>
          </a:p>
        </p:txBody>
      </p:sp>
      <p:sp>
        <p:nvSpPr>
          <p:cNvPr id="136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“Bijzonder citaat”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chaal salade met gebakken rijst, gekookte eieren en eetstokjes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chaal met zalmkoekjes, salade en humm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Schaal pappardellepasta met peterselieboter, geroosterde hazelnoten en geraspte parmezaanse kaas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chaal salade met gebakken rijst, gekookte eieren en eetstokjes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's en limoenen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Naam presentatie</a:t>
            </a:r>
          </a:p>
        </p:txBody>
      </p:sp>
      <p:sp>
        <p:nvSpPr>
          <p:cNvPr id="23" name="Auteur en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en datum</a:t>
            </a:r>
          </a:p>
        </p:txBody>
      </p:sp>
      <p:sp>
        <p:nvSpPr>
          <p:cNvPr id="24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chaal met zalmkoekjes, salade en humm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Naam dia</a:t>
            </a:r>
          </a:p>
        </p:txBody>
      </p:sp>
      <p:sp>
        <p:nvSpPr>
          <p:cNvPr id="34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542617"/>
            <a:ext cx="184253" cy="187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aam di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43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dia</a:t>
            </a:r>
          </a:p>
        </p:txBody>
      </p:sp>
      <p:sp>
        <p:nvSpPr>
          <p:cNvPr id="44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dia</a:t>
            </a:r>
          </a:p>
        </p:txBody>
      </p:sp>
      <p:sp>
        <p:nvSpPr>
          <p:cNvPr id="61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chaal pappardellepasta met peterselieboter, geroosterde hazelnoten en geraspte parmezaanse kaas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6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, opsommingstekens en livevideo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dia</a:t>
            </a:r>
          </a:p>
        </p:txBody>
      </p:sp>
      <p:sp>
        <p:nvSpPr>
          <p:cNvPr id="72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7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, opsommingstekens en livevideo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dia</a:t>
            </a:r>
          </a:p>
        </p:txBody>
      </p:sp>
      <p:sp>
        <p:nvSpPr>
          <p:cNvPr id="82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8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Sectietitel</a:t>
            </a:r>
          </a:p>
        </p:txBody>
      </p:sp>
      <p:sp>
        <p:nvSpPr>
          <p:cNvPr id="9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542617"/>
            <a:ext cx="184253" cy="187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Naam dia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261" y="6012578"/>
            <a:ext cx="589587" cy="58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042204" y="-59147"/>
            <a:ext cx="6421208" cy="6976293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uimte voor…"/>
          <p:cNvSpPr txBox="1"/>
          <p:nvPr/>
        </p:nvSpPr>
        <p:spPr>
          <a:xfrm>
            <a:off x="3738066" y="2207149"/>
            <a:ext cx="4626222" cy="1971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>
              <a:spcBef>
                <a:spcPts val="0"/>
              </a:spcBef>
              <a:defRPr sz="9200">
                <a:latin typeface="DM Sans Regular"/>
                <a:ea typeface="DM Sans Regular"/>
                <a:cs typeface="DM Sans Regular"/>
                <a:sym typeface="DM Sans Regular"/>
              </a:defRPr>
            </a:pPr>
            <a:r>
              <a:rPr lang="en-US" sz="4600" dirty="0" err="1"/>
              <a:t>Voorbeeld</a:t>
            </a:r>
            <a:r>
              <a:rPr lang="en-US" sz="4600" dirty="0"/>
              <a:t> </a:t>
            </a:r>
            <a:r>
              <a:rPr lang="en-US" sz="4600" dirty="0" err="1"/>
              <a:t>procesafspraken</a:t>
            </a:r>
            <a:r>
              <a:rPr lang="en-US" sz="4600" dirty="0"/>
              <a:t> WoW - AZON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DSMW_Alle_logos_01.pdf" descr="DSMW_Alle_logos_0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564" y="5755878"/>
            <a:ext cx="1102982" cy="110298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Body tekst"/>
          <p:cNvSpPr txBox="1"/>
          <p:nvPr/>
        </p:nvSpPr>
        <p:spPr>
          <a:xfrm>
            <a:off x="1430918" y="2973917"/>
            <a:ext cx="1057911" cy="217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sz="1200"/>
              <a:t>Body tekst</a:t>
            </a:r>
          </a:p>
        </p:txBody>
      </p:sp>
      <p:pic>
        <p:nvPicPr>
          <p:cNvPr id="203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4551" y="-196711"/>
            <a:ext cx="4993635" cy="7065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DF2BA1-4B6A-A972-5DCC-EFFE85CA4E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1" t="9897" r="1929" b="13816"/>
          <a:stretch/>
        </p:blipFill>
        <p:spPr>
          <a:xfrm>
            <a:off x="1056" y="102454"/>
            <a:ext cx="12218381" cy="66532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415" y="1112432"/>
            <a:ext cx="4633170" cy="4633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dcec69-8a07-4459-b77e-fcfe06e4af88">
      <Terms xmlns="http://schemas.microsoft.com/office/infopath/2007/PartnerControls"/>
    </lcf76f155ced4ddcb4097134ff3c332f>
    <TaxCatchAll xmlns="7509cc8b-5556-402b-b32b-f0f5b016aaa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2B45F18FBEF746B89E8D2E1333C18C" ma:contentTypeVersion="14" ma:contentTypeDescription="Een nieuw document maken." ma:contentTypeScope="" ma:versionID="7c73a0fe85214e758925524f93f80cee">
  <xsd:schema xmlns:xsd="http://www.w3.org/2001/XMLSchema" xmlns:xs="http://www.w3.org/2001/XMLSchema" xmlns:p="http://schemas.microsoft.com/office/2006/metadata/properties" xmlns:ns2="dcdcec69-8a07-4459-b77e-fcfe06e4af88" xmlns:ns3="7509cc8b-5556-402b-b32b-f0f5b016aaa2" targetNamespace="http://schemas.microsoft.com/office/2006/metadata/properties" ma:root="true" ma:fieldsID="47ed54c1b265b9299992177bfb766379" ns2:_="" ns3:_="">
    <xsd:import namespace="dcdcec69-8a07-4459-b77e-fcfe06e4af88"/>
    <xsd:import namespace="7509cc8b-5556-402b-b32b-f0f5b016aa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cec69-8a07-4459-b77e-fcfe06e4af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ffc1a88e-ff28-4708-818d-a112f969d0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9cc8b-5556-402b-b32b-f0f5b016aaa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546c29-e872-4526-a0a0-2f58558b5990}" ma:internalName="TaxCatchAll" ma:showField="CatchAllData" ma:web="7509cc8b-5556-402b-b32b-f0f5b016aa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B32F8A-56ED-4692-A686-539F28AC6280}">
  <ds:schemaRefs>
    <ds:schemaRef ds:uri="http://schemas.microsoft.com/office/2006/metadata/properties"/>
    <ds:schemaRef ds:uri="http://schemas.microsoft.com/office/infopath/2007/PartnerControls"/>
    <ds:schemaRef ds:uri="dcdcec69-8a07-4459-b77e-fcfe06e4af88"/>
    <ds:schemaRef ds:uri="7509cc8b-5556-402b-b32b-f0f5b016aaa2"/>
  </ds:schemaRefs>
</ds:datastoreItem>
</file>

<file path=customXml/itemProps2.xml><?xml version="1.0" encoding="utf-8"?>
<ds:datastoreItem xmlns:ds="http://schemas.openxmlformats.org/officeDocument/2006/customXml" ds:itemID="{5C7EB383-69D7-47E2-B12B-06B2546553E0}"/>
</file>

<file path=customXml/itemProps3.xml><?xml version="1.0" encoding="utf-8"?>
<ds:datastoreItem xmlns:ds="http://schemas.openxmlformats.org/officeDocument/2006/customXml" ds:itemID="{0ED608E9-0680-4AE8-AD21-467CD82170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21_BasicWhite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Hanneke</cp:lastModifiedBy>
  <cp:revision>20</cp:revision>
  <dcterms:created xsi:type="dcterms:W3CDTF">2024-01-15T13:31:58Z</dcterms:created>
  <dcterms:modified xsi:type="dcterms:W3CDTF">2024-02-14T14:17:23Z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0x010100542B45F18FBEF746B89E8D2E1333C18C</vt:lpwstr>
  </property>
  <property fmtid="{D5CDD505-2E9C-101B-9397-08002B2CF9AE}" pid="3" name="MediaServiceImageTags">
    <vt:lpwstr/>
  </property>
</Properties>
</file>