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4"/>
  </p:sldMasterIdLst>
  <p:notesMasterIdLst>
    <p:notesMasterId r:id="rId18"/>
  </p:notesMasterIdLst>
  <p:handoutMasterIdLst>
    <p:handoutMasterId r:id="rId19"/>
  </p:handoutMasterIdLst>
  <p:sldIdLst>
    <p:sldId id="258" r:id="rId5"/>
    <p:sldId id="738" r:id="rId6"/>
    <p:sldId id="739" r:id="rId7"/>
    <p:sldId id="726" r:id="rId8"/>
    <p:sldId id="741" r:id="rId9"/>
    <p:sldId id="742" r:id="rId10"/>
    <p:sldId id="740" r:id="rId11"/>
    <p:sldId id="745" r:id="rId12"/>
    <p:sldId id="743" r:id="rId13"/>
    <p:sldId id="744" r:id="rId14"/>
    <p:sldId id="746" r:id="rId15"/>
    <p:sldId id="747" r:id="rId16"/>
    <p:sldId id="267" r:id="rId17"/>
  </p:sldIdLst>
  <p:sldSz cx="12196763" cy="6858000"/>
  <p:notesSz cx="6858000" cy="9144000"/>
  <p:defaultTextStyle>
    <a:defPPr>
      <a:defRPr lang="nl-NL"/>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userDrawn="1">
          <p15:clr>
            <a:srgbClr val="A4A3A4"/>
          </p15:clr>
        </p15:guide>
        <p15:guide id="2" orient="horz" pos="845" userDrawn="1">
          <p15:clr>
            <a:srgbClr val="A4A3A4"/>
          </p15:clr>
        </p15:guide>
        <p15:guide id="3" orient="horz" pos="935" userDrawn="1">
          <p15:clr>
            <a:srgbClr val="A4A3A4"/>
          </p15:clr>
        </p15:guide>
        <p15:guide id="4" orient="horz" pos="3748" userDrawn="1">
          <p15:clr>
            <a:srgbClr val="A4A3A4"/>
          </p15:clr>
        </p15:guide>
        <p15:guide id="5" pos="508" userDrawn="1">
          <p15:clr>
            <a:srgbClr val="A4A3A4"/>
          </p15:clr>
        </p15:guide>
        <p15:guide id="6" pos="717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C8B328-E15D-2314-3E8E-104D1999BEBD}" name="Hanneke" initials="H" userId="Hanneke" providerId="None"/>
  <p188:author id="{10471531-04A8-779D-005D-7968288696B1}" name="Louis van der Hoeven" initials="LH" userId="S::louis.vanderhoeven@mijnaansluiting.org::6be9b9c8-8700-4b8d-ac19-6d8542f1be02" providerId="AD"/>
  <p188:author id="{EDFA80A3-D375-362F-6716-72514A4D6AC0}" name="Fieke Van Woerkom" initials="FW" userId="S::fieke.vanwoerkom@mijnaansluiting.org::9fc9f487-c33c-4a73-a55f-41022521a1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ck van der Weg" initials="RvdW" lastIdx="6" clrIdx="0"/>
  <p:cmAuthor id="2" name="Ilse de Groot" initials="IdG" lastIdx="7" clrIdx="1">
    <p:extLst>
      <p:ext uri="{19B8F6BF-5375-455C-9EA6-DF929625EA0E}">
        <p15:presenceInfo xmlns:p15="http://schemas.microsoft.com/office/powerpoint/2012/main" userId="S-1-5-21-2890558824-3927818043-3374662254-1188" providerId="AD"/>
      </p:ext>
    </p:extLst>
  </p:cmAuthor>
  <p:cmAuthor id="3" name="Kelly Kok" initials="KK" lastIdx="6" clrIdx="2">
    <p:extLst>
      <p:ext uri="{19B8F6BF-5375-455C-9EA6-DF929625EA0E}">
        <p15:presenceInfo xmlns:p15="http://schemas.microsoft.com/office/powerpoint/2012/main" userId="S-1-5-21-2890558824-3927818043-3374662254-1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A"/>
    <a:srgbClr val="C1C2CC"/>
    <a:srgbClr val="FFFFFF"/>
    <a:srgbClr val="E2E7F1"/>
    <a:srgbClr val="646464"/>
    <a:srgbClr val="BC358D"/>
    <a:srgbClr val="7E7E7E"/>
    <a:srgbClr val="D9D9D9"/>
    <a:srgbClr val="CFCFCF"/>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1304B-39ED-2FF9-FFCD-4419693EB3F7}" v="13" dt="2024-05-07T14:56:42.720"/>
    <p1510:client id="{F3A29363-C8C6-08C3-3698-94E0A8B04CD1}" v="157" dt="2024-05-07T15:12:09.643"/>
  </p1510:revLst>
</p1510:revInfo>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0"/>
        <p:guide orient="horz" pos="845"/>
        <p:guide orient="horz" pos="935"/>
        <p:guide orient="horz" pos="3748"/>
        <p:guide pos="508"/>
        <p:guide pos="7175"/>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ke Van Woerkom" userId="S::fieke.vanwoerkom@mijnaansluiting.org::9fc9f487-c33c-4a73-a55f-41022521a16a" providerId="AD" clId="Web-{66809E06-BC93-E5F3-228F-EBCAF6AAA38C}"/>
    <pc:docChg chg="mod modSld">
      <pc:chgData name="Fieke Van Woerkom" userId="S::fieke.vanwoerkom@mijnaansluiting.org::9fc9f487-c33c-4a73-a55f-41022521a16a" providerId="AD" clId="Web-{66809E06-BC93-E5F3-228F-EBCAF6AAA38C}" dt="2024-02-29T15:29:31.777" v="447"/>
      <pc:docMkLst>
        <pc:docMk/>
      </pc:docMkLst>
      <pc:sldChg chg="modSp addCm">
        <pc:chgData name="Fieke Van Woerkom" userId="S::fieke.vanwoerkom@mijnaansluiting.org::9fc9f487-c33c-4a73-a55f-41022521a16a" providerId="AD" clId="Web-{66809E06-BC93-E5F3-228F-EBCAF6AAA38C}" dt="2024-02-29T15:18:01.888" v="254"/>
        <pc:sldMkLst>
          <pc:docMk/>
          <pc:sldMk cId="3496968950" sldId="726"/>
        </pc:sldMkLst>
        <pc:graphicFrameChg chg="mod modGraphic">
          <ac:chgData name="Fieke Van Woerkom" userId="S::fieke.vanwoerkom@mijnaansluiting.org::9fc9f487-c33c-4a73-a55f-41022521a16a" providerId="AD" clId="Web-{66809E06-BC93-E5F3-228F-EBCAF6AAA38C}" dt="2024-02-29T15:18:01.888" v="254"/>
          <ac:graphicFrameMkLst>
            <pc:docMk/>
            <pc:sldMk cId="3496968950" sldId="726"/>
            <ac:graphicFrameMk id="2" creationId="{C2477DBC-3FE1-86DB-461D-2C0A416FE459}"/>
          </ac:graphicFrameMkLst>
        </pc:graphicFrameChg>
        <pc:extLst>
          <p:ext xmlns:p="http://schemas.openxmlformats.org/presentationml/2006/main" uri="{D6D511B9-2390-475A-947B-AFAB55BFBCF1}">
            <pc226:cmChg xmlns:pc226="http://schemas.microsoft.com/office/powerpoint/2022/06/main/command" chg="add">
              <pc226:chgData name="Fieke Van Woerkom" userId="S::fieke.vanwoerkom@mijnaansluiting.org::9fc9f487-c33c-4a73-a55f-41022521a16a" providerId="AD" clId="Web-{66809E06-BC93-E5F3-228F-EBCAF6AAA38C}" dt="2024-02-29T15:13:44.581" v="208"/>
              <pc2:cmMkLst xmlns:pc2="http://schemas.microsoft.com/office/powerpoint/2019/9/main/command">
                <pc:docMk/>
                <pc:sldMk cId="3496968950" sldId="726"/>
                <pc2:cmMk id="{2FC83EB6-D70E-4905-BF69-5AE329FC7295}"/>
              </pc2:cmMkLst>
            </pc226:cmChg>
          </p:ext>
        </pc:extLst>
      </pc:sldChg>
      <pc:sldChg chg="modSp">
        <pc:chgData name="Fieke Van Woerkom" userId="S::fieke.vanwoerkom@mijnaansluiting.org::9fc9f487-c33c-4a73-a55f-41022521a16a" providerId="AD" clId="Web-{66809E06-BC93-E5F3-228F-EBCAF6AAA38C}" dt="2024-02-29T15:02:17.317" v="43"/>
        <pc:sldMkLst>
          <pc:docMk/>
          <pc:sldMk cId="1229445602" sldId="738"/>
        </pc:sldMkLst>
        <pc:graphicFrameChg chg="mod modGraphic">
          <ac:chgData name="Fieke Van Woerkom" userId="S::fieke.vanwoerkom@mijnaansluiting.org::9fc9f487-c33c-4a73-a55f-41022521a16a" providerId="AD" clId="Web-{66809E06-BC93-E5F3-228F-EBCAF6AAA38C}" dt="2024-02-29T15:02:17.317" v="43"/>
          <ac:graphicFrameMkLst>
            <pc:docMk/>
            <pc:sldMk cId="1229445602" sldId="738"/>
            <ac:graphicFrameMk id="7" creationId="{7B49C651-DE5B-BCD2-085E-B995BBEEA2F4}"/>
          </ac:graphicFrameMkLst>
        </pc:graphicFrameChg>
      </pc:sldChg>
      <pc:sldChg chg="modSp addCm modCm">
        <pc:chgData name="Fieke Van Woerkom" userId="S::fieke.vanwoerkom@mijnaansluiting.org::9fc9f487-c33c-4a73-a55f-41022521a16a" providerId="AD" clId="Web-{66809E06-BC93-E5F3-228F-EBCAF6AAA38C}" dt="2024-02-29T15:11:03.402" v="171"/>
        <pc:sldMkLst>
          <pc:docMk/>
          <pc:sldMk cId="975252977" sldId="739"/>
        </pc:sldMkLst>
        <pc:graphicFrameChg chg="mod modGraphic">
          <ac:chgData name="Fieke Van Woerkom" userId="S::fieke.vanwoerkom@mijnaansluiting.org::9fc9f487-c33c-4a73-a55f-41022521a16a" providerId="AD" clId="Web-{66809E06-BC93-E5F3-228F-EBCAF6AAA38C}" dt="2024-02-29T15:11:03.402" v="171"/>
          <ac:graphicFrameMkLst>
            <pc:docMk/>
            <pc:sldMk cId="975252977" sldId="739"/>
            <ac:graphicFrameMk id="7" creationId="{12D07915-8154-885A-EE36-F22262EE1050}"/>
          </ac:graphicFrameMkLst>
        </pc:graphicFrameChg>
        <pc:extLst>
          <p:ext xmlns:p="http://schemas.openxmlformats.org/presentationml/2006/main" uri="{D6D511B9-2390-475A-947B-AFAB55BFBCF1}">
            <pc226:cmChg xmlns:pc226="http://schemas.microsoft.com/office/powerpoint/2022/06/main/command" chg="add mod">
              <pc226:chgData name="Fieke Van Woerkom" userId="S::fieke.vanwoerkom@mijnaansluiting.org::9fc9f487-c33c-4a73-a55f-41022521a16a" providerId="AD" clId="Web-{66809E06-BC93-E5F3-228F-EBCAF6AAA38C}" dt="2024-02-29T15:04:40.745" v="98"/>
              <pc2:cmMkLst xmlns:pc2="http://schemas.microsoft.com/office/powerpoint/2019/9/main/command">
                <pc:docMk/>
                <pc:sldMk cId="975252977" sldId="739"/>
                <pc2:cmMk id="{A62AA809-4437-458C-AF61-7CC8C77F4EE2}"/>
              </pc2:cmMkLst>
            </pc226:cmChg>
          </p:ext>
        </pc:extLst>
      </pc:sldChg>
      <pc:sldChg chg="modSp modCm">
        <pc:chgData name="Fieke Van Woerkom" userId="S::fieke.vanwoerkom@mijnaansluiting.org::9fc9f487-c33c-4a73-a55f-41022521a16a" providerId="AD" clId="Web-{66809E06-BC93-E5F3-228F-EBCAF6AAA38C}" dt="2024-02-29T15:29:31.777" v="447"/>
        <pc:sldMkLst>
          <pc:docMk/>
          <pc:sldMk cId="4122786462" sldId="740"/>
        </pc:sldMkLst>
        <pc:graphicFrameChg chg="mod modGraphic">
          <ac:chgData name="Fieke Van Woerkom" userId="S::fieke.vanwoerkom@mijnaansluiting.org::9fc9f487-c33c-4a73-a55f-41022521a16a" providerId="AD" clId="Web-{66809E06-BC93-E5F3-228F-EBCAF6AAA38C}" dt="2024-02-29T15:29:31.777" v="447"/>
          <ac:graphicFrameMkLst>
            <pc:docMk/>
            <pc:sldMk cId="4122786462" sldId="740"/>
            <ac:graphicFrameMk id="13" creationId="{556589CD-09D5-7EAE-9246-38DF896762C6}"/>
          </ac:graphicFrameMkLst>
        </pc:graphicFrameChg>
        <pc:extLst>
          <p:ext xmlns:p="http://schemas.openxmlformats.org/presentationml/2006/main" uri="{D6D511B9-2390-475A-947B-AFAB55BFBCF1}">
            <pc226:cmChg xmlns:pc226="http://schemas.microsoft.com/office/powerpoint/2022/06/main/command" chg="mod">
              <pc226:chgData name="Fieke Van Woerkom" userId="S::fieke.vanwoerkom@mijnaansluiting.org::9fc9f487-c33c-4a73-a55f-41022521a16a" providerId="AD" clId="Web-{66809E06-BC93-E5F3-228F-EBCAF6AAA38C}" dt="2024-02-29T15:29:31.745" v="446"/>
              <pc2:cmMkLst xmlns:pc2="http://schemas.microsoft.com/office/powerpoint/2019/9/main/command">
                <pc:docMk/>
                <pc:sldMk cId="4122786462" sldId="740"/>
                <pc2:cmMk id="{D02F435B-74A5-4244-99E7-0E97B5E7C4A9}"/>
              </pc2:cmMkLst>
            </pc226:cmChg>
          </p:ext>
        </pc:extLst>
      </pc:sldChg>
      <pc:sldChg chg="modSp addCm">
        <pc:chgData name="Fieke Van Woerkom" userId="S::fieke.vanwoerkom@mijnaansluiting.org::9fc9f487-c33c-4a73-a55f-41022521a16a" providerId="AD" clId="Web-{66809E06-BC93-E5F3-228F-EBCAF6AAA38C}" dt="2024-02-29T15:20:23.379" v="264" actId="14100"/>
        <pc:sldMkLst>
          <pc:docMk/>
          <pc:sldMk cId="4042292823" sldId="741"/>
        </pc:sldMkLst>
        <pc:spChg chg="mod">
          <ac:chgData name="Fieke Van Woerkom" userId="S::fieke.vanwoerkom@mijnaansluiting.org::9fc9f487-c33c-4a73-a55f-41022521a16a" providerId="AD" clId="Web-{66809E06-BC93-E5F3-228F-EBCAF6AAA38C}" dt="2024-02-29T15:20:04.081" v="259" actId="20577"/>
          <ac:spMkLst>
            <pc:docMk/>
            <pc:sldMk cId="4042292823" sldId="741"/>
            <ac:spMk id="41" creationId="{A76C8A2A-364D-4024-C5D0-0BC9B3070D56}"/>
          </ac:spMkLst>
        </pc:spChg>
        <pc:spChg chg="mod">
          <ac:chgData name="Fieke Van Woerkom" userId="S::fieke.vanwoerkom@mijnaansluiting.org::9fc9f487-c33c-4a73-a55f-41022521a16a" providerId="AD" clId="Web-{66809E06-BC93-E5F3-228F-EBCAF6AAA38C}" dt="2024-02-29T15:19:43.939" v="256" actId="20577"/>
          <ac:spMkLst>
            <pc:docMk/>
            <pc:sldMk cId="4042292823" sldId="741"/>
            <ac:spMk id="45" creationId="{FB0954EF-94E3-56A5-6948-4388A18C3BD2}"/>
          </ac:spMkLst>
        </pc:spChg>
        <pc:spChg chg="mod">
          <ac:chgData name="Fieke Van Woerkom" userId="S::fieke.vanwoerkom@mijnaansluiting.org::9fc9f487-c33c-4a73-a55f-41022521a16a" providerId="AD" clId="Web-{66809E06-BC93-E5F3-228F-EBCAF6AAA38C}" dt="2024-02-29T15:20:23.379" v="264" actId="14100"/>
          <ac:spMkLst>
            <pc:docMk/>
            <pc:sldMk cId="4042292823" sldId="741"/>
            <ac:spMk id="58" creationId="{CDE70301-AEF6-E4E3-C3C1-00991E941E7F}"/>
          </ac:spMkLst>
        </pc:spChg>
        <pc:extLst>
          <p:ext xmlns:p="http://schemas.openxmlformats.org/presentationml/2006/main" uri="{D6D511B9-2390-475A-947B-AFAB55BFBCF1}">
            <pc226:cmChg xmlns:pc226="http://schemas.microsoft.com/office/powerpoint/2022/06/main/command" chg="add">
              <pc226:chgData name="Fieke Van Woerkom" userId="S::fieke.vanwoerkom@mijnaansluiting.org::9fc9f487-c33c-4a73-a55f-41022521a16a" providerId="AD" clId="Web-{66809E06-BC93-E5F3-228F-EBCAF6AAA38C}" dt="2024-02-29T15:19:01.672" v="255"/>
              <pc2:cmMkLst xmlns:pc2="http://schemas.microsoft.com/office/powerpoint/2019/9/main/command">
                <pc:docMk/>
                <pc:sldMk cId="4042292823" sldId="741"/>
                <pc2:cmMk id="{D0A02464-F1E9-4CC1-9308-91AC675CC746}"/>
              </pc2:cmMkLst>
            </pc226:cmChg>
          </p:ext>
        </pc:extLst>
      </pc:sldChg>
      <pc:sldChg chg="modSp addCm modCm">
        <pc:chgData name="Fieke Van Woerkom" userId="S::fieke.vanwoerkom@mijnaansluiting.org::9fc9f487-c33c-4a73-a55f-41022521a16a" providerId="AD" clId="Web-{66809E06-BC93-E5F3-228F-EBCAF6AAA38C}" dt="2024-02-29T15:24:50.640" v="279"/>
        <pc:sldMkLst>
          <pc:docMk/>
          <pc:sldMk cId="2664406102" sldId="742"/>
        </pc:sldMkLst>
        <pc:graphicFrameChg chg="mod modGraphic">
          <ac:chgData name="Fieke Van Woerkom" userId="S::fieke.vanwoerkom@mijnaansluiting.org::9fc9f487-c33c-4a73-a55f-41022521a16a" providerId="AD" clId="Web-{66809E06-BC93-E5F3-228F-EBCAF6AAA38C}" dt="2024-02-29T15:23:58.372" v="278"/>
          <ac:graphicFrameMkLst>
            <pc:docMk/>
            <pc:sldMk cId="2664406102" sldId="742"/>
            <ac:graphicFrameMk id="13" creationId="{F198CCE4-D778-AF3A-AAAC-FD4464DC565C}"/>
          </ac:graphicFrameMkLst>
        </pc:graphicFrameChg>
        <pc:extLst>
          <p:ext xmlns:p="http://schemas.openxmlformats.org/presentationml/2006/main" uri="{D6D511B9-2390-475A-947B-AFAB55BFBCF1}">
            <pc226:cmChg xmlns:pc226="http://schemas.microsoft.com/office/powerpoint/2022/06/main/command" chg="add mod">
              <pc226:chgData name="Fieke Van Woerkom" userId="S::fieke.vanwoerkom@mijnaansluiting.org::9fc9f487-c33c-4a73-a55f-41022521a16a" providerId="AD" clId="Web-{66809E06-BC93-E5F3-228F-EBCAF6AAA38C}" dt="2024-02-29T15:22:09.399" v="272"/>
              <pc2:cmMkLst xmlns:pc2="http://schemas.microsoft.com/office/powerpoint/2019/9/main/command">
                <pc:docMk/>
                <pc:sldMk cId="2664406102" sldId="742"/>
                <pc2:cmMk id="{3B059A1E-EC77-4418-881A-50CA51E66D6B}"/>
              </pc2:cmMkLst>
            </pc226:cmChg>
            <pc226:cmChg xmlns:pc226="http://schemas.microsoft.com/office/powerpoint/2022/06/main/command" chg="add">
              <pc226:chgData name="Fieke Van Woerkom" userId="S::fieke.vanwoerkom@mijnaansluiting.org::9fc9f487-c33c-4a73-a55f-41022521a16a" providerId="AD" clId="Web-{66809E06-BC93-E5F3-228F-EBCAF6AAA38C}" dt="2024-02-29T15:23:27.277" v="274"/>
              <pc2:cmMkLst xmlns:pc2="http://schemas.microsoft.com/office/powerpoint/2019/9/main/command">
                <pc:docMk/>
                <pc:sldMk cId="2664406102" sldId="742"/>
                <pc2:cmMk id="{D801BA2F-F9B7-443C-9C2E-9884FC82351C}"/>
              </pc2:cmMkLst>
            </pc226:cmChg>
            <pc226:cmChg xmlns:pc226="http://schemas.microsoft.com/office/powerpoint/2022/06/main/command" chg="add">
              <pc226:chgData name="Fieke Van Woerkom" userId="S::fieke.vanwoerkom@mijnaansluiting.org::9fc9f487-c33c-4a73-a55f-41022521a16a" providerId="AD" clId="Web-{66809E06-BC93-E5F3-228F-EBCAF6AAA38C}" dt="2024-02-29T15:24:50.640" v="279"/>
              <pc2:cmMkLst xmlns:pc2="http://schemas.microsoft.com/office/powerpoint/2019/9/main/command">
                <pc:docMk/>
                <pc:sldMk cId="2664406102" sldId="742"/>
                <pc2:cmMk id="{5F8B0BD2-AAEE-4AF0-AD7C-D06E85EEE115}"/>
              </pc2:cmMkLst>
            </pc226:cmChg>
          </p:ext>
        </pc:extLst>
      </pc:sldChg>
    </pc:docChg>
  </pc:docChgLst>
  <pc:docChgLst>
    <pc:chgData name="Hanneke Zindel" userId="97cd04de-05a1-46bd-bf16-c34207baf738" providerId="ADAL" clId="{6FEE9B49-5CCA-4937-A68A-DE7314B5528B}"/>
    <pc:docChg chg="undo redo custSel addSld delSld modSld sldOrd">
      <pc:chgData name="Hanneke Zindel" userId="97cd04de-05a1-46bd-bf16-c34207baf738" providerId="ADAL" clId="{6FEE9B49-5CCA-4937-A68A-DE7314B5528B}" dt="2024-04-30T13:54:45.267" v="3016" actId="20577"/>
      <pc:docMkLst>
        <pc:docMk/>
      </pc:docMkLst>
      <pc:sldChg chg="new del">
        <pc:chgData name="Hanneke Zindel" userId="97cd04de-05a1-46bd-bf16-c34207baf738" providerId="ADAL" clId="{6FEE9B49-5CCA-4937-A68A-DE7314B5528B}" dt="2024-04-29T11:39:56.303" v="1" actId="680"/>
        <pc:sldMkLst>
          <pc:docMk/>
          <pc:sldMk cId="1812645858" sldId="743"/>
        </pc:sldMkLst>
      </pc:sldChg>
      <pc:sldChg chg="addSp delSp modSp add mod ord">
        <pc:chgData name="Hanneke Zindel" userId="97cd04de-05a1-46bd-bf16-c34207baf738" providerId="ADAL" clId="{6FEE9B49-5CCA-4937-A68A-DE7314B5528B}" dt="2024-04-30T13:22:00.561" v="1773" actId="6549"/>
        <pc:sldMkLst>
          <pc:docMk/>
          <pc:sldMk cId="3331484884" sldId="743"/>
        </pc:sldMkLst>
        <pc:spChg chg="add mod">
          <ac:chgData name="Hanneke Zindel" userId="97cd04de-05a1-46bd-bf16-c34207baf738" providerId="ADAL" clId="{6FEE9B49-5CCA-4937-A68A-DE7314B5528B}" dt="2024-04-30T13:22:00.561" v="1773" actId="6549"/>
          <ac:spMkLst>
            <pc:docMk/>
            <pc:sldMk cId="3331484884" sldId="743"/>
            <ac:spMk id="2" creationId="{3927CBD1-2AF1-2070-2BCB-6EE64C22DDA8}"/>
          </ac:spMkLst>
        </pc:spChg>
        <pc:spChg chg="mod">
          <ac:chgData name="Hanneke Zindel" userId="97cd04de-05a1-46bd-bf16-c34207baf738" providerId="ADAL" clId="{6FEE9B49-5CCA-4937-A68A-DE7314B5528B}" dt="2024-04-29T11:49:03.704" v="463" actId="113"/>
          <ac:spMkLst>
            <pc:docMk/>
            <pc:sldMk cId="3331484884" sldId="743"/>
            <ac:spMk id="3" creationId="{09A1FC05-3F36-1D93-7754-2D762072A2C4}"/>
          </ac:spMkLst>
        </pc:spChg>
        <pc:spChg chg="del mod">
          <ac:chgData name="Hanneke Zindel" userId="97cd04de-05a1-46bd-bf16-c34207baf738" providerId="ADAL" clId="{6FEE9B49-5CCA-4937-A68A-DE7314B5528B}" dt="2024-04-29T11:48:47.292" v="461" actId="478"/>
          <ac:spMkLst>
            <pc:docMk/>
            <pc:sldMk cId="3331484884" sldId="743"/>
            <ac:spMk id="8" creationId="{B95FCA41-8EB8-5771-202E-DBCCAC47ED55}"/>
          </ac:spMkLst>
        </pc:spChg>
        <pc:spChg chg="del">
          <ac:chgData name="Hanneke Zindel" userId="97cd04de-05a1-46bd-bf16-c34207baf738" providerId="ADAL" clId="{6FEE9B49-5CCA-4937-A68A-DE7314B5528B}" dt="2024-04-29T11:40:37.010" v="37" actId="478"/>
          <ac:spMkLst>
            <pc:docMk/>
            <pc:sldMk cId="3331484884" sldId="743"/>
            <ac:spMk id="9" creationId="{DBD92E80-E0B2-E45D-A368-E7936C2DCD58}"/>
          </ac:spMkLst>
        </pc:spChg>
        <pc:graphicFrameChg chg="del">
          <ac:chgData name="Hanneke Zindel" userId="97cd04de-05a1-46bd-bf16-c34207baf738" providerId="ADAL" clId="{6FEE9B49-5CCA-4937-A68A-DE7314B5528B}" dt="2024-04-29T11:40:09.306" v="5" actId="478"/>
          <ac:graphicFrameMkLst>
            <pc:docMk/>
            <pc:sldMk cId="3331484884" sldId="743"/>
            <ac:graphicFrameMk id="7" creationId="{7B49C651-DE5B-BCD2-085E-B995BBEEA2F4}"/>
          </ac:graphicFrameMkLst>
        </pc:graphicFrameChg>
      </pc:sldChg>
      <pc:sldChg chg="delSp modSp add mod">
        <pc:chgData name="Hanneke Zindel" userId="97cd04de-05a1-46bd-bf16-c34207baf738" providerId="ADAL" clId="{6FEE9B49-5CCA-4937-A68A-DE7314B5528B}" dt="2024-04-30T13:54:13.525" v="3003" actId="20577"/>
        <pc:sldMkLst>
          <pc:docMk/>
          <pc:sldMk cId="324113059" sldId="744"/>
        </pc:sldMkLst>
        <pc:spChg chg="mod">
          <ac:chgData name="Hanneke Zindel" userId="97cd04de-05a1-46bd-bf16-c34207baf738" providerId="ADAL" clId="{6FEE9B49-5CCA-4937-A68A-DE7314B5528B}" dt="2024-04-30T13:54:13.525" v="3003" actId="20577"/>
          <ac:spMkLst>
            <pc:docMk/>
            <pc:sldMk cId="324113059" sldId="744"/>
            <ac:spMk id="2" creationId="{3927CBD1-2AF1-2070-2BCB-6EE64C22DDA8}"/>
          </ac:spMkLst>
        </pc:spChg>
        <pc:spChg chg="mod">
          <ac:chgData name="Hanneke Zindel" userId="97cd04de-05a1-46bd-bf16-c34207baf738" providerId="ADAL" clId="{6FEE9B49-5CCA-4937-A68A-DE7314B5528B}" dt="2024-04-29T11:49:40.627" v="565" actId="20577"/>
          <ac:spMkLst>
            <pc:docMk/>
            <pc:sldMk cId="324113059" sldId="744"/>
            <ac:spMk id="3" creationId="{09A1FC05-3F36-1D93-7754-2D762072A2C4}"/>
          </ac:spMkLst>
        </pc:spChg>
        <pc:spChg chg="del">
          <ac:chgData name="Hanneke Zindel" userId="97cd04de-05a1-46bd-bf16-c34207baf738" providerId="ADAL" clId="{6FEE9B49-5CCA-4937-A68A-DE7314B5528B}" dt="2024-04-29T11:49:43.220" v="566" actId="478"/>
          <ac:spMkLst>
            <pc:docMk/>
            <pc:sldMk cId="324113059" sldId="744"/>
            <ac:spMk id="8" creationId="{B95FCA41-8EB8-5771-202E-DBCCAC47ED55}"/>
          </ac:spMkLst>
        </pc:spChg>
      </pc:sldChg>
      <pc:sldChg chg="delSp modSp add mod ord">
        <pc:chgData name="Hanneke Zindel" userId="97cd04de-05a1-46bd-bf16-c34207baf738" providerId="ADAL" clId="{6FEE9B49-5CCA-4937-A68A-DE7314B5528B}" dt="2024-04-29T11:48:32.086" v="459" actId="478"/>
        <pc:sldMkLst>
          <pc:docMk/>
          <pc:sldMk cId="1892719233" sldId="745"/>
        </pc:sldMkLst>
        <pc:spChg chg="del">
          <ac:chgData name="Hanneke Zindel" userId="97cd04de-05a1-46bd-bf16-c34207baf738" providerId="ADAL" clId="{6FEE9B49-5CCA-4937-A68A-DE7314B5528B}" dt="2024-04-29T11:48:32.086" v="459" actId="478"/>
          <ac:spMkLst>
            <pc:docMk/>
            <pc:sldMk cId="1892719233" sldId="745"/>
            <ac:spMk id="3" creationId="{BBEE8B9F-9170-DA6D-164B-E3D6BC9B3BEA}"/>
          </ac:spMkLst>
        </pc:spChg>
        <pc:spChg chg="mod">
          <ac:chgData name="Hanneke Zindel" userId="97cd04de-05a1-46bd-bf16-c34207baf738" providerId="ADAL" clId="{6FEE9B49-5CCA-4937-A68A-DE7314B5528B}" dt="2024-04-29T11:48:27.550" v="458" actId="20577"/>
          <ac:spMkLst>
            <pc:docMk/>
            <pc:sldMk cId="1892719233" sldId="745"/>
            <ac:spMk id="178" creationId="{00000000-0000-0000-0000-000000000000}"/>
          </ac:spMkLst>
        </pc:spChg>
      </pc:sldChg>
      <pc:sldChg chg="new del">
        <pc:chgData name="Hanneke Zindel" userId="97cd04de-05a1-46bd-bf16-c34207baf738" providerId="ADAL" clId="{6FEE9B49-5CCA-4937-A68A-DE7314B5528B}" dt="2024-04-29T11:47:23.096" v="335" actId="680"/>
        <pc:sldMkLst>
          <pc:docMk/>
          <pc:sldMk cId="3306068596" sldId="745"/>
        </pc:sldMkLst>
      </pc:sldChg>
      <pc:sldChg chg="addSp modSp add mod">
        <pc:chgData name="Hanneke Zindel" userId="97cd04de-05a1-46bd-bf16-c34207baf738" providerId="ADAL" clId="{6FEE9B49-5CCA-4937-A68A-DE7314B5528B}" dt="2024-04-30T13:54:39.255" v="3009" actId="20577"/>
        <pc:sldMkLst>
          <pc:docMk/>
          <pc:sldMk cId="1130925003" sldId="746"/>
        </pc:sldMkLst>
        <pc:spChg chg="mod">
          <ac:chgData name="Hanneke Zindel" userId="97cd04de-05a1-46bd-bf16-c34207baf738" providerId="ADAL" clId="{6FEE9B49-5CCA-4937-A68A-DE7314B5528B}" dt="2024-04-30T13:44:31.768" v="2845" actId="1076"/>
          <ac:spMkLst>
            <pc:docMk/>
            <pc:sldMk cId="1130925003" sldId="746"/>
            <ac:spMk id="2" creationId="{3927CBD1-2AF1-2070-2BCB-6EE64C22DDA8}"/>
          </ac:spMkLst>
        </pc:spChg>
        <pc:spChg chg="mod">
          <ac:chgData name="Hanneke Zindel" userId="97cd04de-05a1-46bd-bf16-c34207baf738" providerId="ADAL" clId="{6FEE9B49-5CCA-4937-A68A-DE7314B5528B}" dt="2024-04-30T13:54:39.255" v="3009" actId="20577"/>
          <ac:spMkLst>
            <pc:docMk/>
            <pc:sldMk cId="1130925003" sldId="746"/>
            <ac:spMk id="3" creationId="{09A1FC05-3F36-1D93-7754-2D762072A2C4}"/>
          </ac:spMkLst>
        </pc:spChg>
        <pc:spChg chg="add mod">
          <ac:chgData name="Hanneke Zindel" userId="97cd04de-05a1-46bd-bf16-c34207baf738" providerId="ADAL" clId="{6FEE9B49-5CCA-4937-A68A-DE7314B5528B}" dt="2024-04-30T13:45:30.797" v="2877" actId="1037"/>
          <ac:spMkLst>
            <pc:docMk/>
            <pc:sldMk cId="1130925003" sldId="746"/>
            <ac:spMk id="5" creationId="{76A2AA5C-7625-20FC-420C-2FF164DA32B4}"/>
          </ac:spMkLst>
        </pc:spChg>
        <pc:spChg chg="add mod">
          <ac:chgData name="Hanneke Zindel" userId="97cd04de-05a1-46bd-bf16-c34207baf738" providerId="ADAL" clId="{6FEE9B49-5CCA-4937-A68A-DE7314B5528B}" dt="2024-04-30T13:45:30.797" v="2877" actId="1037"/>
          <ac:spMkLst>
            <pc:docMk/>
            <pc:sldMk cId="1130925003" sldId="746"/>
            <ac:spMk id="6" creationId="{85DF4DC6-F6D5-4A73-6C9F-57750681E3B2}"/>
          </ac:spMkLst>
        </pc:spChg>
        <pc:spChg chg="add mod">
          <ac:chgData name="Hanneke Zindel" userId="97cd04de-05a1-46bd-bf16-c34207baf738" providerId="ADAL" clId="{6FEE9B49-5CCA-4937-A68A-DE7314B5528B}" dt="2024-04-30T13:45:30.797" v="2877" actId="1037"/>
          <ac:spMkLst>
            <pc:docMk/>
            <pc:sldMk cId="1130925003" sldId="746"/>
            <ac:spMk id="7" creationId="{0BC7E11C-3780-8A2A-B006-E02FDD25379E}"/>
          </ac:spMkLst>
        </pc:spChg>
        <pc:spChg chg="add mod">
          <ac:chgData name="Hanneke Zindel" userId="97cd04de-05a1-46bd-bf16-c34207baf738" providerId="ADAL" clId="{6FEE9B49-5CCA-4937-A68A-DE7314B5528B}" dt="2024-04-30T13:45:30.797" v="2877" actId="1037"/>
          <ac:spMkLst>
            <pc:docMk/>
            <pc:sldMk cId="1130925003" sldId="746"/>
            <ac:spMk id="8" creationId="{57AE0898-6FE0-0B87-802C-832225119608}"/>
          </ac:spMkLst>
        </pc:spChg>
        <pc:graphicFrameChg chg="add mod modGraphic">
          <ac:chgData name="Hanneke Zindel" userId="97cd04de-05a1-46bd-bf16-c34207baf738" providerId="ADAL" clId="{6FEE9B49-5CCA-4937-A68A-DE7314B5528B}" dt="2024-04-30T13:45:30.797" v="2877" actId="1037"/>
          <ac:graphicFrameMkLst>
            <pc:docMk/>
            <pc:sldMk cId="1130925003" sldId="746"/>
            <ac:graphicFrameMk id="4" creationId="{F508F337-186C-5FD6-34ED-F61ADF125175}"/>
          </ac:graphicFrameMkLst>
        </pc:graphicFrameChg>
        <pc:picChg chg="mod">
          <ac:chgData name="Hanneke Zindel" userId="97cd04de-05a1-46bd-bf16-c34207baf738" providerId="ADAL" clId="{6FEE9B49-5CCA-4937-A68A-DE7314B5528B}" dt="2024-04-30T13:45:22.550" v="2863" actId="1076"/>
          <ac:picMkLst>
            <pc:docMk/>
            <pc:sldMk cId="1130925003" sldId="746"/>
            <ac:picMk id="213" creationId="{8C13BC9B-3EB0-51FD-D5CC-3BACD8280B41}"/>
          </ac:picMkLst>
        </pc:picChg>
      </pc:sldChg>
      <pc:sldChg chg="addSp delSp modSp add mod">
        <pc:chgData name="Hanneke Zindel" userId="97cd04de-05a1-46bd-bf16-c34207baf738" providerId="ADAL" clId="{6FEE9B49-5CCA-4937-A68A-DE7314B5528B}" dt="2024-04-30T13:54:45.267" v="3016" actId="20577"/>
        <pc:sldMkLst>
          <pc:docMk/>
          <pc:sldMk cId="3349862346" sldId="747"/>
        </pc:sldMkLst>
        <pc:spChg chg="mod">
          <ac:chgData name="Hanneke Zindel" userId="97cd04de-05a1-46bd-bf16-c34207baf738" providerId="ADAL" clId="{6FEE9B49-5CCA-4937-A68A-DE7314B5528B}" dt="2024-04-30T13:53:43.974" v="3002" actId="20577"/>
          <ac:spMkLst>
            <pc:docMk/>
            <pc:sldMk cId="3349862346" sldId="747"/>
            <ac:spMk id="2" creationId="{3927CBD1-2AF1-2070-2BCB-6EE64C22DDA8}"/>
          </ac:spMkLst>
        </pc:spChg>
        <pc:spChg chg="mod">
          <ac:chgData name="Hanneke Zindel" userId="97cd04de-05a1-46bd-bf16-c34207baf738" providerId="ADAL" clId="{6FEE9B49-5CCA-4937-A68A-DE7314B5528B}" dt="2024-04-30T13:54:45.267" v="3016" actId="20577"/>
          <ac:spMkLst>
            <pc:docMk/>
            <pc:sldMk cId="3349862346" sldId="747"/>
            <ac:spMk id="3" creationId="{09A1FC05-3F36-1D93-7754-2D762072A2C4}"/>
          </ac:spMkLst>
        </pc:spChg>
        <pc:spChg chg="add del">
          <ac:chgData name="Hanneke Zindel" userId="97cd04de-05a1-46bd-bf16-c34207baf738" providerId="ADAL" clId="{6FEE9B49-5CCA-4937-A68A-DE7314B5528B}" dt="2024-04-30T13:17:42.251" v="1706" actId="22"/>
          <ac:spMkLst>
            <pc:docMk/>
            <pc:sldMk cId="3349862346" sldId="747"/>
            <ac:spMk id="7" creationId="{A2D4E01D-5A33-3E5E-5B0B-2194A07CEC4B}"/>
          </ac:spMkLst>
        </pc:spChg>
        <pc:spChg chg="add mod">
          <ac:chgData name="Hanneke Zindel" userId="97cd04de-05a1-46bd-bf16-c34207baf738" providerId="ADAL" clId="{6FEE9B49-5CCA-4937-A68A-DE7314B5528B}" dt="2024-04-30T13:53:21.085" v="2969" actId="1035"/>
          <ac:spMkLst>
            <pc:docMk/>
            <pc:sldMk cId="3349862346" sldId="747"/>
            <ac:spMk id="8" creationId="{6A3E0C2A-3968-59EC-7705-C218FC42AE37}"/>
          </ac:spMkLst>
        </pc:spChg>
        <pc:spChg chg="add mod">
          <ac:chgData name="Hanneke Zindel" userId="97cd04de-05a1-46bd-bf16-c34207baf738" providerId="ADAL" clId="{6FEE9B49-5CCA-4937-A68A-DE7314B5528B}" dt="2024-04-30T13:53:21.085" v="2969" actId="1035"/>
          <ac:spMkLst>
            <pc:docMk/>
            <pc:sldMk cId="3349862346" sldId="747"/>
            <ac:spMk id="9" creationId="{1C225143-C880-A5F7-6EE7-CE03FFA1F420}"/>
          </ac:spMkLst>
        </pc:spChg>
        <pc:spChg chg="add mod">
          <ac:chgData name="Hanneke Zindel" userId="97cd04de-05a1-46bd-bf16-c34207baf738" providerId="ADAL" clId="{6FEE9B49-5CCA-4937-A68A-DE7314B5528B}" dt="2024-04-30T13:53:21.085" v="2969" actId="1035"/>
          <ac:spMkLst>
            <pc:docMk/>
            <pc:sldMk cId="3349862346" sldId="747"/>
            <ac:spMk id="10" creationId="{40252D35-2B5A-1C39-9AEF-E89881444A4A}"/>
          </ac:spMkLst>
        </pc:spChg>
        <pc:spChg chg="add mod">
          <ac:chgData name="Hanneke Zindel" userId="97cd04de-05a1-46bd-bf16-c34207baf738" providerId="ADAL" clId="{6FEE9B49-5CCA-4937-A68A-DE7314B5528B}" dt="2024-04-30T13:53:21.085" v="2969" actId="1035"/>
          <ac:spMkLst>
            <pc:docMk/>
            <pc:sldMk cId="3349862346" sldId="747"/>
            <ac:spMk id="11" creationId="{B37D0D5F-39B1-73E4-5FCA-332512E7D8D9}"/>
          </ac:spMkLst>
        </pc:spChg>
        <pc:graphicFrameChg chg="del mod">
          <ac:chgData name="Hanneke Zindel" userId="97cd04de-05a1-46bd-bf16-c34207baf738" providerId="ADAL" clId="{6FEE9B49-5CCA-4937-A68A-DE7314B5528B}" dt="2024-04-30T13:09:34.607" v="1330" actId="478"/>
          <ac:graphicFrameMkLst>
            <pc:docMk/>
            <pc:sldMk cId="3349862346" sldId="747"/>
            <ac:graphicFrameMk id="4" creationId="{F508F337-186C-5FD6-34ED-F61ADF125175}"/>
          </ac:graphicFrameMkLst>
        </pc:graphicFrameChg>
        <pc:graphicFrameChg chg="add del mod modGraphic">
          <ac:chgData name="Hanneke Zindel" userId="97cd04de-05a1-46bd-bf16-c34207baf738" providerId="ADAL" clId="{6FEE9B49-5CCA-4937-A68A-DE7314B5528B}" dt="2024-04-30T13:53:13.622" v="2941" actId="1076"/>
          <ac:graphicFrameMkLst>
            <pc:docMk/>
            <pc:sldMk cId="3349862346" sldId="747"/>
            <ac:graphicFrameMk id="5" creationId="{AA41F442-4F0F-1941-FEAB-8301A69EF4F9}"/>
          </ac:graphicFrameMkLst>
        </pc:graphicFrameChg>
      </pc:sldChg>
      <pc:sldChg chg="modSp add del mod">
        <pc:chgData name="Hanneke Zindel" userId="97cd04de-05a1-46bd-bf16-c34207baf738" providerId="ADAL" clId="{6FEE9B49-5CCA-4937-A68A-DE7314B5528B}" dt="2024-04-30T13:39:52.572" v="2122" actId="47"/>
        <pc:sldMkLst>
          <pc:docMk/>
          <pc:sldMk cId="279522667" sldId="748"/>
        </pc:sldMkLst>
        <pc:spChg chg="mod">
          <ac:chgData name="Hanneke Zindel" userId="97cd04de-05a1-46bd-bf16-c34207baf738" providerId="ADAL" clId="{6FEE9B49-5CCA-4937-A68A-DE7314B5528B}" dt="2024-04-30T13:38:11.003" v="2116" actId="20577"/>
          <ac:spMkLst>
            <pc:docMk/>
            <pc:sldMk cId="279522667" sldId="748"/>
            <ac:spMk id="2" creationId="{3927CBD1-2AF1-2070-2BCB-6EE64C22DDA8}"/>
          </ac:spMkLst>
        </pc:spChg>
        <pc:spChg chg="mod">
          <ac:chgData name="Hanneke Zindel" userId="97cd04de-05a1-46bd-bf16-c34207baf738" providerId="ADAL" clId="{6FEE9B49-5CCA-4937-A68A-DE7314B5528B}" dt="2024-04-30T13:18:02.356" v="1757" actId="20577"/>
          <ac:spMkLst>
            <pc:docMk/>
            <pc:sldMk cId="279522667" sldId="748"/>
            <ac:spMk id="3" creationId="{09A1FC05-3F36-1D93-7754-2D762072A2C4}"/>
          </ac:spMkLst>
        </pc:spChg>
      </pc:sldChg>
      <pc:sldChg chg="add del ord">
        <pc:chgData name="Hanneke Zindel" userId="97cd04de-05a1-46bd-bf16-c34207baf738" providerId="ADAL" clId="{6FEE9B49-5CCA-4937-A68A-DE7314B5528B}" dt="2024-04-30T13:54:30.272" v="3004" actId="47"/>
        <pc:sldMkLst>
          <pc:docMk/>
          <pc:sldMk cId="4152528415" sldId="749"/>
        </pc:sldMkLst>
      </pc:sldChg>
    </pc:docChg>
  </pc:docChgLst>
  <pc:docChgLst>
    <pc:chgData name="Hanneke Zindel" userId="97cd04de-05a1-46bd-bf16-c34207baf738" providerId="ADAL" clId="{7F658780-FC78-4A3D-9395-3AD75554D16A}"/>
    <pc:docChg chg="undo custSel addSld delSld modSld">
      <pc:chgData name="Hanneke Zindel" userId="97cd04de-05a1-46bd-bf16-c34207baf738" providerId="ADAL" clId="{7F658780-FC78-4A3D-9395-3AD75554D16A}" dt="2024-03-07T07:42:03.378" v="2232" actId="1076"/>
      <pc:docMkLst>
        <pc:docMk/>
      </pc:docMkLst>
      <pc:sldChg chg="addSp modSp mod addCm delCm">
        <pc:chgData name="Hanneke Zindel" userId="97cd04de-05a1-46bd-bf16-c34207baf738" providerId="ADAL" clId="{7F658780-FC78-4A3D-9395-3AD75554D16A}" dt="2024-03-07T07:42:03.378" v="2232" actId="1076"/>
        <pc:sldMkLst>
          <pc:docMk/>
          <pc:sldMk cId="0" sldId="258"/>
        </pc:sldMkLst>
        <pc:spChg chg="add mod">
          <ac:chgData name="Hanneke Zindel" userId="97cd04de-05a1-46bd-bf16-c34207baf738" providerId="ADAL" clId="{7F658780-FC78-4A3D-9395-3AD75554D16A}" dt="2024-03-07T07:42:03.378" v="2232" actId="1076"/>
          <ac:spMkLst>
            <pc:docMk/>
            <pc:sldMk cId="0" sldId="258"/>
            <ac:spMk id="3" creationId="{BBEE8B9F-9170-DA6D-164B-E3D6BC9B3BEA}"/>
          </ac:spMkLst>
        </pc:spChg>
        <pc:spChg chg="mod">
          <ac:chgData name="Hanneke Zindel" userId="97cd04de-05a1-46bd-bf16-c34207baf738" providerId="ADAL" clId="{7F658780-FC78-4A3D-9395-3AD75554D16A}" dt="2024-02-20T14:11:54.226" v="78" actId="20577"/>
          <ac:spMkLst>
            <pc:docMk/>
            <pc:sldMk cId="0" sldId="258"/>
            <ac:spMk id="178" creationId="{00000000-0000-0000-0000-000000000000}"/>
          </ac:spMkLst>
        </pc:spChg>
        <pc:extLst>
          <p:ext xmlns:p="http://schemas.openxmlformats.org/presentationml/2006/main" uri="{D6D511B9-2390-475A-947B-AFAB55BFBCF1}">
            <pc226:cmChg xmlns:pc226="http://schemas.microsoft.com/office/powerpoint/2022/06/main/command" chg="add del">
              <pc226:chgData name="Hanneke Zindel" userId="97cd04de-05a1-46bd-bf16-c34207baf738" providerId="ADAL" clId="{7F658780-FC78-4A3D-9395-3AD75554D16A}" dt="2024-03-02T06:11:05.513" v="1624"/>
              <pc2:cmMkLst xmlns:pc2="http://schemas.microsoft.com/office/powerpoint/2019/9/main/command">
                <pc:docMk/>
                <pc:sldMk cId="0" sldId="258"/>
                <pc2:cmMk id="{5322921A-DADB-4E8A-8A95-61D56B380E00}"/>
              </pc2:cmMkLst>
            </pc226:cmChg>
          </p:ext>
        </pc:extLst>
      </pc:sldChg>
      <pc:sldChg chg="del">
        <pc:chgData name="Hanneke Zindel" userId="97cd04de-05a1-46bd-bf16-c34207baf738" providerId="ADAL" clId="{7F658780-FC78-4A3D-9395-3AD75554D16A}" dt="2024-02-20T14:10:03.553" v="0" actId="47"/>
        <pc:sldMkLst>
          <pc:docMk/>
          <pc:sldMk cId="0" sldId="259"/>
        </pc:sldMkLst>
      </pc:sldChg>
      <pc:sldChg chg="del">
        <pc:chgData name="Hanneke Zindel" userId="97cd04de-05a1-46bd-bf16-c34207baf738" providerId="ADAL" clId="{7F658780-FC78-4A3D-9395-3AD75554D16A}" dt="2024-02-20T14:10:19.001" v="1" actId="47"/>
        <pc:sldMkLst>
          <pc:docMk/>
          <pc:sldMk cId="0" sldId="260"/>
        </pc:sldMkLst>
      </pc:sldChg>
      <pc:sldChg chg="del">
        <pc:chgData name="Hanneke Zindel" userId="97cd04de-05a1-46bd-bf16-c34207baf738" providerId="ADAL" clId="{7F658780-FC78-4A3D-9395-3AD75554D16A}" dt="2024-02-20T14:10:29.743" v="5" actId="47"/>
        <pc:sldMkLst>
          <pc:docMk/>
          <pc:sldMk cId="0" sldId="261"/>
        </pc:sldMkLst>
      </pc:sldChg>
      <pc:sldChg chg="del">
        <pc:chgData name="Hanneke Zindel" userId="97cd04de-05a1-46bd-bf16-c34207baf738" providerId="ADAL" clId="{7F658780-FC78-4A3D-9395-3AD75554D16A}" dt="2024-02-20T14:10:30.564" v="6" actId="47"/>
        <pc:sldMkLst>
          <pc:docMk/>
          <pc:sldMk cId="0" sldId="263"/>
        </pc:sldMkLst>
      </pc:sldChg>
      <pc:sldChg chg="del">
        <pc:chgData name="Hanneke Zindel" userId="97cd04de-05a1-46bd-bf16-c34207baf738" providerId="ADAL" clId="{7F658780-FC78-4A3D-9395-3AD75554D16A}" dt="2024-02-20T14:10:31.021" v="7" actId="47"/>
        <pc:sldMkLst>
          <pc:docMk/>
          <pc:sldMk cId="0" sldId="264"/>
        </pc:sldMkLst>
      </pc:sldChg>
      <pc:sldChg chg="del">
        <pc:chgData name="Hanneke Zindel" userId="97cd04de-05a1-46bd-bf16-c34207baf738" providerId="ADAL" clId="{7F658780-FC78-4A3D-9395-3AD75554D16A}" dt="2024-02-20T14:10:34.400" v="9" actId="47"/>
        <pc:sldMkLst>
          <pc:docMk/>
          <pc:sldMk cId="0" sldId="265"/>
        </pc:sldMkLst>
      </pc:sldChg>
      <pc:sldChg chg="modSp add del">
        <pc:chgData name="Hanneke Zindel" userId="97cd04de-05a1-46bd-bf16-c34207baf738" providerId="ADAL" clId="{7F658780-FC78-4A3D-9395-3AD75554D16A}" dt="2024-02-20T14:59:02.863" v="1017" actId="47"/>
        <pc:sldMkLst>
          <pc:docMk/>
          <pc:sldMk cId="3151221118" sldId="684"/>
        </pc:sldMkLst>
        <pc:spChg chg="mod">
          <ac:chgData name="Hanneke Zindel" userId="97cd04de-05a1-46bd-bf16-c34207baf738" providerId="ADAL" clId="{7F658780-FC78-4A3D-9395-3AD75554D16A}" dt="2024-02-20T14:24:38.441" v="381"/>
          <ac:spMkLst>
            <pc:docMk/>
            <pc:sldMk cId="3151221118" sldId="684"/>
            <ac:spMk id="5" creationId="{FB81DDF4-965C-4CF8-C833-DB6FAC086AA8}"/>
          </ac:spMkLst>
        </pc:spChg>
      </pc:sldChg>
      <pc:sldChg chg="modSp add del">
        <pc:chgData name="Hanneke Zindel" userId="97cd04de-05a1-46bd-bf16-c34207baf738" providerId="ADAL" clId="{7F658780-FC78-4A3D-9395-3AD75554D16A}" dt="2024-02-20T14:59:02.863" v="1017" actId="47"/>
        <pc:sldMkLst>
          <pc:docMk/>
          <pc:sldMk cId="3147193664" sldId="695"/>
        </pc:sldMkLst>
        <pc:spChg chg="mod">
          <ac:chgData name="Hanneke Zindel" userId="97cd04de-05a1-46bd-bf16-c34207baf738" providerId="ADAL" clId="{7F658780-FC78-4A3D-9395-3AD75554D16A}" dt="2024-02-20T14:24:38.441" v="381"/>
          <ac:spMkLst>
            <pc:docMk/>
            <pc:sldMk cId="3147193664" sldId="695"/>
            <ac:spMk id="5" creationId="{FB81DDF4-965C-4CF8-C833-DB6FAC086AA8}"/>
          </ac:spMkLst>
        </pc:spChg>
      </pc:sldChg>
      <pc:sldChg chg="addSp delSp modSp add del mod">
        <pc:chgData name="Hanneke Zindel" userId="97cd04de-05a1-46bd-bf16-c34207baf738" providerId="ADAL" clId="{7F658780-FC78-4A3D-9395-3AD75554D16A}" dt="2024-02-20T15:09:30.919" v="1538" actId="47"/>
        <pc:sldMkLst>
          <pc:docMk/>
          <pc:sldMk cId="463860416" sldId="707"/>
        </pc:sldMkLst>
        <pc:spChg chg="mod">
          <ac:chgData name="Hanneke Zindel" userId="97cd04de-05a1-46bd-bf16-c34207baf738" providerId="ADAL" clId="{7F658780-FC78-4A3D-9395-3AD75554D16A}" dt="2024-02-20T14:43:09.132" v="764" actId="207"/>
          <ac:spMkLst>
            <pc:docMk/>
            <pc:sldMk cId="463860416" sldId="707"/>
            <ac:spMk id="2" creationId="{BB6B8322-452F-202D-0DDA-65C67D815DCB}"/>
          </ac:spMkLst>
        </pc:spChg>
        <pc:spChg chg="del">
          <ac:chgData name="Hanneke Zindel" userId="97cd04de-05a1-46bd-bf16-c34207baf738" providerId="ADAL" clId="{7F658780-FC78-4A3D-9395-3AD75554D16A}" dt="2024-02-20T14:39:55.539" v="649" actId="478"/>
          <ac:spMkLst>
            <pc:docMk/>
            <pc:sldMk cId="463860416" sldId="707"/>
            <ac:spMk id="3" creationId="{7A7A6799-C9CF-E71A-509B-823850D21514}"/>
          </ac:spMkLst>
        </pc:spChg>
        <pc:spChg chg="mod">
          <ac:chgData name="Hanneke Zindel" userId="97cd04de-05a1-46bd-bf16-c34207baf738" providerId="ADAL" clId="{7F658780-FC78-4A3D-9395-3AD75554D16A}" dt="2024-02-20T14:45:19.634" v="781" actId="20577"/>
          <ac:spMkLst>
            <pc:docMk/>
            <pc:sldMk cId="463860416" sldId="707"/>
            <ac:spMk id="4" creationId="{C36E6C63-8818-A4B7-A285-BDABBDCA9E2E}"/>
          </ac:spMkLst>
        </pc:spChg>
        <pc:spChg chg="mod ord">
          <ac:chgData name="Hanneke Zindel" userId="97cd04de-05a1-46bd-bf16-c34207baf738" providerId="ADAL" clId="{7F658780-FC78-4A3D-9395-3AD75554D16A}" dt="2024-02-20T14:43:52.902" v="769" actId="207"/>
          <ac:spMkLst>
            <pc:docMk/>
            <pc:sldMk cId="463860416" sldId="707"/>
            <ac:spMk id="5" creationId="{E794CE0A-1DA4-B75A-A6BA-265B8C1DB02B}"/>
          </ac:spMkLst>
        </pc:spChg>
        <pc:spChg chg="del">
          <ac:chgData name="Hanneke Zindel" userId="97cd04de-05a1-46bd-bf16-c34207baf738" providerId="ADAL" clId="{7F658780-FC78-4A3D-9395-3AD75554D16A}" dt="2024-02-20T14:39:50.241" v="648" actId="478"/>
          <ac:spMkLst>
            <pc:docMk/>
            <pc:sldMk cId="463860416" sldId="707"/>
            <ac:spMk id="6" creationId="{427AD447-EB47-F376-4641-26F761FDC446}"/>
          </ac:spMkLst>
        </pc:spChg>
        <pc:spChg chg="del">
          <ac:chgData name="Hanneke Zindel" userId="97cd04de-05a1-46bd-bf16-c34207baf738" providerId="ADAL" clId="{7F658780-FC78-4A3D-9395-3AD75554D16A}" dt="2024-02-20T14:39:42.537" v="647" actId="478"/>
          <ac:spMkLst>
            <pc:docMk/>
            <pc:sldMk cId="463860416" sldId="707"/>
            <ac:spMk id="7" creationId="{4B174DE2-C13D-8D40-E42D-CFAEA0FDC933}"/>
          </ac:spMkLst>
        </pc:spChg>
        <pc:spChg chg="del">
          <ac:chgData name="Hanneke Zindel" userId="97cd04de-05a1-46bd-bf16-c34207baf738" providerId="ADAL" clId="{7F658780-FC78-4A3D-9395-3AD75554D16A}" dt="2024-02-20T14:39:42.537" v="647" actId="478"/>
          <ac:spMkLst>
            <pc:docMk/>
            <pc:sldMk cId="463860416" sldId="707"/>
            <ac:spMk id="8" creationId="{FEBBF277-7F7A-F542-D997-3D532D329C52}"/>
          </ac:spMkLst>
        </pc:spChg>
        <pc:spChg chg="del">
          <ac:chgData name="Hanneke Zindel" userId="97cd04de-05a1-46bd-bf16-c34207baf738" providerId="ADAL" clId="{7F658780-FC78-4A3D-9395-3AD75554D16A}" dt="2024-02-20T14:39:42.537" v="647" actId="478"/>
          <ac:spMkLst>
            <pc:docMk/>
            <pc:sldMk cId="463860416" sldId="707"/>
            <ac:spMk id="9" creationId="{EEA29174-089B-F38C-A932-A5B3F8BEABBB}"/>
          </ac:spMkLst>
        </pc:spChg>
        <pc:spChg chg="del">
          <ac:chgData name="Hanneke Zindel" userId="97cd04de-05a1-46bd-bf16-c34207baf738" providerId="ADAL" clId="{7F658780-FC78-4A3D-9395-3AD75554D16A}" dt="2024-02-20T14:39:42.537" v="647" actId="478"/>
          <ac:spMkLst>
            <pc:docMk/>
            <pc:sldMk cId="463860416" sldId="707"/>
            <ac:spMk id="10" creationId="{42C01264-6638-7FFD-601B-B1A58628E455}"/>
          </ac:spMkLst>
        </pc:spChg>
        <pc:spChg chg="del">
          <ac:chgData name="Hanneke Zindel" userId="97cd04de-05a1-46bd-bf16-c34207baf738" providerId="ADAL" clId="{7F658780-FC78-4A3D-9395-3AD75554D16A}" dt="2024-02-20T14:39:42.537" v="647" actId="478"/>
          <ac:spMkLst>
            <pc:docMk/>
            <pc:sldMk cId="463860416" sldId="707"/>
            <ac:spMk id="11" creationId="{C9DC40B9-BC68-C594-9C57-47148E3E3FE4}"/>
          </ac:spMkLst>
        </pc:spChg>
        <pc:spChg chg="del">
          <ac:chgData name="Hanneke Zindel" userId="97cd04de-05a1-46bd-bf16-c34207baf738" providerId="ADAL" clId="{7F658780-FC78-4A3D-9395-3AD75554D16A}" dt="2024-02-20T14:39:42.537" v="647" actId="478"/>
          <ac:spMkLst>
            <pc:docMk/>
            <pc:sldMk cId="463860416" sldId="707"/>
            <ac:spMk id="12" creationId="{05D6F88C-C47B-8933-3392-D0806507700B}"/>
          </ac:spMkLst>
        </pc:spChg>
        <pc:spChg chg="mod">
          <ac:chgData name="Hanneke Zindel" userId="97cd04de-05a1-46bd-bf16-c34207baf738" providerId="ADAL" clId="{7F658780-FC78-4A3D-9395-3AD75554D16A}" dt="2024-02-20T14:43:09.132" v="764" actId="207"/>
          <ac:spMkLst>
            <pc:docMk/>
            <pc:sldMk cId="463860416" sldId="707"/>
            <ac:spMk id="16" creationId="{DBAA8D5B-DAF2-85EA-96CF-40A92F4E4C17}"/>
          </ac:spMkLst>
        </pc:spChg>
        <pc:spChg chg="add del mod">
          <ac:chgData name="Hanneke Zindel" userId="97cd04de-05a1-46bd-bf16-c34207baf738" providerId="ADAL" clId="{7F658780-FC78-4A3D-9395-3AD75554D16A}" dt="2024-02-20T14:39:58.073" v="650" actId="478"/>
          <ac:spMkLst>
            <pc:docMk/>
            <pc:sldMk cId="463860416" sldId="707"/>
            <ac:spMk id="22" creationId="{6E0D7086-0D0E-0E8C-DCF0-64CD3DA7F5CD}"/>
          </ac:spMkLst>
        </pc:spChg>
        <pc:spChg chg="mod">
          <ac:chgData name="Hanneke Zindel" userId="97cd04de-05a1-46bd-bf16-c34207baf738" providerId="ADAL" clId="{7F658780-FC78-4A3D-9395-3AD75554D16A}" dt="2024-02-20T14:45:05.344" v="778" actId="403"/>
          <ac:spMkLst>
            <pc:docMk/>
            <pc:sldMk cId="463860416" sldId="707"/>
            <ac:spMk id="27" creationId="{1B72709B-6FAD-63AF-50C8-751DD07641C3}"/>
          </ac:spMkLst>
        </pc:spChg>
        <pc:spChg chg="add mod">
          <ac:chgData name="Hanneke Zindel" userId="97cd04de-05a1-46bd-bf16-c34207baf738" providerId="ADAL" clId="{7F658780-FC78-4A3D-9395-3AD75554D16A}" dt="2024-02-20T14:46:54.944" v="845" actId="20577"/>
          <ac:spMkLst>
            <pc:docMk/>
            <pc:sldMk cId="463860416" sldId="707"/>
            <ac:spMk id="28" creationId="{39783A7E-6693-5509-95DA-6CCF73FA68C4}"/>
          </ac:spMkLst>
        </pc:spChg>
        <pc:spChg chg="mod">
          <ac:chgData name="Hanneke Zindel" userId="97cd04de-05a1-46bd-bf16-c34207baf738" providerId="ADAL" clId="{7F658780-FC78-4A3D-9395-3AD75554D16A}" dt="2024-02-20T14:43:26.766" v="767" actId="207"/>
          <ac:spMkLst>
            <pc:docMk/>
            <pc:sldMk cId="463860416" sldId="707"/>
            <ac:spMk id="29" creationId="{9852407E-020F-153F-E1C8-337070042C90}"/>
          </ac:spMkLst>
        </pc:spChg>
        <pc:spChg chg="mod">
          <ac:chgData name="Hanneke Zindel" userId="97cd04de-05a1-46bd-bf16-c34207baf738" providerId="ADAL" clId="{7F658780-FC78-4A3D-9395-3AD75554D16A}" dt="2024-02-20T14:43:09.132" v="764" actId="207"/>
          <ac:spMkLst>
            <pc:docMk/>
            <pc:sldMk cId="463860416" sldId="707"/>
            <ac:spMk id="30" creationId="{A26FF6C6-6324-B2A1-DDEA-CF96943CF791}"/>
          </ac:spMkLst>
        </pc:spChg>
        <pc:spChg chg="mod">
          <ac:chgData name="Hanneke Zindel" userId="97cd04de-05a1-46bd-bf16-c34207baf738" providerId="ADAL" clId="{7F658780-FC78-4A3D-9395-3AD75554D16A}" dt="2024-02-20T14:43:09.132" v="764" actId="207"/>
          <ac:spMkLst>
            <pc:docMk/>
            <pc:sldMk cId="463860416" sldId="707"/>
            <ac:spMk id="31" creationId="{C3630D0C-17D0-25E4-B1CA-BCC9B203BCCD}"/>
          </ac:spMkLst>
        </pc:spChg>
        <pc:spChg chg="mod">
          <ac:chgData name="Hanneke Zindel" userId="97cd04de-05a1-46bd-bf16-c34207baf738" providerId="ADAL" clId="{7F658780-FC78-4A3D-9395-3AD75554D16A}" dt="2024-02-20T14:43:09.132" v="764" actId="207"/>
          <ac:spMkLst>
            <pc:docMk/>
            <pc:sldMk cId="463860416" sldId="707"/>
            <ac:spMk id="33" creationId="{C59DA3F6-115C-8EAE-87DB-49F42706BE00}"/>
          </ac:spMkLst>
        </pc:spChg>
        <pc:spChg chg="mod">
          <ac:chgData name="Hanneke Zindel" userId="97cd04de-05a1-46bd-bf16-c34207baf738" providerId="ADAL" clId="{7F658780-FC78-4A3D-9395-3AD75554D16A}" dt="2024-02-20T14:43:09.132" v="764" actId="207"/>
          <ac:spMkLst>
            <pc:docMk/>
            <pc:sldMk cId="463860416" sldId="707"/>
            <ac:spMk id="34" creationId="{7C99C926-FF9C-0593-DF1F-1ACF7F0AF135}"/>
          </ac:spMkLst>
        </pc:spChg>
        <pc:spChg chg="mod">
          <ac:chgData name="Hanneke Zindel" userId="97cd04de-05a1-46bd-bf16-c34207baf738" providerId="ADAL" clId="{7F658780-FC78-4A3D-9395-3AD75554D16A}" dt="2024-02-20T14:43:26.766" v="767" actId="207"/>
          <ac:spMkLst>
            <pc:docMk/>
            <pc:sldMk cId="463860416" sldId="707"/>
            <ac:spMk id="35" creationId="{0F8BDD1E-BC64-E28A-4E19-BF6C74923162}"/>
          </ac:spMkLst>
        </pc:spChg>
        <pc:spChg chg="mod">
          <ac:chgData name="Hanneke Zindel" userId="97cd04de-05a1-46bd-bf16-c34207baf738" providerId="ADAL" clId="{7F658780-FC78-4A3D-9395-3AD75554D16A}" dt="2024-02-20T14:43:26.766" v="767" actId="207"/>
          <ac:spMkLst>
            <pc:docMk/>
            <pc:sldMk cId="463860416" sldId="707"/>
            <ac:spMk id="36" creationId="{23E60536-CB51-76F9-89E6-8222ECBFD42F}"/>
          </ac:spMkLst>
        </pc:spChg>
        <pc:spChg chg="mod">
          <ac:chgData name="Hanneke Zindel" userId="97cd04de-05a1-46bd-bf16-c34207baf738" providerId="ADAL" clId="{7F658780-FC78-4A3D-9395-3AD75554D16A}" dt="2024-02-20T14:43:26.766" v="767" actId="207"/>
          <ac:spMkLst>
            <pc:docMk/>
            <pc:sldMk cId="463860416" sldId="707"/>
            <ac:spMk id="40" creationId="{05B31519-211B-C7A0-05D5-C9400AD02708}"/>
          </ac:spMkLst>
        </pc:spChg>
        <pc:spChg chg="mod">
          <ac:chgData name="Hanneke Zindel" userId="97cd04de-05a1-46bd-bf16-c34207baf738" providerId="ADAL" clId="{7F658780-FC78-4A3D-9395-3AD75554D16A}" dt="2024-02-20T14:43:26.766" v="767" actId="207"/>
          <ac:spMkLst>
            <pc:docMk/>
            <pc:sldMk cId="463860416" sldId="707"/>
            <ac:spMk id="44" creationId="{44B2FEF2-A5C2-0329-3CB3-C8ABD3695E39}"/>
          </ac:spMkLst>
        </pc:spChg>
        <pc:spChg chg="mod">
          <ac:chgData name="Hanneke Zindel" userId="97cd04de-05a1-46bd-bf16-c34207baf738" providerId="ADAL" clId="{7F658780-FC78-4A3D-9395-3AD75554D16A}" dt="2024-02-20T14:43:26.766" v="767" actId="207"/>
          <ac:spMkLst>
            <pc:docMk/>
            <pc:sldMk cId="463860416" sldId="707"/>
            <ac:spMk id="51" creationId="{9321AB8E-4904-B512-47E4-F5F0A3A7D6F3}"/>
          </ac:spMkLst>
        </pc:spChg>
        <pc:spChg chg="add del mod">
          <ac:chgData name="Hanneke Zindel" userId="97cd04de-05a1-46bd-bf16-c34207baf738" providerId="ADAL" clId="{7F658780-FC78-4A3D-9395-3AD75554D16A}" dt="2024-02-20T14:44:55.387" v="776" actId="478"/>
          <ac:spMkLst>
            <pc:docMk/>
            <pc:sldMk cId="463860416" sldId="707"/>
            <ac:spMk id="52" creationId="{D85A9206-A264-6BD9-303B-DE90D721DF94}"/>
          </ac:spMkLst>
        </pc:spChg>
        <pc:spChg chg="add del mod">
          <ac:chgData name="Hanneke Zindel" userId="97cd04de-05a1-46bd-bf16-c34207baf738" providerId="ADAL" clId="{7F658780-FC78-4A3D-9395-3AD75554D16A}" dt="2024-02-20T14:44:55.387" v="776" actId="478"/>
          <ac:spMkLst>
            <pc:docMk/>
            <pc:sldMk cId="463860416" sldId="707"/>
            <ac:spMk id="54" creationId="{C3A07C4E-908D-FB0A-CC9E-1089AF5A83CE}"/>
          </ac:spMkLst>
        </pc:spChg>
        <pc:spChg chg="mod">
          <ac:chgData name="Hanneke Zindel" userId="97cd04de-05a1-46bd-bf16-c34207baf738" providerId="ADAL" clId="{7F658780-FC78-4A3D-9395-3AD75554D16A}" dt="2024-02-20T14:43:26.766" v="767" actId="207"/>
          <ac:spMkLst>
            <pc:docMk/>
            <pc:sldMk cId="463860416" sldId="707"/>
            <ac:spMk id="56" creationId="{B47D8CF4-D31B-D5D2-48AA-4C33AE3B0A74}"/>
          </ac:spMkLst>
        </pc:spChg>
        <pc:spChg chg="mod">
          <ac:chgData name="Hanneke Zindel" userId="97cd04de-05a1-46bd-bf16-c34207baf738" providerId="ADAL" clId="{7F658780-FC78-4A3D-9395-3AD75554D16A}" dt="2024-02-20T14:43:09.132" v="764" actId="207"/>
          <ac:spMkLst>
            <pc:docMk/>
            <pc:sldMk cId="463860416" sldId="707"/>
            <ac:spMk id="60" creationId="{7733AAD2-4F46-613A-BB79-CF850C54AA91}"/>
          </ac:spMkLst>
        </pc:spChg>
        <pc:spChg chg="mod">
          <ac:chgData name="Hanneke Zindel" userId="97cd04de-05a1-46bd-bf16-c34207baf738" providerId="ADAL" clId="{7F658780-FC78-4A3D-9395-3AD75554D16A}" dt="2024-02-20T14:43:09.132" v="764" actId="207"/>
          <ac:spMkLst>
            <pc:docMk/>
            <pc:sldMk cId="463860416" sldId="707"/>
            <ac:spMk id="66" creationId="{1852D01A-7FF6-6142-0FA8-40EA87367BBC}"/>
          </ac:spMkLst>
        </pc:spChg>
        <pc:spChg chg="mod ord">
          <ac:chgData name="Hanneke Zindel" userId="97cd04de-05a1-46bd-bf16-c34207baf738" providerId="ADAL" clId="{7F658780-FC78-4A3D-9395-3AD75554D16A}" dt="2024-02-20T14:43:52.902" v="769" actId="207"/>
          <ac:spMkLst>
            <pc:docMk/>
            <pc:sldMk cId="463860416" sldId="707"/>
            <ac:spMk id="71" creationId="{627F46F3-2AC4-BC2F-F6C7-801DF7DDAAB1}"/>
          </ac:spMkLst>
        </pc:spChg>
        <pc:spChg chg="mod">
          <ac:chgData name="Hanneke Zindel" userId="97cd04de-05a1-46bd-bf16-c34207baf738" providerId="ADAL" clId="{7F658780-FC78-4A3D-9395-3AD75554D16A}" dt="2024-02-20T14:45:17.574" v="779" actId="20577"/>
          <ac:spMkLst>
            <pc:docMk/>
            <pc:sldMk cId="463860416" sldId="707"/>
            <ac:spMk id="73" creationId="{6AF7A830-4243-29FB-656F-C355D987663C}"/>
          </ac:spMkLst>
        </pc:spChg>
        <pc:spChg chg="mod">
          <ac:chgData name="Hanneke Zindel" userId="97cd04de-05a1-46bd-bf16-c34207baf738" providerId="ADAL" clId="{7F658780-FC78-4A3D-9395-3AD75554D16A}" dt="2024-02-20T14:43:26.766" v="767" actId="207"/>
          <ac:spMkLst>
            <pc:docMk/>
            <pc:sldMk cId="463860416" sldId="707"/>
            <ac:spMk id="74" creationId="{A2E7E7D6-2E6F-36A9-D90F-F2D4A03A15A3}"/>
          </ac:spMkLst>
        </pc:spChg>
        <pc:spChg chg="mod">
          <ac:chgData name="Hanneke Zindel" userId="97cd04de-05a1-46bd-bf16-c34207baf738" providerId="ADAL" clId="{7F658780-FC78-4A3D-9395-3AD75554D16A}" dt="2024-02-20T14:43:09.132" v="764" actId="207"/>
          <ac:spMkLst>
            <pc:docMk/>
            <pc:sldMk cId="463860416" sldId="707"/>
            <ac:spMk id="81" creationId="{E64077EA-FD6C-FD0E-8882-7D9854D96B0F}"/>
          </ac:spMkLst>
        </pc:spChg>
        <pc:spChg chg="mod">
          <ac:chgData name="Hanneke Zindel" userId="97cd04de-05a1-46bd-bf16-c34207baf738" providerId="ADAL" clId="{7F658780-FC78-4A3D-9395-3AD75554D16A}" dt="2024-02-20T14:43:09.132" v="764" actId="207"/>
          <ac:spMkLst>
            <pc:docMk/>
            <pc:sldMk cId="463860416" sldId="707"/>
            <ac:spMk id="103" creationId="{EDD1BF26-A4F6-963A-7EBF-1BA0C1355AFB}"/>
          </ac:spMkLst>
        </pc:spChg>
        <pc:spChg chg="mod">
          <ac:chgData name="Hanneke Zindel" userId="97cd04de-05a1-46bd-bf16-c34207baf738" providerId="ADAL" clId="{7F658780-FC78-4A3D-9395-3AD75554D16A}" dt="2024-02-20T14:43:09.132" v="764" actId="207"/>
          <ac:spMkLst>
            <pc:docMk/>
            <pc:sldMk cId="463860416" sldId="707"/>
            <ac:spMk id="109" creationId="{E61A60B6-9F5E-E962-9BDD-5A2B7BE3F25B}"/>
          </ac:spMkLst>
        </pc:spChg>
        <pc:spChg chg="mod">
          <ac:chgData name="Hanneke Zindel" userId="97cd04de-05a1-46bd-bf16-c34207baf738" providerId="ADAL" clId="{7F658780-FC78-4A3D-9395-3AD75554D16A}" dt="2024-02-20T14:43:09.132" v="764" actId="207"/>
          <ac:spMkLst>
            <pc:docMk/>
            <pc:sldMk cId="463860416" sldId="707"/>
            <ac:spMk id="131" creationId="{E248C181-C321-85CC-6A7C-317E6590C48D}"/>
          </ac:spMkLst>
        </pc:spChg>
        <pc:picChg chg="add mod ord">
          <ac:chgData name="Hanneke Zindel" userId="97cd04de-05a1-46bd-bf16-c34207baf738" providerId="ADAL" clId="{7F658780-FC78-4A3D-9395-3AD75554D16A}" dt="2024-02-20T14:50:04.092" v="909" actId="167"/>
          <ac:picMkLst>
            <pc:docMk/>
            <pc:sldMk cId="463860416" sldId="707"/>
            <ac:picMk id="58" creationId="{90D79574-9E26-5FF4-26A2-888CD43DEEE6}"/>
          </ac:picMkLst>
        </pc:picChg>
        <pc:cxnChg chg="mod">
          <ac:chgData name="Hanneke Zindel" userId="97cd04de-05a1-46bd-bf16-c34207baf738" providerId="ADAL" clId="{7F658780-FC78-4A3D-9395-3AD75554D16A}" dt="2024-02-20T14:43:19.914" v="766" actId="1076"/>
          <ac:cxnSpMkLst>
            <pc:docMk/>
            <pc:sldMk cId="463860416" sldId="707"/>
            <ac:cxnSpMk id="53" creationId="{998BC8EC-CE25-ACDA-8178-6F7C334F506C}"/>
          </ac:cxnSpMkLst>
        </pc:cxnChg>
      </pc:sldChg>
      <pc:sldChg chg="modSp add del mod">
        <pc:chgData name="Hanneke Zindel" userId="97cd04de-05a1-46bd-bf16-c34207baf738" providerId="ADAL" clId="{7F658780-FC78-4A3D-9395-3AD75554D16A}" dt="2024-02-20T14:36:00.636" v="608" actId="47"/>
        <pc:sldMkLst>
          <pc:docMk/>
          <pc:sldMk cId="2995299390" sldId="709"/>
        </pc:sldMkLst>
        <pc:spChg chg="mod">
          <ac:chgData name="Hanneke Zindel" userId="97cd04de-05a1-46bd-bf16-c34207baf738" providerId="ADAL" clId="{7F658780-FC78-4A3D-9395-3AD75554D16A}" dt="2024-02-20T14:31:48.373" v="442" actId="21"/>
          <ac:spMkLst>
            <pc:docMk/>
            <pc:sldMk cId="2995299390" sldId="709"/>
            <ac:spMk id="4" creationId="{F6AA5B0B-B1BF-2878-187F-16BE14AB757A}"/>
          </ac:spMkLst>
        </pc:spChg>
      </pc:sldChg>
      <pc:sldChg chg="addSp delSp modSp add del mod">
        <pc:chgData name="Hanneke Zindel" userId="97cd04de-05a1-46bd-bf16-c34207baf738" providerId="ADAL" clId="{7F658780-FC78-4A3D-9395-3AD75554D16A}" dt="2024-02-20T15:10:15.113" v="1546" actId="47"/>
        <pc:sldMkLst>
          <pc:docMk/>
          <pc:sldMk cId="681569082" sldId="716"/>
        </pc:sldMkLst>
        <pc:spChg chg="del">
          <ac:chgData name="Hanneke Zindel" userId="97cd04de-05a1-46bd-bf16-c34207baf738" providerId="ADAL" clId="{7F658780-FC78-4A3D-9395-3AD75554D16A}" dt="2024-02-20T14:45:43.439" v="783" actId="478"/>
          <ac:spMkLst>
            <pc:docMk/>
            <pc:sldMk cId="681569082" sldId="716"/>
            <ac:spMk id="3" creationId="{69A74C7A-27D3-4009-AFFB-601812058617}"/>
          </ac:spMkLst>
        </pc:spChg>
        <pc:spChg chg="add del mod">
          <ac:chgData name="Hanneke Zindel" userId="97cd04de-05a1-46bd-bf16-c34207baf738" providerId="ADAL" clId="{7F658780-FC78-4A3D-9395-3AD75554D16A}" dt="2024-02-20T14:45:45.565" v="784" actId="478"/>
          <ac:spMkLst>
            <pc:docMk/>
            <pc:sldMk cId="681569082" sldId="716"/>
            <ac:spMk id="5" creationId="{0B2602B8-6ED3-9FC2-BEA9-E626505AA168}"/>
          </ac:spMkLst>
        </pc:spChg>
        <pc:spChg chg="del">
          <ac:chgData name="Hanneke Zindel" userId="97cd04de-05a1-46bd-bf16-c34207baf738" providerId="ADAL" clId="{7F658780-FC78-4A3D-9395-3AD75554D16A}" dt="2024-02-20T14:45:38.755" v="782" actId="478"/>
          <ac:spMkLst>
            <pc:docMk/>
            <pc:sldMk cId="681569082" sldId="716"/>
            <ac:spMk id="7" creationId="{80575526-6963-EA02-FB20-3F067BA6257C}"/>
          </ac:spMkLst>
        </pc:spChg>
        <pc:spChg chg="del">
          <ac:chgData name="Hanneke Zindel" userId="97cd04de-05a1-46bd-bf16-c34207baf738" providerId="ADAL" clId="{7F658780-FC78-4A3D-9395-3AD75554D16A}" dt="2024-02-20T14:45:38.755" v="782" actId="478"/>
          <ac:spMkLst>
            <pc:docMk/>
            <pc:sldMk cId="681569082" sldId="716"/>
            <ac:spMk id="8" creationId="{62E9D084-6CD5-DC29-63DE-E5DFECD5C3D0}"/>
          </ac:spMkLst>
        </pc:spChg>
        <pc:spChg chg="del">
          <ac:chgData name="Hanneke Zindel" userId="97cd04de-05a1-46bd-bf16-c34207baf738" providerId="ADAL" clId="{7F658780-FC78-4A3D-9395-3AD75554D16A}" dt="2024-02-20T14:45:38.755" v="782" actId="478"/>
          <ac:spMkLst>
            <pc:docMk/>
            <pc:sldMk cId="681569082" sldId="716"/>
            <ac:spMk id="9" creationId="{745215D8-6B85-5B1D-104F-1F60AC08FD76}"/>
          </ac:spMkLst>
        </pc:spChg>
        <pc:spChg chg="del">
          <ac:chgData name="Hanneke Zindel" userId="97cd04de-05a1-46bd-bf16-c34207baf738" providerId="ADAL" clId="{7F658780-FC78-4A3D-9395-3AD75554D16A}" dt="2024-02-20T14:45:38.755" v="782" actId="478"/>
          <ac:spMkLst>
            <pc:docMk/>
            <pc:sldMk cId="681569082" sldId="716"/>
            <ac:spMk id="10" creationId="{1A697D5F-6C38-FF46-9976-43112D16D8DD}"/>
          </ac:spMkLst>
        </pc:spChg>
        <pc:spChg chg="del">
          <ac:chgData name="Hanneke Zindel" userId="97cd04de-05a1-46bd-bf16-c34207baf738" providerId="ADAL" clId="{7F658780-FC78-4A3D-9395-3AD75554D16A}" dt="2024-02-20T14:45:38.755" v="782" actId="478"/>
          <ac:spMkLst>
            <pc:docMk/>
            <pc:sldMk cId="681569082" sldId="716"/>
            <ac:spMk id="11" creationId="{AE610B37-9C77-044C-22E7-DE38477266A6}"/>
          </ac:spMkLst>
        </pc:spChg>
        <pc:spChg chg="del">
          <ac:chgData name="Hanneke Zindel" userId="97cd04de-05a1-46bd-bf16-c34207baf738" providerId="ADAL" clId="{7F658780-FC78-4A3D-9395-3AD75554D16A}" dt="2024-02-20T14:45:38.755" v="782" actId="478"/>
          <ac:spMkLst>
            <pc:docMk/>
            <pc:sldMk cId="681569082" sldId="716"/>
            <ac:spMk id="12" creationId="{80869FE6-9614-D99D-8B33-6089A649D8B5}"/>
          </ac:spMkLst>
        </pc:spChg>
        <pc:spChg chg="add del mod">
          <ac:chgData name="Hanneke Zindel" userId="97cd04de-05a1-46bd-bf16-c34207baf738" providerId="ADAL" clId="{7F658780-FC78-4A3D-9395-3AD75554D16A}" dt="2024-02-20T15:10:09.720" v="1544" actId="21"/>
          <ac:spMkLst>
            <pc:docMk/>
            <pc:sldMk cId="681569082" sldId="716"/>
            <ac:spMk id="14" creationId="{0F0617E2-AD44-44FB-7B07-3660AA46BDF6}"/>
          </ac:spMkLst>
        </pc:spChg>
        <pc:graphicFrameChg chg="del mod">
          <ac:chgData name="Hanneke Zindel" userId="97cd04de-05a1-46bd-bf16-c34207baf738" providerId="ADAL" clId="{7F658780-FC78-4A3D-9395-3AD75554D16A}" dt="2024-02-20T15:10:09.720" v="1544" actId="21"/>
          <ac:graphicFrameMkLst>
            <pc:docMk/>
            <pc:sldMk cId="681569082" sldId="716"/>
            <ac:graphicFrameMk id="2" creationId="{A15A55FF-EC37-65A6-B500-F5F122DC9E77}"/>
          </ac:graphicFrameMkLst>
        </pc:graphicFrameChg>
        <pc:graphicFrameChg chg="add del mod modGraphic">
          <ac:chgData name="Hanneke Zindel" userId="97cd04de-05a1-46bd-bf16-c34207baf738" providerId="ADAL" clId="{7F658780-FC78-4A3D-9395-3AD75554D16A}" dt="2024-02-20T15:10:09.720" v="1544" actId="21"/>
          <ac:graphicFrameMkLst>
            <pc:docMk/>
            <pc:sldMk cId="681569082" sldId="716"/>
            <ac:graphicFrameMk id="13" creationId="{F198CCE4-D778-AF3A-AAAC-FD4464DC565C}"/>
          </ac:graphicFrameMkLst>
        </pc:graphicFrameChg>
        <pc:picChg chg="add mod ord">
          <ac:chgData name="Hanneke Zindel" userId="97cd04de-05a1-46bd-bf16-c34207baf738" providerId="ADAL" clId="{7F658780-FC78-4A3D-9395-3AD75554D16A}" dt="2024-02-20T14:50:17.133" v="911" actId="167"/>
          <ac:picMkLst>
            <pc:docMk/>
            <pc:sldMk cId="681569082" sldId="716"/>
            <ac:picMk id="15" creationId="{B2271E44-8301-2DB3-5E6F-38018A2532B1}"/>
          </ac:picMkLst>
        </pc:picChg>
        <pc:picChg chg="add mod ord">
          <ac:chgData name="Hanneke Zindel" userId="97cd04de-05a1-46bd-bf16-c34207baf738" providerId="ADAL" clId="{7F658780-FC78-4A3D-9395-3AD75554D16A}" dt="2024-02-20T14:51:22.293" v="916" actId="167"/>
          <ac:picMkLst>
            <pc:docMk/>
            <pc:sldMk cId="681569082" sldId="716"/>
            <ac:picMk id="16" creationId="{D2E88E65-EBBE-432F-2AAB-FCA79123201F}"/>
          </ac:picMkLst>
        </pc:picChg>
      </pc:sldChg>
      <pc:sldChg chg="delSp modSp add del mod">
        <pc:chgData name="Hanneke Zindel" userId="97cd04de-05a1-46bd-bf16-c34207baf738" providerId="ADAL" clId="{7F658780-FC78-4A3D-9395-3AD75554D16A}" dt="2024-02-20T14:58:41.933" v="1016" actId="47"/>
        <pc:sldMkLst>
          <pc:docMk/>
          <pc:sldMk cId="2069130629" sldId="720"/>
        </pc:sldMkLst>
        <pc:spChg chg="del">
          <ac:chgData name="Hanneke Zindel" userId="97cd04de-05a1-46bd-bf16-c34207baf738" providerId="ADAL" clId="{7F658780-FC78-4A3D-9395-3AD75554D16A}" dt="2024-02-20T14:49:31.147" v="906" actId="478"/>
          <ac:spMkLst>
            <pc:docMk/>
            <pc:sldMk cId="2069130629" sldId="720"/>
            <ac:spMk id="7" creationId="{E8E1FC26-491A-B7EB-CC75-AF6723BCA79D}"/>
          </ac:spMkLst>
        </pc:spChg>
        <pc:spChg chg="del">
          <ac:chgData name="Hanneke Zindel" userId="97cd04de-05a1-46bd-bf16-c34207baf738" providerId="ADAL" clId="{7F658780-FC78-4A3D-9395-3AD75554D16A}" dt="2024-02-20T14:49:31.147" v="906" actId="478"/>
          <ac:spMkLst>
            <pc:docMk/>
            <pc:sldMk cId="2069130629" sldId="720"/>
            <ac:spMk id="8" creationId="{309A4EB0-61A9-E882-6E70-FDB299C22BCC}"/>
          </ac:spMkLst>
        </pc:spChg>
        <pc:spChg chg="del">
          <ac:chgData name="Hanneke Zindel" userId="97cd04de-05a1-46bd-bf16-c34207baf738" providerId="ADAL" clId="{7F658780-FC78-4A3D-9395-3AD75554D16A}" dt="2024-02-20T14:49:31.147" v="906" actId="478"/>
          <ac:spMkLst>
            <pc:docMk/>
            <pc:sldMk cId="2069130629" sldId="720"/>
            <ac:spMk id="9" creationId="{ADCD2BC6-DA82-761D-4339-215CA2C24EF8}"/>
          </ac:spMkLst>
        </pc:spChg>
        <pc:spChg chg="del">
          <ac:chgData name="Hanneke Zindel" userId="97cd04de-05a1-46bd-bf16-c34207baf738" providerId="ADAL" clId="{7F658780-FC78-4A3D-9395-3AD75554D16A}" dt="2024-02-20T14:49:31.147" v="906" actId="478"/>
          <ac:spMkLst>
            <pc:docMk/>
            <pc:sldMk cId="2069130629" sldId="720"/>
            <ac:spMk id="10" creationId="{37564F72-047C-8CA6-2602-25B3D8831216}"/>
          </ac:spMkLst>
        </pc:spChg>
        <pc:spChg chg="del">
          <ac:chgData name="Hanneke Zindel" userId="97cd04de-05a1-46bd-bf16-c34207baf738" providerId="ADAL" clId="{7F658780-FC78-4A3D-9395-3AD75554D16A}" dt="2024-02-20T14:49:31.147" v="906" actId="478"/>
          <ac:spMkLst>
            <pc:docMk/>
            <pc:sldMk cId="2069130629" sldId="720"/>
            <ac:spMk id="11" creationId="{072F9879-EB19-3244-49CC-AFF69369A33C}"/>
          </ac:spMkLst>
        </pc:spChg>
        <pc:spChg chg="del">
          <ac:chgData name="Hanneke Zindel" userId="97cd04de-05a1-46bd-bf16-c34207baf738" providerId="ADAL" clId="{7F658780-FC78-4A3D-9395-3AD75554D16A}" dt="2024-02-20T14:49:31.147" v="906" actId="478"/>
          <ac:spMkLst>
            <pc:docMk/>
            <pc:sldMk cId="2069130629" sldId="720"/>
            <ac:spMk id="12" creationId="{0F8A06EB-0FA0-1D36-C528-1BE5B037E0B1}"/>
          </ac:spMkLst>
        </pc:spChg>
        <pc:graphicFrameChg chg="del ord">
          <ac:chgData name="Hanneke Zindel" userId="97cd04de-05a1-46bd-bf16-c34207baf738" providerId="ADAL" clId="{7F658780-FC78-4A3D-9395-3AD75554D16A}" dt="2024-02-20T14:51:56.032" v="924" actId="21"/>
          <ac:graphicFrameMkLst>
            <pc:docMk/>
            <pc:sldMk cId="2069130629" sldId="720"/>
            <ac:graphicFrameMk id="13" creationId="{556589CD-09D5-7EAE-9246-38DF896762C6}"/>
          </ac:graphicFrameMkLst>
        </pc:graphicFrameChg>
      </pc:sldChg>
      <pc:sldChg chg="del">
        <pc:chgData name="Hanneke Zindel" userId="97cd04de-05a1-46bd-bf16-c34207baf738" providerId="ADAL" clId="{7F658780-FC78-4A3D-9395-3AD75554D16A}" dt="2024-02-20T14:10:35.027" v="10" actId="47"/>
        <pc:sldMkLst>
          <pc:docMk/>
          <pc:sldMk cId="295025867" sldId="723"/>
        </pc:sldMkLst>
      </pc:sldChg>
      <pc:sldChg chg="del">
        <pc:chgData name="Hanneke Zindel" userId="97cd04de-05a1-46bd-bf16-c34207baf738" providerId="ADAL" clId="{7F658780-FC78-4A3D-9395-3AD75554D16A}" dt="2024-02-20T14:10:35.581" v="11" actId="47"/>
        <pc:sldMkLst>
          <pc:docMk/>
          <pc:sldMk cId="3319948116" sldId="724"/>
        </pc:sldMkLst>
      </pc:sldChg>
      <pc:sldChg chg="del">
        <pc:chgData name="Hanneke Zindel" userId="97cd04de-05a1-46bd-bf16-c34207baf738" providerId="ADAL" clId="{7F658780-FC78-4A3D-9395-3AD75554D16A}" dt="2024-02-20T14:10:21.768" v="2" actId="47"/>
        <pc:sldMkLst>
          <pc:docMk/>
          <pc:sldMk cId="2053904373" sldId="725"/>
        </pc:sldMkLst>
      </pc:sldChg>
      <pc:sldChg chg="addSp delSp modSp mod delCm modCm">
        <pc:chgData name="Hanneke Zindel" userId="97cd04de-05a1-46bd-bf16-c34207baf738" providerId="ADAL" clId="{7F658780-FC78-4A3D-9395-3AD75554D16A}" dt="2024-03-02T06:12:19.273" v="1644" actId="20577"/>
        <pc:sldMkLst>
          <pc:docMk/>
          <pc:sldMk cId="3496968950" sldId="726"/>
        </pc:sldMkLst>
        <pc:spChg chg="add mod">
          <ac:chgData name="Hanneke Zindel" userId="97cd04de-05a1-46bd-bf16-c34207baf738" providerId="ADAL" clId="{7F658780-FC78-4A3D-9395-3AD75554D16A}" dt="2024-02-20T14:46:42.967" v="843" actId="6549"/>
          <ac:spMkLst>
            <pc:docMk/>
            <pc:sldMk cId="3496968950" sldId="726"/>
            <ac:spMk id="3" creationId="{8383D935-191A-3AF5-F5B0-99400A968244}"/>
          </ac:spMkLst>
        </pc:spChg>
        <pc:spChg chg="add mod">
          <ac:chgData name="Hanneke Zindel" userId="97cd04de-05a1-46bd-bf16-c34207baf738" providerId="ADAL" clId="{7F658780-FC78-4A3D-9395-3AD75554D16A}" dt="2024-02-20T14:38:56.911" v="643" actId="1035"/>
          <ac:spMkLst>
            <pc:docMk/>
            <pc:sldMk cId="3496968950" sldId="726"/>
            <ac:spMk id="4" creationId="{55A8A081-A19D-16C3-89BA-97C9E23CB07A}"/>
          </ac:spMkLst>
        </pc:spChg>
        <pc:spChg chg="del">
          <ac:chgData name="Hanneke Zindel" userId="97cd04de-05a1-46bd-bf16-c34207baf738" providerId="ADAL" clId="{7F658780-FC78-4A3D-9395-3AD75554D16A}" dt="2024-02-20T14:10:57.679" v="17" actId="478"/>
          <ac:spMkLst>
            <pc:docMk/>
            <pc:sldMk cId="3496968950" sldId="726"/>
            <ac:spMk id="9" creationId="{E86CCDBF-891E-27DA-A7C6-256EE6655A10}"/>
          </ac:spMkLst>
        </pc:spChg>
        <pc:spChg chg="del">
          <ac:chgData name="Hanneke Zindel" userId="97cd04de-05a1-46bd-bf16-c34207baf738" providerId="ADAL" clId="{7F658780-FC78-4A3D-9395-3AD75554D16A}" dt="2024-02-20T14:10:55.496" v="16" actId="478"/>
          <ac:spMkLst>
            <pc:docMk/>
            <pc:sldMk cId="3496968950" sldId="726"/>
            <ac:spMk id="12" creationId="{CC7A5478-9EAB-C5D3-C0CF-AFCD2298E1CC}"/>
          </ac:spMkLst>
        </pc:spChg>
        <pc:spChg chg="del">
          <ac:chgData name="Hanneke Zindel" userId="97cd04de-05a1-46bd-bf16-c34207baf738" providerId="ADAL" clId="{7F658780-FC78-4A3D-9395-3AD75554D16A}" dt="2024-02-20T14:10:55.496" v="16" actId="478"/>
          <ac:spMkLst>
            <pc:docMk/>
            <pc:sldMk cId="3496968950" sldId="726"/>
            <ac:spMk id="13" creationId="{3B5B7DA0-3065-2DF6-A243-B91E3CB19920}"/>
          </ac:spMkLst>
        </pc:spChg>
        <pc:spChg chg="del">
          <ac:chgData name="Hanneke Zindel" userId="97cd04de-05a1-46bd-bf16-c34207baf738" providerId="ADAL" clId="{7F658780-FC78-4A3D-9395-3AD75554D16A}" dt="2024-02-20T14:10:55.496" v="16" actId="478"/>
          <ac:spMkLst>
            <pc:docMk/>
            <pc:sldMk cId="3496968950" sldId="726"/>
            <ac:spMk id="14" creationId="{97A5C753-03D4-EDA2-4B73-1E91741BFF05}"/>
          </ac:spMkLst>
        </pc:spChg>
        <pc:spChg chg="del">
          <ac:chgData name="Hanneke Zindel" userId="97cd04de-05a1-46bd-bf16-c34207baf738" providerId="ADAL" clId="{7F658780-FC78-4A3D-9395-3AD75554D16A}" dt="2024-02-20T14:10:55.496" v="16" actId="478"/>
          <ac:spMkLst>
            <pc:docMk/>
            <pc:sldMk cId="3496968950" sldId="726"/>
            <ac:spMk id="15" creationId="{9B29EA49-7DE8-1219-22CF-86414015ABC4}"/>
          </ac:spMkLst>
        </pc:spChg>
        <pc:spChg chg="del">
          <ac:chgData name="Hanneke Zindel" userId="97cd04de-05a1-46bd-bf16-c34207baf738" providerId="ADAL" clId="{7F658780-FC78-4A3D-9395-3AD75554D16A}" dt="2024-02-20T14:10:55.496" v="16" actId="478"/>
          <ac:spMkLst>
            <pc:docMk/>
            <pc:sldMk cId="3496968950" sldId="726"/>
            <ac:spMk id="16" creationId="{51A969A9-D81D-6775-B8E6-91D413C67908}"/>
          </ac:spMkLst>
        </pc:spChg>
        <pc:spChg chg="del">
          <ac:chgData name="Hanneke Zindel" userId="97cd04de-05a1-46bd-bf16-c34207baf738" providerId="ADAL" clId="{7F658780-FC78-4A3D-9395-3AD75554D16A}" dt="2024-02-20T14:10:55.496" v="16" actId="478"/>
          <ac:spMkLst>
            <pc:docMk/>
            <pc:sldMk cId="3496968950" sldId="726"/>
            <ac:spMk id="17" creationId="{E5498466-F401-9180-65E7-9C3A5BC25535}"/>
          </ac:spMkLst>
        </pc:spChg>
        <pc:graphicFrameChg chg="add mod modGraphic">
          <ac:chgData name="Hanneke Zindel" userId="97cd04de-05a1-46bd-bf16-c34207baf738" providerId="ADAL" clId="{7F658780-FC78-4A3D-9395-3AD75554D16A}" dt="2024-03-02T06:12:19.273" v="1644" actId="20577"/>
          <ac:graphicFrameMkLst>
            <pc:docMk/>
            <pc:sldMk cId="3496968950" sldId="726"/>
            <ac:graphicFrameMk id="2" creationId="{C2477DBC-3FE1-86DB-461D-2C0A416FE459}"/>
          </ac:graphicFrameMkLst>
        </pc:graphicFrameChg>
        <pc:graphicFrameChg chg="add">
          <ac:chgData name="Hanneke Zindel" userId="97cd04de-05a1-46bd-bf16-c34207baf738" providerId="ADAL" clId="{7F658780-FC78-4A3D-9395-3AD75554D16A}" dt="2024-02-20T15:08:31.265" v="1528"/>
          <ac:graphicFrameMkLst>
            <pc:docMk/>
            <pc:sldMk cId="3496968950" sldId="726"/>
            <ac:graphicFrameMk id="5" creationId="{4A8659F4-85BF-F220-8B85-CAB6D0923AD1}"/>
          </ac:graphicFrameMkLst>
        </pc:graphicFrameChg>
        <pc:picChg chg="del">
          <ac:chgData name="Hanneke Zindel" userId="97cd04de-05a1-46bd-bf16-c34207baf738" providerId="ADAL" clId="{7F658780-FC78-4A3D-9395-3AD75554D16A}" dt="2024-02-20T14:10:52.795" v="15" actId="478"/>
          <ac:picMkLst>
            <pc:docMk/>
            <pc:sldMk cId="3496968950" sldId="726"/>
            <ac:picMk id="11" creationId="{41E889E1-5213-BF88-D245-6DC299F73277}"/>
          </ac:picMkLst>
        </pc:pic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7F658780-FC78-4A3D-9395-3AD75554D16A}" dt="2024-03-02T06:11:44.095" v="1632"/>
              <pc2:cmMkLst xmlns:pc2="http://schemas.microsoft.com/office/powerpoint/2019/9/main/command">
                <pc:docMk/>
                <pc:sldMk cId="3496968950" sldId="726"/>
                <pc2:cmMk id="{2FC83EB6-D70E-4905-BF69-5AE329FC7295}"/>
              </pc2:cmMkLst>
            </pc226:cmChg>
          </p:ext>
        </pc:extLst>
      </pc:sldChg>
      <pc:sldChg chg="addSp delSp modSp del mod">
        <pc:chgData name="Hanneke Zindel" userId="97cd04de-05a1-46bd-bf16-c34207baf738" providerId="ADAL" clId="{7F658780-FC78-4A3D-9395-3AD75554D16A}" dt="2024-02-20T14:24:18.488" v="380" actId="47"/>
        <pc:sldMkLst>
          <pc:docMk/>
          <pc:sldMk cId="3490572027" sldId="728"/>
        </pc:sldMkLst>
        <pc:spChg chg="del">
          <ac:chgData name="Hanneke Zindel" userId="97cd04de-05a1-46bd-bf16-c34207baf738" providerId="ADAL" clId="{7F658780-FC78-4A3D-9395-3AD75554D16A}" dt="2024-02-20T14:10:48.311" v="13" actId="478"/>
          <ac:spMkLst>
            <pc:docMk/>
            <pc:sldMk cId="3490572027" sldId="728"/>
            <ac:spMk id="5" creationId="{098EE6E2-5334-23FE-E157-CD5E41B14068}"/>
          </ac:spMkLst>
        </pc:spChg>
        <pc:spChg chg="del">
          <ac:chgData name="Hanneke Zindel" userId="97cd04de-05a1-46bd-bf16-c34207baf738" providerId="ADAL" clId="{7F658780-FC78-4A3D-9395-3AD75554D16A}" dt="2024-02-20T14:10:48.311" v="13" actId="478"/>
          <ac:spMkLst>
            <pc:docMk/>
            <pc:sldMk cId="3490572027" sldId="728"/>
            <ac:spMk id="6" creationId="{D73DC8B7-830D-1E90-82D9-709877F50BA6}"/>
          </ac:spMkLst>
        </pc:spChg>
        <pc:spChg chg="del">
          <ac:chgData name="Hanneke Zindel" userId="97cd04de-05a1-46bd-bf16-c34207baf738" providerId="ADAL" clId="{7F658780-FC78-4A3D-9395-3AD75554D16A}" dt="2024-02-20T14:10:48.311" v="13" actId="478"/>
          <ac:spMkLst>
            <pc:docMk/>
            <pc:sldMk cId="3490572027" sldId="728"/>
            <ac:spMk id="7" creationId="{ECAA104B-1E20-0614-A472-BC070A0A4DE7}"/>
          </ac:spMkLst>
        </pc:spChg>
        <pc:spChg chg="del">
          <ac:chgData name="Hanneke Zindel" userId="97cd04de-05a1-46bd-bf16-c34207baf738" providerId="ADAL" clId="{7F658780-FC78-4A3D-9395-3AD75554D16A}" dt="2024-02-20T14:10:48.311" v="13" actId="478"/>
          <ac:spMkLst>
            <pc:docMk/>
            <pc:sldMk cId="3490572027" sldId="728"/>
            <ac:spMk id="8" creationId="{2814F1E6-6499-4E68-D741-FCBDB473CF5B}"/>
          </ac:spMkLst>
        </pc:spChg>
        <pc:spChg chg="del">
          <ac:chgData name="Hanneke Zindel" userId="97cd04de-05a1-46bd-bf16-c34207baf738" providerId="ADAL" clId="{7F658780-FC78-4A3D-9395-3AD75554D16A}" dt="2024-02-20T14:10:48.311" v="13" actId="478"/>
          <ac:spMkLst>
            <pc:docMk/>
            <pc:sldMk cId="3490572027" sldId="728"/>
            <ac:spMk id="9" creationId="{A35CE90A-4D47-77DE-265E-9E38A91EAC02}"/>
          </ac:spMkLst>
        </pc:spChg>
        <pc:spChg chg="del">
          <ac:chgData name="Hanneke Zindel" userId="97cd04de-05a1-46bd-bf16-c34207baf738" providerId="ADAL" clId="{7F658780-FC78-4A3D-9395-3AD75554D16A}" dt="2024-02-20T14:10:48.311" v="13" actId="478"/>
          <ac:spMkLst>
            <pc:docMk/>
            <pc:sldMk cId="3490572027" sldId="728"/>
            <ac:spMk id="10" creationId="{4A71D111-0F37-E94C-5AA4-5A2A04213852}"/>
          </ac:spMkLst>
        </pc:spChg>
        <pc:spChg chg="add mod">
          <ac:chgData name="Hanneke Zindel" userId="97cd04de-05a1-46bd-bf16-c34207baf738" providerId="ADAL" clId="{7F658780-FC78-4A3D-9395-3AD75554D16A}" dt="2024-02-20T14:18:38.882" v="248" actId="20577"/>
          <ac:spMkLst>
            <pc:docMk/>
            <pc:sldMk cId="3490572027" sldId="728"/>
            <ac:spMk id="13" creationId="{7825F800-D84F-89BE-39A1-28C8D2C895C4}"/>
          </ac:spMkLst>
        </pc:spChg>
        <pc:graphicFrameChg chg="add mod modGraphic">
          <ac:chgData name="Hanneke Zindel" userId="97cd04de-05a1-46bd-bf16-c34207baf738" providerId="ADAL" clId="{7F658780-FC78-4A3D-9395-3AD75554D16A}" dt="2024-02-20T14:19:31.644" v="301" actId="12385"/>
          <ac:graphicFrameMkLst>
            <pc:docMk/>
            <pc:sldMk cId="3490572027" sldId="728"/>
            <ac:graphicFrameMk id="3" creationId="{E8349CD0-F81A-5AB6-AA33-D0CC42360760}"/>
          </ac:graphicFrameMkLst>
        </pc:graphicFrameChg>
        <pc:picChg chg="del">
          <ac:chgData name="Hanneke Zindel" userId="97cd04de-05a1-46bd-bf16-c34207baf738" providerId="ADAL" clId="{7F658780-FC78-4A3D-9395-3AD75554D16A}" dt="2024-02-20T14:10:43.515" v="12" actId="478"/>
          <ac:picMkLst>
            <pc:docMk/>
            <pc:sldMk cId="3490572027" sldId="728"/>
            <ac:picMk id="2" creationId="{7CE6C366-B372-20B6-D6C3-1174336AF155}"/>
          </ac:picMkLst>
        </pc:picChg>
        <pc:picChg chg="del">
          <ac:chgData name="Hanneke Zindel" userId="97cd04de-05a1-46bd-bf16-c34207baf738" providerId="ADAL" clId="{7F658780-FC78-4A3D-9395-3AD75554D16A}" dt="2024-02-20T14:10:49.851" v="14" actId="478"/>
          <ac:picMkLst>
            <pc:docMk/>
            <pc:sldMk cId="3490572027" sldId="728"/>
            <ac:picMk id="4" creationId="{BA79D79B-A970-75DA-4EC8-971E0D286312}"/>
          </ac:picMkLst>
        </pc:picChg>
        <pc:picChg chg="add del mod">
          <ac:chgData name="Hanneke Zindel" userId="97cd04de-05a1-46bd-bf16-c34207baf738" providerId="ADAL" clId="{7F658780-FC78-4A3D-9395-3AD75554D16A}" dt="2024-02-20T14:23:41.541" v="373" actId="21"/>
          <ac:picMkLst>
            <pc:docMk/>
            <pc:sldMk cId="3490572027" sldId="728"/>
            <ac:picMk id="11" creationId="{D0D9E087-F17E-F9D5-76D3-5B82563C7BC3}"/>
          </ac:picMkLst>
        </pc:picChg>
        <pc:picChg chg="add del mod">
          <ac:chgData name="Hanneke Zindel" userId="97cd04de-05a1-46bd-bf16-c34207baf738" providerId="ADAL" clId="{7F658780-FC78-4A3D-9395-3AD75554D16A}" dt="2024-02-20T14:23:41.541" v="373" actId="21"/>
          <ac:picMkLst>
            <pc:docMk/>
            <pc:sldMk cId="3490572027" sldId="728"/>
            <ac:picMk id="12" creationId="{EE2D3557-490D-2BAA-ADA9-1616B2548396}"/>
          </ac:picMkLst>
        </pc:picChg>
      </pc:sldChg>
      <pc:sldChg chg="del">
        <pc:chgData name="Hanneke Zindel" userId="97cd04de-05a1-46bd-bf16-c34207baf738" providerId="ADAL" clId="{7F658780-FC78-4A3D-9395-3AD75554D16A}" dt="2024-02-20T14:10:27.097" v="3" actId="47"/>
        <pc:sldMkLst>
          <pc:docMk/>
          <pc:sldMk cId="2928495487" sldId="729"/>
        </pc:sldMkLst>
      </pc:sldChg>
      <pc:sldChg chg="del">
        <pc:chgData name="Hanneke Zindel" userId="97cd04de-05a1-46bd-bf16-c34207baf738" providerId="ADAL" clId="{7F658780-FC78-4A3D-9395-3AD75554D16A}" dt="2024-02-20T14:10:19.001" v="1" actId="47"/>
        <pc:sldMkLst>
          <pc:docMk/>
          <pc:sldMk cId="2942240406" sldId="731"/>
        </pc:sldMkLst>
      </pc:sldChg>
      <pc:sldChg chg="addSp modSp del mod">
        <pc:chgData name="Hanneke Zindel" userId="97cd04de-05a1-46bd-bf16-c34207baf738" providerId="ADAL" clId="{7F658780-FC78-4A3D-9395-3AD75554D16A}" dt="2024-02-20T14:39:30.436" v="646" actId="47"/>
        <pc:sldMkLst>
          <pc:docMk/>
          <pc:sldMk cId="4103799144" sldId="737"/>
        </pc:sldMkLst>
        <pc:spChg chg="add mod">
          <ac:chgData name="Hanneke Zindel" userId="97cd04de-05a1-46bd-bf16-c34207baf738" providerId="ADAL" clId="{7F658780-FC78-4A3D-9395-3AD75554D16A}" dt="2024-02-20T14:13:00.266" v="107" actId="20577"/>
          <ac:spMkLst>
            <pc:docMk/>
            <pc:sldMk cId="4103799144" sldId="737"/>
            <ac:spMk id="3" creationId="{96F3A6FC-F57F-3B1C-1D36-BBE541AA4AA4}"/>
          </ac:spMkLst>
        </pc:spChg>
      </pc:sldChg>
      <pc:sldChg chg="addSp delSp modSp add mod delCm">
        <pc:chgData name="Hanneke Zindel" userId="97cd04de-05a1-46bd-bf16-c34207baf738" providerId="ADAL" clId="{7F658780-FC78-4A3D-9395-3AD75554D16A}" dt="2024-03-02T06:10:31.086" v="1622" actId="20577"/>
        <pc:sldMkLst>
          <pc:docMk/>
          <pc:sldMk cId="1229445602" sldId="738"/>
        </pc:sldMkLst>
        <pc:spChg chg="del">
          <ac:chgData name="Hanneke Zindel" userId="97cd04de-05a1-46bd-bf16-c34207baf738" providerId="ADAL" clId="{7F658780-FC78-4A3D-9395-3AD75554D16A}" dt="2024-02-20T14:13:08.658" v="109" actId="478"/>
          <ac:spMkLst>
            <pc:docMk/>
            <pc:sldMk cId="1229445602" sldId="738"/>
            <ac:spMk id="2" creationId="{881A7CD2-5586-F2CC-A15C-5AC9CFDEC98D}"/>
          </ac:spMkLst>
        </pc:spChg>
        <pc:spChg chg="add mod">
          <ac:chgData name="Hanneke Zindel" userId="97cd04de-05a1-46bd-bf16-c34207baf738" providerId="ADAL" clId="{7F658780-FC78-4A3D-9395-3AD75554D16A}" dt="2024-02-20T14:13:20.497" v="110"/>
          <ac:spMkLst>
            <pc:docMk/>
            <pc:sldMk cId="1229445602" sldId="738"/>
            <ac:spMk id="5" creationId="{52A31857-A008-39C5-9D18-C0DAD0C87847}"/>
          </ac:spMkLst>
        </pc:spChg>
        <pc:spChg chg="add mod">
          <ac:chgData name="Hanneke Zindel" userId="97cd04de-05a1-46bd-bf16-c34207baf738" providerId="ADAL" clId="{7F658780-FC78-4A3D-9395-3AD75554D16A}" dt="2024-02-20T14:13:20.497" v="110"/>
          <ac:spMkLst>
            <pc:docMk/>
            <pc:sldMk cId="1229445602" sldId="738"/>
            <ac:spMk id="6" creationId="{01A7D273-1EC8-7534-8AFC-F4F2E8EA25C9}"/>
          </ac:spMkLst>
        </pc:spChg>
        <pc:spChg chg="add mod">
          <ac:chgData name="Hanneke Zindel" userId="97cd04de-05a1-46bd-bf16-c34207baf738" providerId="ADAL" clId="{7F658780-FC78-4A3D-9395-3AD75554D16A}" dt="2024-03-02T06:10:31.086" v="1622" actId="20577"/>
          <ac:spMkLst>
            <pc:docMk/>
            <pc:sldMk cId="1229445602" sldId="738"/>
            <ac:spMk id="8" creationId="{B95FCA41-8EB8-5771-202E-DBCCAC47ED55}"/>
          </ac:spMkLst>
        </pc:spChg>
        <pc:spChg chg="add mod">
          <ac:chgData name="Hanneke Zindel" userId="97cd04de-05a1-46bd-bf16-c34207baf738" providerId="ADAL" clId="{7F658780-FC78-4A3D-9395-3AD75554D16A}" dt="2024-02-20T14:14:07.727" v="112" actId="2711"/>
          <ac:spMkLst>
            <pc:docMk/>
            <pc:sldMk cId="1229445602" sldId="738"/>
            <ac:spMk id="9" creationId="{DBD92E80-E0B2-E45D-A368-E7936C2DCD58}"/>
          </ac:spMkLst>
        </pc:spChg>
        <pc:graphicFrameChg chg="add mod">
          <ac:chgData name="Hanneke Zindel" userId="97cd04de-05a1-46bd-bf16-c34207baf738" providerId="ADAL" clId="{7F658780-FC78-4A3D-9395-3AD75554D16A}" dt="2024-02-20T14:13:20.497" v="110"/>
          <ac:graphicFrameMkLst>
            <pc:docMk/>
            <pc:sldMk cId="1229445602" sldId="738"/>
            <ac:graphicFrameMk id="4" creationId="{9B5B3F30-1688-15B0-2B4B-4A7819B74B82}"/>
          </ac:graphicFrameMkLst>
        </pc:graphicFrameChg>
        <pc:graphicFrameChg chg="add mod modGraphic">
          <ac:chgData name="Hanneke Zindel" userId="97cd04de-05a1-46bd-bf16-c34207baf738" providerId="ADAL" clId="{7F658780-FC78-4A3D-9395-3AD75554D16A}" dt="2024-03-02T06:10:06.319" v="1617" actId="207"/>
          <ac:graphicFrameMkLst>
            <pc:docMk/>
            <pc:sldMk cId="1229445602" sldId="738"/>
            <ac:graphicFrameMk id="7" creationId="{7B49C651-DE5B-BCD2-085E-B995BBEEA2F4}"/>
          </ac:graphicFrameMkLst>
        </pc:graphicFrameChg>
        <pc:extLst>
          <p:ext xmlns:p="http://schemas.openxmlformats.org/presentationml/2006/main" uri="{D6D511B9-2390-475A-947B-AFAB55BFBCF1}">
            <pc226:cmChg xmlns:pc226="http://schemas.microsoft.com/office/powerpoint/2022/06/main/command" chg="del">
              <pc226:chgData name="Hanneke Zindel" userId="97cd04de-05a1-46bd-bf16-c34207baf738" providerId="ADAL" clId="{7F658780-FC78-4A3D-9395-3AD75554D16A}" dt="2024-03-02T06:10:13.305" v="1618"/>
              <pc2:cmMkLst xmlns:pc2="http://schemas.microsoft.com/office/powerpoint/2019/9/main/command">
                <pc:docMk/>
                <pc:sldMk cId="1229445602" sldId="738"/>
                <pc2:cmMk id="{72DBFD85-907C-46B7-8F52-3DB439655FE6}"/>
              </pc2:cmMkLst>
            </pc226:cmChg>
          </p:ext>
        </pc:extLst>
      </pc:sldChg>
      <pc:sldChg chg="addSp delSp modSp add mod delCm modCm">
        <pc:chgData name="Hanneke Zindel" userId="97cd04de-05a1-46bd-bf16-c34207baf738" providerId="ADAL" clId="{7F658780-FC78-4A3D-9395-3AD75554D16A}" dt="2024-03-02T06:10:52.895" v="1623"/>
        <pc:sldMkLst>
          <pc:docMk/>
          <pc:sldMk cId="975252977" sldId="739"/>
        </pc:sldMkLst>
        <pc:spChg chg="mod">
          <ac:chgData name="Hanneke Zindel" userId="97cd04de-05a1-46bd-bf16-c34207baf738" providerId="ADAL" clId="{7F658780-FC78-4A3D-9395-3AD75554D16A}" dt="2024-02-20T14:23:30.746" v="372" actId="20577"/>
          <ac:spMkLst>
            <pc:docMk/>
            <pc:sldMk cId="975252977" sldId="739"/>
            <ac:spMk id="3" creationId="{D1E8A4F4-5A16-E380-92BC-B304803EAE8F}"/>
          </ac:spMkLst>
        </pc:spChg>
        <pc:spChg chg="del">
          <ac:chgData name="Hanneke Zindel" userId="97cd04de-05a1-46bd-bf16-c34207baf738" providerId="ADAL" clId="{7F658780-FC78-4A3D-9395-3AD75554D16A}" dt="2024-02-20T14:21:48.333" v="336" actId="478"/>
          <ac:spMkLst>
            <pc:docMk/>
            <pc:sldMk cId="975252977" sldId="739"/>
            <ac:spMk id="8" creationId="{C6C3C02E-3F55-A000-6DC4-A861711EC971}"/>
          </ac:spMkLst>
        </pc:spChg>
        <pc:spChg chg="del">
          <ac:chgData name="Hanneke Zindel" userId="97cd04de-05a1-46bd-bf16-c34207baf738" providerId="ADAL" clId="{7F658780-FC78-4A3D-9395-3AD75554D16A}" dt="2024-02-20T14:21:41.798" v="335" actId="478"/>
          <ac:spMkLst>
            <pc:docMk/>
            <pc:sldMk cId="975252977" sldId="739"/>
            <ac:spMk id="9" creationId="{F22FD112-4393-6228-DA38-BF3B5D4B549B}"/>
          </ac:spMkLst>
        </pc:spChg>
        <pc:graphicFrameChg chg="mod modGraphic">
          <ac:chgData name="Hanneke Zindel" userId="97cd04de-05a1-46bd-bf16-c34207baf738" providerId="ADAL" clId="{7F658780-FC78-4A3D-9395-3AD75554D16A}" dt="2024-03-01T14:42:45.283" v="1615" actId="20577"/>
          <ac:graphicFrameMkLst>
            <pc:docMk/>
            <pc:sldMk cId="975252977" sldId="739"/>
            <ac:graphicFrameMk id="7" creationId="{12D07915-8154-885A-EE36-F22262EE1050}"/>
          </ac:graphicFrameMkLst>
        </pc:graphicFrameChg>
        <pc:picChg chg="add mod ord">
          <ac:chgData name="Hanneke Zindel" userId="97cd04de-05a1-46bd-bf16-c34207baf738" providerId="ADAL" clId="{7F658780-FC78-4A3D-9395-3AD75554D16A}" dt="2024-02-20T14:24:13.401" v="379" actId="167"/>
          <ac:picMkLst>
            <pc:docMk/>
            <pc:sldMk cId="975252977" sldId="739"/>
            <ac:picMk id="2" creationId="{86EAD05C-0B0C-B512-511E-DC040EEC51F4}"/>
          </ac:picMkLst>
        </pc:picChg>
        <pc:picChg chg="add del mod">
          <ac:chgData name="Hanneke Zindel" userId="97cd04de-05a1-46bd-bf16-c34207baf738" providerId="ADAL" clId="{7F658780-FC78-4A3D-9395-3AD75554D16A}" dt="2024-02-20T14:23:50.561" v="376" actId="478"/>
          <ac:picMkLst>
            <pc:docMk/>
            <pc:sldMk cId="975252977" sldId="739"/>
            <ac:picMk id="11" creationId="{D0D9E087-F17E-F9D5-76D3-5B82563C7BC3}"/>
          </ac:picMkLst>
        </pc:picChg>
        <pc:picChg chg="add del mod">
          <ac:chgData name="Hanneke Zindel" userId="97cd04de-05a1-46bd-bf16-c34207baf738" providerId="ADAL" clId="{7F658780-FC78-4A3D-9395-3AD75554D16A}" dt="2024-02-20T14:23:50.561" v="376" actId="478"/>
          <ac:picMkLst>
            <pc:docMk/>
            <pc:sldMk cId="975252977" sldId="739"/>
            <ac:picMk id="12" creationId="{EE2D3557-490D-2BAA-ADA9-1616B2548396}"/>
          </ac:picMkLst>
        </pc:picChg>
        <pc:picChg chg="del">
          <ac:chgData name="Hanneke Zindel" userId="97cd04de-05a1-46bd-bf16-c34207baf738" providerId="ADAL" clId="{7F658780-FC78-4A3D-9395-3AD75554D16A}" dt="2024-02-20T14:24:02.928" v="377" actId="478"/>
          <ac:picMkLst>
            <pc:docMk/>
            <pc:sldMk cId="975252977" sldId="739"/>
            <ac:picMk id="211" creationId="{A948C919-E64A-6AE9-D933-D674E58E6EBC}"/>
          </ac:picMkLst>
        </pc:pic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7F658780-FC78-4A3D-9395-3AD75554D16A}" dt="2024-03-02T06:10:52.895" v="1623"/>
              <pc2:cmMkLst xmlns:pc2="http://schemas.microsoft.com/office/powerpoint/2019/9/main/command">
                <pc:docMk/>
                <pc:sldMk cId="975252977" sldId="739"/>
                <pc2:cmMk id="{A62AA809-4437-458C-AF61-7CC8C77F4EE2}"/>
              </pc2:cmMkLst>
              <pc226:cmRplyChg chg="add">
                <pc226:chgData name="Hanneke Zindel" userId="97cd04de-05a1-46bd-bf16-c34207baf738" providerId="ADAL" clId="{7F658780-FC78-4A3D-9395-3AD75554D16A}" dt="2024-03-01T14:43:38.789" v="1616"/>
                <pc2:cmRplyMkLst xmlns:pc2="http://schemas.microsoft.com/office/powerpoint/2019/9/main/command">
                  <pc:docMk/>
                  <pc:sldMk cId="975252977" sldId="739"/>
                  <pc2:cmMk id="{A62AA809-4437-458C-AF61-7CC8C77F4EE2}"/>
                  <pc2:cmRplyMk id="{028774E1-4242-4A80-9A65-B070C90A427A}"/>
                </pc2:cmRplyMkLst>
              </pc226:cmRplyChg>
            </pc226:cmChg>
          </p:ext>
        </pc:extLst>
      </pc:sldChg>
      <pc:sldChg chg="addSp delSp modSp add mod addCm delCm modCm">
        <pc:chgData name="Hanneke Zindel" userId="97cd04de-05a1-46bd-bf16-c34207baf738" providerId="ADAL" clId="{7F658780-FC78-4A3D-9395-3AD75554D16A}" dt="2024-03-02T06:22:36.738" v="2172"/>
        <pc:sldMkLst>
          <pc:docMk/>
          <pc:sldMk cId="4122786462" sldId="740"/>
        </pc:sldMkLst>
        <pc:spChg chg="mod">
          <ac:chgData name="Hanneke Zindel" userId="97cd04de-05a1-46bd-bf16-c34207baf738" providerId="ADAL" clId="{7F658780-FC78-4A3D-9395-3AD75554D16A}" dt="2024-02-20T15:01:16.343" v="1101" actId="1036"/>
          <ac:spMkLst>
            <pc:docMk/>
            <pc:sldMk cId="4122786462" sldId="740"/>
            <ac:spMk id="3" creationId="{8A665CA4-E902-2393-5817-A6BBD588C7FC}"/>
          </ac:spMkLst>
        </pc:spChg>
        <pc:spChg chg="del">
          <ac:chgData name="Hanneke Zindel" userId="97cd04de-05a1-46bd-bf16-c34207baf738" providerId="ADAL" clId="{7F658780-FC78-4A3D-9395-3AD75554D16A}" dt="2024-02-20T14:51:51.092" v="923" actId="478"/>
          <ac:spMkLst>
            <pc:docMk/>
            <pc:sldMk cId="4122786462" sldId="740"/>
            <ac:spMk id="4" creationId="{0CDF0C4C-572C-9BBE-00AA-F0EA50401419}"/>
          </ac:spMkLst>
        </pc:spChg>
        <pc:graphicFrameChg chg="del">
          <ac:chgData name="Hanneke Zindel" userId="97cd04de-05a1-46bd-bf16-c34207baf738" providerId="ADAL" clId="{7F658780-FC78-4A3D-9395-3AD75554D16A}" dt="2024-02-20T14:51:09.958" v="914" actId="478"/>
          <ac:graphicFrameMkLst>
            <pc:docMk/>
            <pc:sldMk cId="4122786462" sldId="740"/>
            <ac:graphicFrameMk id="2" creationId="{0C7A2043-0691-D3D4-B341-1B0BA1F4637B}"/>
          </ac:graphicFrameMkLst>
        </pc:graphicFrameChg>
        <pc:graphicFrameChg chg="add mod modGraphic">
          <ac:chgData name="Hanneke Zindel" userId="97cd04de-05a1-46bd-bf16-c34207baf738" providerId="ADAL" clId="{7F658780-FC78-4A3D-9395-3AD75554D16A}" dt="2024-03-02T06:22:32.933" v="2171" actId="20577"/>
          <ac:graphicFrameMkLst>
            <pc:docMk/>
            <pc:sldMk cId="4122786462" sldId="740"/>
            <ac:graphicFrameMk id="13" creationId="{556589CD-09D5-7EAE-9246-38DF896762C6}"/>
          </ac:graphicFrameMkLst>
        </pc:graphicFrameChg>
        <pc:extLst>
          <p:ext xmlns:p="http://schemas.openxmlformats.org/presentationml/2006/main" uri="{D6D511B9-2390-475A-947B-AFAB55BFBCF1}">
            <pc226:cmChg xmlns:pc226="http://schemas.microsoft.com/office/powerpoint/2022/06/main/command" chg="add del mod">
              <pc226:chgData name="Hanneke Zindel" userId="97cd04de-05a1-46bd-bf16-c34207baf738" providerId="ADAL" clId="{7F658780-FC78-4A3D-9395-3AD75554D16A}" dt="2024-03-02T06:22:36.738" v="2172"/>
              <pc2:cmMkLst xmlns:pc2="http://schemas.microsoft.com/office/powerpoint/2019/9/main/command">
                <pc:docMk/>
                <pc:sldMk cId="4122786462" sldId="740"/>
                <pc2:cmMk id="{D02F435B-74A5-4244-99E7-0E97B5E7C4A9}"/>
              </pc2:cmMkLst>
            </pc226:cmChg>
            <pc226:cmChg xmlns:pc226="http://schemas.microsoft.com/office/powerpoint/2022/06/main/command" chg="add del">
              <pc226:chgData name="Hanneke Zindel" userId="97cd04de-05a1-46bd-bf16-c34207baf738" providerId="ADAL" clId="{7F658780-FC78-4A3D-9395-3AD75554D16A}" dt="2024-03-02T06:22:02.598" v="2149"/>
              <pc2:cmMkLst xmlns:pc2="http://schemas.microsoft.com/office/powerpoint/2019/9/main/command">
                <pc:docMk/>
                <pc:sldMk cId="4122786462" sldId="740"/>
                <pc2:cmMk id="{866B396A-4F0E-436C-BD45-52978391000B}"/>
              </pc2:cmMkLst>
            </pc226:cmChg>
          </p:ext>
        </pc:extLst>
      </pc:sldChg>
      <pc:sldChg chg="addSp delSp modSp add mod delCm">
        <pc:chgData name="Hanneke Zindel" userId="97cd04de-05a1-46bd-bf16-c34207baf738" providerId="ADAL" clId="{7F658780-FC78-4A3D-9395-3AD75554D16A}" dt="2024-03-02T06:16:55.249" v="2048" actId="14100"/>
        <pc:sldMkLst>
          <pc:docMk/>
          <pc:sldMk cId="4042292823" sldId="741"/>
        </pc:sldMkLst>
        <pc:spChg chg="add mod">
          <ac:chgData name="Hanneke Zindel" userId="97cd04de-05a1-46bd-bf16-c34207baf738" providerId="ADAL" clId="{7F658780-FC78-4A3D-9395-3AD75554D16A}" dt="2024-03-02T06:16:55.249" v="2048" actId="14100"/>
          <ac:spMkLst>
            <pc:docMk/>
            <pc:sldMk cId="4042292823" sldId="741"/>
            <ac:spMk id="3" creationId="{20A2063E-A9AD-BA24-D93C-586A0AD50D5F}"/>
          </ac:spMkLst>
        </pc:spChg>
        <pc:spChg chg="del">
          <ac:chgData name="Hanneke Zindel" userId="97cd04de-05a1-46bd-bf16-c34207baf738" providerId="ADAL" clId="{7F658780-FC78-4A3D-9395-3AD75554D16A}" dt="2024-02-20T15:09:21.535" v="1536" actId="478"/>
          <ac:spMkLst>
            <pc:docMk/>
            <pc:sldMk cId="4042292823" sldId="741"/>
            <ac:spMk id="3" creationId="{93D99559-4258-3868-6460-9EAD1A5A66EE}"/>
          </ac:spMkLst>
        </pc:spChg>
        <pc:spChg chg="del">
          <ac:chgData name="Hanneke Zindel" userId="97cd04de-05a1-46bd-bf16-c34207baf738" providerId="ADAL" clId="{7F658780-FC78-4A3D-9395-3AD75554D16A}" dt="2024-02-20T15:08:43.576" v="1531" actId="478"/>
          <ac:spMkLst>
            <pc:docMk/>
            <pc:sldMk cId="4042292823" sldId="741"/>
            <ac:spMk id="8" creationId="{5B9C6762-A481-F1D3-CFE5-0ABA65E368A6}"/>
          </ac:spMkLst>
        </pc:spChg>
        <pc:spChg chg="del">
          <ac:chgData name="Hanneke Zindel" userId="97cd04de-05a1-46bd-bf16-c34207baf738" providerId="ADAL" clId="{7F658780-FC78-4A3D-9395-3AD75554D16A}" dt="2024-02-20T15:08:46.971" v="1532" actId="478"/>
          <ac:spMkLst>
            <pc:docMk/>
            <pc:sldMk cId="4042292823" sldId="741"/>
            <ac:spMk id="9" creationId="{E9629757-2BEE-6987-D148-EDEA98A5894A}"/>
          </ac:spMkLst>
        </pc:spChg>
        <pc:spChg chg="add mod">
          <ac:chgData name="Hanneke Zindel" userId="97cd04de-05a1-46bd-bf16-c34207baf738" providerId="ADAL" clId="{7F658780-FC78-4A3D-9395-3AD75554D16A}" dt="2024-02-20T15:09:00.292" v="1533"/>
          <ac:spMkLst>
            <pc:docMk/>
            <pc:sldMk cId="4042292823" sldId="741"/>
            <ac:spMk id="14" creationId="{CFE91C1F-DBAB-1244-CF4A-58F510D4FE0E}"/>
          </ac:spMkLst>
        </pc:spChg>
        <pc:spChg chg="add mod">
          <ac:chgData name="Hanneke Zindel" userId="97cd04de-05a1-46bd-bf16-c34207baf738" providerId="ADAL" clId="{7F658780-FC78-4A3D-9395-3AD75554D16A}" dt="2024-02-20T15:09:00.292" v="1533"/>
          <ac:spMkLst>
            <pc:docMk/>
            <pc:sldMk cId="4042292823" sldId="741"/>
            <ac:spMk id="15" creationId="{2CB1EB97-1B26-4A71-3B0C-88EFE252842D}"/>
          </ac:spMkLst>
        </pc:spChg>
        <pc:spChg chg="add mod">
          <ac:chgData name="Hanneke Zindel" userId="97cd04de-05a1-46bd-bf16-c34207baf738" providerId="ADAL" clId="{7F658780-FC78-4A3D-9395-3AD75554D16A}" dt="2024-02-20T15:09:00.292" v="1533"/>
          <ac:spMkLst>
            <pc:docMk/>
            <pc:sldMk cId="4042292823" sldId="741"/>
            <ac:spMk id="16" creationId="{C0FCF6AA-FE85-B90C-3A73-E139910AD95A}"/>
          </ac:spMkLst>
        </pc:spChg>
        <pc:spChg chg="add mod">
          <ac:chgData name="Hanneke Zindel" userId="97cd04de-05a1-46bd-bf16-c34207baf738" providerId="ADAL" clId="{7F658780-FC78-4A3D-9395-3AD75554D16A}" dt="2024-03-02T06:12:35.016" v="1649" actId="20577"/>
          <ac:spMkLst>
            <pc:docMk/>
            <pc:sldMk cId="4042292823" sldId="741"/>
            <ac:spMk id="17" creationId="{ED70107D-78FB-6141-AA31-B9CF4A477718}"/>
          </ac:spMkLst>
        </pc:spChg>
        <pc:spChg chg="add mod">
          <ac:chgData name="Hanneke Zindel" userId="97cd04de-05a1-46bd-bf16-c34207baf738" providerId="ADAL" clId="{7F658780-FC78-4A3D-9395-3AD75554D16A}" dt="2024-03-02T06:12:32.499" v="1647" actId="20577"/>
          <ac:spMkLst>
            <pc:docMk/>
            <pc:sldMk cId="4042292823" sldId="741"/>
            <ac:spMk id="18" creationId="{5A6D95D9-C3D9-D085-AF34-8883854358B0}"/>
          </ac:spMkLst>
        </pc:spChg>
        <pc:spChg chg="add mod">
          <ac:chgData name="Hanneke Zindel" userId="97cd04de-05a1-46bd-bf16-c34207baf738" providerId="ADAL" clId="{7F658780-FC78-4A3D-9395-3AD75554D16A}" dt="2024-02-20T15:09:00.292" v="1533"/>
          <ac:spMkLst>
            <pc:docMk/>
            <pc:sldMk cId="4042292823" sldId="741"/>
            <ac:spMk id="19" creationId="{1355A0EF-597E-7223-B426-CBFEE4F15215}"/>
          </ac:spMkLst>
        </pc:spChg>
        <pc:spChg chg="add mod">
          <ac:chgData name="Hanneke Zindel" userId="97cd04de-05a1-46bd-bf16-c34207baf738" providerId="ADAL" clId="{7F658780-FC78-4A3D-9395-3AD75554D16A}" dt="2024-02-20T15:09:00.292" v="1533"/>
          <ac:spMkLst>
            <pc:docMk/>
            <pc:sldMk cId="4042292823" sldId="741"/>
            <ac:spMk id="20" creationId="{FB4CBDBE-1D79-F34C-9509-3E124066F6B0}"/>
          </ac:spMkLst>
        </pc:spChg>
        <pc:spChg chg="add mod">
          <ac:chgData name="Hanneke Zindel" userId="97cd04de-05a1-46bd-bf16-c34207baf738" providerId="ADAL" clId="{7F658780-FC78-4A3D-9395-3AD75554D16A}" dt="2024-02-20T15:09:00.292" v="1533"/>
          <ac:spMkLst>
            <pc:docMk/>
            <pc:sldMk cId="4042292823" sldId="741"/>
            <ac:spMk id="21" creationId="{BF27154E-6DB2-FB23-9F7A-633FF722E85A}"/>
          </ac:spMkLst>
        </pc:spChg>
        <pc:spChg chg="add mod">
          <ac:chgData name="Hanneke Zindel" userId="97cd04de-05a1-46bd-bf16-c34207baf738" providerId="ADAL" clId="{7F658780-FC78-4A3D-9395-3AD75554D16A}" dt="2024-02-20T15:09:00.292" v="1533"/>
          <ac:spMkLst>
            <pc:docMk/>
            <pc:sldMk cId="4042292823" sldId="741"/>
            <ac:spMk id="22" creationId="{BAE249E5-36D5-5C24-0236-7DD7B327B4B7}"/>
          </ac:spMkLst>
        </pc:spChg>
        <pc:spChg chg="add mod">
          <ac:chgData name="Hanneke Zindel" userId="97cd04de-05a1-46bd-bf16-c34207baf738" providerId="ADAL" clId="{7F658780-FC78-4A3D-9395-3AD75554D16A}" dt="2024-03-02T06:12:50.460" v="1658" actId="20577"/>
          <ac:spMkLst>
            <pc:docMk/>
            <pc:sldMk cId="4042292823" sldId="741"/>
            <ac:spMk id="23" creationId="{E10859CE-ADAC-BA48-EE5B-57211DBBBF12}"/>
          </ac:spMkLst>
        </pc:spChg>
        <pc:spChg chg="add mod">
          <ac:chgData name="Hanneke Zindel" userId="97cd04de-05a1-46bd-bf16-c34207baf738" providerId="ADAL" clId="{7F658780-FC78-4A3D-9395-3AD75554D16A}" dt="2024-02-20T15:09:00.292" v="1533"/>
          <ac:spMkLst>
            <pc:docMk/>
            <pc:sldMk cId="4042292823" sldId="741"/>
            <ac:spMk id="25" creationId="{CAB46A17-9E28-5C0E-A95E-C083F1705328}"/>
          </ac:spMkLst>
        </pc:spChg>
        <pc:spChg chg="add mod">
          <ac:chgData name="Hanneke Zindel" userId="97cd04de-05a1-46bd-bf16-c34207baf738" providerId="ADAL" clId="{7F658780-FC78-4A3D-9395-3AD75554D16A}" dt="2024-02-20T15:09:00.292" v="1533"/>
          <ac:spMkLst>
            <pc:docMk/>
            <pc:sldMk cId="4042292823" sldId="741"/>
            <ac:spMk id="26" creationId="{0EA08947-9888-2797-3DA8-6786B9481759}"/>
          </ac:spMkLst>
        </pc:spChg>
        <pc:spChg chg="add mod">
          <ac:chgData name="Hanneke Zindel" userId="97cd04de-05a1-46bd-bf16-c34207baf738" providerId="ADAL" clId="{7F658780-FC78-4A3D-9395-3AD75554D16A}" dt="2024-02-20T15:09:00.292" v="1533"/>
          <ac:spMkLst>
            <pc:docMk/>
            <pc:sldMk cId="4042292823" sldId="741"/>
            <ac:spMk id="27" creationId="{0EB7716C-4B12-8394-C57D-F069EDAEF0DD}"/>
          </ac:spMkLst>
        </pc:spChg>
        <pc:spChg chg="add mod">
          <ac:chgData name="Hanneke Zindel" userId="97cd04de-05a1-46bd-bf16-c34207baf738" providerId="ADAL" clId="{7F658780-FC78-4A3D-9395-3AD75554D16A}" dt="2024-02-20T15:09:00.292" v="1533"/>
          <ac:spMkLst>
            <pc:docMk/>
            <pc:sldMk cId="4042292823" sldId="741"/>
            <ac:spMk id="28" creationId="{482E961F-B308-0252-59BE-8BF544257956}"/>
          </ac:spMkLst>
        </pc:spChg>
        <pc:spChg chg="add mod">
          <ac:chgData name="Hanneke Zindel" userId="97cd04de-05a1-46bd-bf16-c34207baf738" providerId="ADAL" clId="{7F658780-FC78-4A3D-9395-3AD75554D16A}" dt="2024-02-20T15:09:00.292" v="1533"/>
          <ac:spMkLst>
            <pc:docMk/>
            <pc:sldMk cId="4042292823" sldId="741"/>
            <ac:spMk id="29" creationId="{B0206DE7-9222-D6A4-20D5-E1AE48B4DC6A}"/>
          </ac:spMkLst>
        </pc:spChg>
        <pc:spChg chg="add mod">
          <ac:chgData name="Hanneke Zindel" userId="97cd04de-05a1-46bd-bf16-c34207baf738" providerId="ADAL" clId="{7F658780-FC78-4A3D-9395-3AD75554D16A}" dt="2024-02-20T15:09:00.292" v="1533"/>
          <ac:spMkLst>
            <pc:docMk/>
            <pc:sldMk cId="4042292823" sldId="741"/>
            <ac:spMk id="30" creationId="{5966E0BB-B81D-596A-505D-4960C2243930}"/>
          </ac:spMkLst>
        </pc:spChg>
        <pc:spChg chg="add mod">
          <ac:chgData name="Hanneke Zindel" userId="97cd04de-05a1-46bd-bf16-c34207baf738" providerId="ADAL" clId="{7F658780-FC78-4A3D-9395-3AD75554D16A}" dt="2024-02-20T15:09:00.292" v="1533"/>
          <ac:spMkLst>
            <pc:docMk/>
            <pc:sldMk cId="4042292823" sldId="741"/>
            <ac:spMk id="31" creationId="{3CBF5738-BC06-4618-24B5-DEA6DA47A36D}"/>
          </ac:spMkLst>
        </pc:spChg>
        <pc:spChg chg="add mod">
          <ac:chgData name="Hanneke Zindel" userId="97cd04de-05a1-46bd-bf16-c34207baf738" providerId="ADAL" clId="{7F658780-FC78-4A3D-9395-3AD75554D16A}" dt="2024-02-20T15:09:00.292" v="1533"/>
          <ac:spMkLst>
            <pc:docMk/>
            <pc:sldMk cId="4042292823" sldId="741"/>
            <ac:spMk id="32" creationId="{60CA3354-0BFD-F930-631A-9F4F71CD6F0D}"/>
          </ac:spMkLst>
        </pc:spChg>
        <pc:spChg chg="add mod">
          <ac:chgData name="Hanneke Zindel" userId="97cd04de-05a1-46bd-bf16-c34207baf738" providerId="ADAL" clId="{7F658780-FC78-4A3D-9395-3AD75554D16A}" dt="2024-02-20T15:09:00.292" v="1533"/>
          <ac:spMkLst>
            <pc:docMk/>
            <pc:sldMk cId="4042292823" sldId="741"/>
            <ac:spMk id="33" creationId="{7B94525A-5547-E9CA-22D4-9F9C295CFDE9}"/>
          </ac:spMkLst>
        </pc:spChg>
        <pc:spChg chg="add mod">
          <ac:chgData name="Hanneke Zindel" userId="97cd04de-05a1-46bd-bf16-c34207baf738" providerId="ADAL" clId="{7F658780-FC78-4A3D-9395-3AD75554D16A}" dt="2024-02-20T15:09:00.292" v="1533"/>
          <ac:spMkLst>
            <pc:docMk/>
            <pc:sldMk cId="4042292823" sldId="741"/>
            <ac:spMk id="34" creationId="{E53F6693-33FA-8374-EED4-7452DC65C0A9}"/>
          </ac:spMkLst>
        </pc:spChg>
        <pc:spChg chg="add mod">
          <ac:chgData name="Hanneke Zindel" userId="97cd04de-05a1-46bd-bf16-c34207baf738" providerId="ADAL" clId="{7F658780-FC78-4A3D-9395-3AD75554D16A}" dt="2024-02-20T15:09:00.292" v="1533"/>
          <ac:spMkLst>
            <pc:docMk/>
            <pc:sldMk cId="4042292823" sldId="741"/>
            <ac:spMk id="35" creationId="{A081FEF6-7DDB-1ED2-6ADB-89F57529979C}"/>
          </ac:spMkLst>
        </pc:spChg>
        <pc:spChg chg="add mod">
          <ac:chgData name="Hanneke Zindel" userId="97cd04de-05a1-46bd-bf16-c34207baf738" providerId="ADAL" clId="{7F658780-FC78-4A3D-9395-3AD75554D16A}" dt="2024-02-20T15:09:00.292" v="1533"/>
          <ac:spMkLst>
            <pc:docMk/>
            <pc:sldMk cId="4042292823" sldId="741"/>
            <ac:spMk id="36" creationId="{9FED5D34-B3EE-86E5-D78E-E11429BD04BF}"/>
          </ac:spMkLst>
        </pc:spChg>
        <pc:spChg chg="add mod">
          <ac:chgData name="Hanneke Zindel" userId="97cd04de-05a1-46bd-bf16-c34207baf738" providerId="ADAL" clId="{7F658780-FC78-4A3D-9395-3AD75554D16A}" dt="2024-02-20T15:09:00.292" v="1533"/>
          <ac:spMkLst>
            <pc:docMk/>
            <pc:sldMk cId="4042292823" sldId="741"/>
            <ac:spMk id="37" creationId="{B254FAD6-E3E0-B980-EA7F-0A42A3E671E9}"/>
          </ac:spMkLst>
        </pc:spChg>
        <pc:spChg chg="add mod">
          <ac:chgData name="Hanneke Zindel" userId="97cd04de-05a1-46bd-bf16-c34207baf738" providerId="ADAL" clId="{7F658780-FC78-4A3D-9395-3AD75554D16A}" dt="2024-02-20T15:09:00.292" v="1533"/>
          <ac:spMkLst>
            <pc:docMk/>
            <pc:sldMk cId="4042292823" sldId="741"/>
            <ac:spMk id="38" creationId="{F0E6D699-B9B3-55C5-8BE1-31FA0786ECBF}"/>
          </ac:spMkLst>
        </pc:spChg>
        <pc:spChg chg="add mod">
          <ac:chgData name="Hanneke Zindel" userId="97cd04de-05a1-46bd-bf16-c34207baf738" providerId="ADAL" clId="{7F658780-FC78-4A3D-9395-3AD75554D16A}" dt="2024-02-20T15:09:00.292" v="1533"/>
          <ac:spMkLst>
            <pc:docMk/>
            <pc:sldMk cId="4042292823" sldId="741"/>
            <ac:spMk id="39" creationId="{D4CBA35F-B1B3-2C12-078E-A21CB66294E5}"/>
          </ac:spMkLst>
        </pc:spChg>
        <pc:spChg chg="add mod">
          <ac:chgData name="Hanneke Zindel" userId="97cd04de-05a1-46bd-bf16-c34207baf738" providerId="ADAL" clId="{7F658780-FC78-4A3D-9395-3AD75554D16A}" dt="2024-02-20T15:09:00.292" v="1533"/>
          <ac:spMkLst>
            <pc:docMk/>
            <pc:sldMk cId="4042292823" sldId="741"/>
            <ac:spMk id="40" creationId="{68A9B3B3-93CA-ED26-9125-DED323E8432C}"/>
          </ac:spMkLst>
        </pc:spChg>
        <pc:spChg chg="add mod">
          <ac:chgData name="Hanneke Zindel" userId="97cd04de-05a1-46bd-bf16-c34207baf738" providerId="ADAL" clId="{7F658780-FC78-4A3D-9395-3AD75554D16A}" dt="2024-02-20T15:09:00.292" v="1533"/>
          <ac:spMkLst>
            <pc:docMk/>
            <pc:sldMk cId="4042292823" sldId="741"/>
            <ac:spMk id="41" creationId="{A76C8A2A-364D-4024-C5D0-0BC9B3070D56}"/>
          </ac:spMkLst>
        </pc:spChg>
        <pc:spChg chg="add mod">
          <ac:chgData name="Hanneke Zindel" userId="97cd04de-05a1-46bd-bf16-c34207baf738" providerId="ADAL" clId="{7F658780-FC78-4A3D-9395-3AD75554D16A}" dt="2024-03-02T06:12:38.375" v="1651" actId="20577"/>
          <ac:spMkLst>
            <pc:docMk/>
            <pc:sldMk cId="4042292823" sldId="741"/>
            <ac:spMk id="42" creationId="{CEE6A36D-9C41-2690-FAFB-6148AF8D338D}"/>
          </ac:spMkLst>
        </pc:spChg>
        <pc:spChg chg="add mod">
          <ac:chgData name="Hanneke Zindel" userId="97cd04de-05a1-46bd-bf16-c34207baf738" providerId="ADAL" clId="{7F658780-FC78-4A3D-9395-3AD75554D16A}" dt="2024-02-20T15:09:00.292" v="1533"/>
          <ac:spMkLst>
            <pc:docMk/>
            <pc:sldMk cId="4042292823" sldId="741"/>
            <ac:spMk id="43" creationId="{97C74A61-58BF-2F26-B1B8-7D676165DC07}"/>
          </ac:spMkLst>
        </pc:spChg>
        <pc:spChg chg="add mod">
          <ac:chgData name="Hanneke Zindel" userId="97cd04de-05a1-46bd-bf16-c34207baf738" providerId="ADAL" clId="{7F658780-FC78-4A3D-9395-3AD75554D16A}" dt="2024-02-20T15:09:00.292" v="1533"/>
          <ac:spMkLst>
            <pc:docMk/>
            <pc:sldMk cId="4042292823" sldId="741"/>
            <ac:spMk id="44" creationId="{ADF7A0AD-CEAA-428D-091F-7811F8069F48}"/>
          </ac:spMkLst>
        </pc:spChg>
        <pc:spChg chg="add mod">
          <ac:chgData name="Hanneke Zindel" userId="97cd04de-05a1-46bd-bf16-c34207baf738" providerId="ADAL" clId="{7F658780-FC78-4A3D-9395-3AD75554D16A}" dt="2024-02-20T15:09:00.292" v="1533"/>
          <ac:spMkLst>
            <pc:docMk/>
            <pc:sldMk cId="4042292823" sldId="741"/>
            <ac:spMk id="45" creationId="{FB0954EF-94E3-56A5-6948-4388A18C3BD2}"/>
          </ac:spMkLst>
        </pc:spChg>
        <pc:spChg chg="add mod">
          <ac:chgData name="Hanneke Zindel" userId="97cd04de-05a1-46bd-bf16-c34207baf738" providerId="ADAL" clId="{7F658780-FC78-4A3D-9395-3AD75554D16A}" dt="2024-02-20T15:09:00.292" v="1533"/>
          <ac:spMkLst>
            <pc:docMk/>
            <pc:sldMk cId="4042292823" sldId="741"/>
            <ac:spMk id="46" creationId="{D32480FC-C7FC-A088-00B0-7285D756B46A}"/>
          </ac:spMkLst>
        </pc:spChg>
        <pc:spChg chg="add mod">
          <ac:chgData name="Hanneke Zindel" userId="97cd04de-05a1-46bd-bf16-c34207baf738" providerId="ADAL" clId="{7F658780-FC78-4A3D-9395-3AD75554D16A}" dt="2024-02-20T15:09:00.292" v="1533"/>
          <ac:spMkLst>
            <pc:docMk/>
            <pc:sldMk cId="4042292823" sldId="741"/>
            <ac:spMk id="47" creationId="{5C417602-D430-4965-09A3-EE9A47E39719}"/>
          </ac:spMkLst>
        </pc:spChg>
        <pc:spChg chg="add mod">
          <ac:chgData name="Hanneke Zindel" userId="97cd04de-05a1-46bd-bf16-c34207baf738" providerId="ADAL" clId="{7F658780-FC78-4A3D-9395-3AD75554D16A}" dt="2024-02-20T15:09:00.292" v="1533"/>
          <ac:spMkLst>
            <pc:docMk/>
            <pc:sldMk cId="4042292823" sldId="741"/>
            <ac:spMk id="48" creationId="{80EC0D7D-483C-27B2-F603-A8232B3FA846}"/>
          </ac:spMkLst>
        </pc:spChg>
        <pc:spChg chg="add mod">
          <ac:chgData name="Hanneke Zindel" userId="97cd04de-05a1-46bd-bf16-c34207baf738" providerId="ADAL" clId="{7F658780-FC78-4A3D-9395-3AD75554D16A}" dt="2024-03-02T06:12:41.439" v="1653" actId="20577"/>
          <ac:spMkLst>
            <pc:docMk/>
            <pc:sldMk cId="4042292823" sldId="741"/>
            <ac:spMk id="49" creationId="{6C0FA13C-1288-225B-EFFC-90241883452F}"/>
          </ac:spMkLst>
        </pc:spChg>
        <pc:spChg chg="add mod">
          <ac:chgData name="Hanneke Zindel" userId="97cd04de-05a1-46bd-bf16-c34207baf738" providerId="ADAL" clId="{7F658780-FC78-4A3D-9395-3AD75554D16A}" dt="2024-02-20T15:09:00.292" v="1533"/>
          <ac:spMkLst>
            <pc:docMk/>
            <pc:sldMk cId="4042292823" sldId="741"/>
            <ac:spMk id="50" creationId="{07E2F260-962C-EEF1-1C6B-9358F70B3717}"/>
          </ac:spMkLst>
        </pc:spChg>
        <pc:spChg chg="add mod">
          <ac:chgData name="Hanneke Zindel" userId="97cd04de-05a1-46bd-bf16-c34207baf738" providerId="ADAL" clId="{7F658780-FC78-4A3D-9395-3AD75554D16A}" dt="2024-02-20T15:09:00.292" v="1533"/>
          <ac:spMkLst>
            <pc:docMk/>
            <pc:sldMk cId="4042292823" sldId="741"/>
            <ac:spMk id="51" creationId="{6CE13D02-6273-6193-5DA3-E216085D2D18}"/>
          </ac:spMkLst>
        </pc:spChg>
        <pc:spChg chg="add mod">
          <ac:chgData name="Hanneke Zindel" userId="97cd04de-05a1-46bd-bf16-c34207baf738" providerId="ADAL" clId="{7F658780-FC78-4A3D-9395-3AD75554D16A}" dt="2024-02-20T15:09:00.292" v="1533"/>
          <ac:spMkLst>
            <pc:docMk/>
            <pc:sldMk cId="4042292823" sldId="741"/>
            <ac:spMk id="52" creationId="{7869D42D-3772-2F31-A1FF-F53E1D2924DA}"/>
          </ac:spMkLst>
        </pc:spChg>
        <pc:spChg chg="add mod">
          <ac:chgData name="Hanneke Zindel" userId="97cd04de-05a1-46bd-bf16-c34207baf738" providerId="ADAL" clId="{7F658780-FC78-4A3D-9395-3AD75554D16A}" dt="2024-02-20T15:09:00.292" v="1533"/>
          <ac:spMkLst>
            <pc:docMk/>
            <pc:sldMk cId="4042292823" sldId="741"/>
            <ac:spMk id="53" creationId="{734867B6-1CEF-89F1-A33B-6B5824D68DB9}"/>
          </ac:spMkLst>
        </pc:spChg>
        <pc:spChg chg="add mod">
          <ac:chgData name="Hanneke Zindel" userId="97cd04de-05a1-46bd-bf16-c34207baf738" providerId="ADAL" clId="{7F658780-FC78-4A3D-9395-3AD75554D16A}" dt="2024-03-02T06:12:44.863" v="1655" actId="20577"/>
          <ac:spMkLst>
            <pc:docMk/>
            <pc:sldMk cId="4042292823" sldId="741"/>
            <ac:spMk id="54" creationId="{DD464FBE-52F7-A86C-7E18-EED297FFDE48}"/>
          </ac:spMkLst>
        </pc:spChg>
        <pc:spChg chg="add mod">
          <ac:chgData name="Hanneke Zindel" userId="97cd04de-05a1-46bd-bf16-c34207baf738" providerId="ADAL" clId="{7F658780-FC78-4A3D-9395-3AD75554D16A}" dt="2024-02-20T15:09:00.292" v="1533"/>
          <ac:spMkLst>
            <pc:docMk/>
            <pc:sldMk cId="4042292823" sldId="741"/>
            <ac:spMk id="55" creationId="{6929AEC1-237F-E2C9-F605-9A90D0F42E5F}"/>
          </ac:spMkLst>
        </pc:spChg>
        <pc:spChg chg="add mod">
          <ac:chgData name="Hanneke Zindel" userId="97cd04de-05a1-46bd-bf16-c34207baf738" providerId="ADAL" clId="{7F658780-FC78-4A3D-9395-3AD75554D16A}" dt="2024-02-20T15:09:00.292" v="1533"/>
          <ac:spMkLst>
            <pc:docMk/>
            <pc:sldMk cId="4042292823" sldId="741"/>
            <ac:spMk id="56" creationId="{5FF71FCD-17A7-114A-DE2C-3E697388BDB6}"/>
          </ac:spMkLst>
        </pc:spChg>
        <pc:spChg chg="add mod">
          <ac:chgData name="Hanneke Zindel" userId="97cd04de-05a1-46bd-bf16-c34207baf738" providerId="ADAL" clId="{7F658780-FC78-4A3D-9395-3AD75554D16A}" dt="2024-02-20T15:09:00.292" v="1533"/>
          <ac:spMkLst>
            <pc:docMk/>
            <pc:sldMk cId="4042292823" sldId="741"/>
            <ac:spMk id="57" creationId="{1D76FB6C-F3A5-4118-5192-BC382CC2A31B}"/>
          </ac:spMkLst>
        </pc:spChg>
        <pc:spChg chg="add mod">
          <ac:chgData name="Hanneke Zindel" userId="97cd04de-05a1-46bd-bf16-c34207baf738" providerId="ADAL" clId="{7F658780-FC78-4A3D-9395-3AD75554D16A}" dt="2024-02-20T15:09:00.292" v="1533"/>
          <ac:spMkLst>
            <pc:docMk/>
            <pc:sldMk cId="4042292823" sldId="741"/>
            <ac:spMk id="58" creationId="{CDE70301-AEF6-E4E3-C3C1-00991E941E7F}"/>
          </ac:spMkLst>
        </pc:spChg>
        <pc:spChg chg="add mod">
          <ac:chgData name="Hanneke Zindel" userId="97cd04de-05a1-46bd-bf16-c34207baf738" providerId="ADAL" clId="{7F658780-FC78-4A3D-9395-3AD75554D16A}" dt="2024-02-20T15:09:00.292" v="1533"/>
          <ac:spMkLst>
            <pc:docMk/>
            <pc:sldMk cId="4042292823" sldId="741"/>
            <ac:spMk id="59" creationId="{460FF40B-50DE-D807-44F5-364F1212C542}"/>
          </ac:spMkLst>
        </pc:spChg>
        <pc:spChg chg="add mod">
          <ac:chgData name="Hanneke Zindel" userId="97cd04de-05a1-46bd-bf16-c34207baf738" providerId="ADAL" clId="{7F658780-FC78-4A3D-9395-3AD75554D16A}" dt="2024-02-20T15:09:00.292" v="1533"/>
          <ac:spMkLst>
            <pc:docMk/>
            <pc:sldMk cId="4042292823" sldId="741"/>
            <ac:spMk id="60" creationId="{919E062C-5386-A45A-00C3-7F3C895E33BD}"/>
          </ac:spMkLst>
        </pc:spChg>
        <pc:spChg chg="add mod">
          <ac:chgData name="Hanneke Zindel" userId="97cd04de-05a1-46bd-bf16-c34207baf738" providerId="ADAL" clId="{7F658780-FC78-4A3D-9395-3AD75554D16A}" dt="2024-02-20T15:09:00.292" v="1533"/>
          <ac:spMkLst>
            <pc:docMk/>
            <pc:sldMk cId="4042292823" sldId="741"/>
            <ac:spMk id="61" creationId="{E0353AE6-4C47-38F3-F820-C2326766C51C}"/>
          </ac:spMkLst>
        </pc:spChg>
        <pc:spChg chg="add mod">
          <ac:chgData name="Hanneke Zindel" userId="97cd04de-05a1-46bd-bf16-c34207baf738" providerId="ADAL" clId="{7F658780-FC78-4A3D-9395-3AD75554D16A}" dt="2024-03-02T06:12:53.094" v="1659" actId="20577"/>
          <ac:spMkLst>
            <pc:docMk/>
            <pc:sldMk cId="4042292823" sldId="741"/>
            <ac:spMk id="62" creationId="{707D87E5-6626-5D23-B09E-40DEA6903B21}"/>
          </ac:spMkLst>
        </pc:spChg>
        <pc:spChg chg="add mod">
          <ac:chgData name="Hanneke Zindel" userId="97cd04de-05a1-46bd-bf16-c34207baf738" providerId="ADAL" clId="{7F658780-FC78-4A3D-9395-3AD75554D16A}" dt="2024-02-20T15:09:00.292" v="1533"/>
          <ac:spMkLst>
            <pc:docMk/>
            <pc:sldMk cId="4042292823" sldId="741"/>
            <ac:spMk id="63" creationId="{9556FC43-A54C-B3B6-06CA-071EC9539BDB}"/>
          </ac:spMkLst>
        </pc:spChg>
        <pc:spChg chg="add mod">
          <ac:chgData name="Hanneke Zindel" userId="97cd04de-05a1-46bd-bf16-c34207baf738" providerId="ADAL" clId="{7F658780-FC78-4A3D-9395-3AD75554D16A}" dt="2024-02-20T15:09:00.292" v="1533"/>
          <ac:spMkLst>
            <pc:docMk/>
            <pc:sldMk cId="4042292823" sldId="741"/>
            <ac:spMk id="192" creationId="{ACE26E21-945F-5253-EEF9-09003624686A}"/>
          </ac:spMkLst>
        </pc:spChg>
        <pc:spChg chg="add mod">
          <ac:chgData name="Hanneke Zindel" userId="97cd04de-05a1-46bd-bf16-c34207baf738" providerId="ADAL" clId="{7F658780-FC78-4A3D-9395-3AD75554D16A}" dt="2024-02-20T15:09:00.292" v="1533"/>
          <ac:spMkLst>
            <pc:docMk/>
            <pc:sldMk cId="4042292823" sldId="741"/>
            <ac:spMk id="193" creationId="{CDE43771-90C9-EEFB-DA85-81216B1CBFC3}"/>
          </ac:spMkLst>
        </pc:spChg>
        <pc:spChg chg="add mod">
          <ac:chgData name="Hanneke Zindel" userId="97cd04de-05a1-46bd-bf16-c34207baf738" providerId="ADAL" clId="{7F658780-FC78-4A3D-9395-3AD75554D16A}" dt="2024-03-02T06:12:56.038" v="1661" actId="20577"/>
          <ac:spMkLst>
            <pc:docMk/>
            <pc:sldMk cId="4042292823" sldId="741"/>
            <ac:spMk id="194" creationId="{7400A977-ECB2-0B93-344C-C5205A8F1CF6}"/>
          </ac:spMkLst>
        </pc:spChg>
        <pc:spChg chg="add mod">
          <ac:chgData name="Hanneke Zindel" userId="97cd04de-05a1-46bd-bf16-c34207baf738" providerId="ADAL" clId="{7F658780-FC78-4A3D-9395-3AD75554D16A}" dt="2024-02-20T15:09:00.292" v="1533"/>
          <ac:spMkLst>
            <pc:docMk/>
            <pc:sldMk cId="4042292823" sldId="741"/>
            <ac:spMk id="195" creationId="{1902E77D-EF32-BFB3-5E70-DF8157C494A8}"/>
          </ac:spMkLst>
        </pc:spChg>
        <pc:spChg chg="add mod">
          <ac:chgData name="Hanneke Zindel" userId="97cd04de-05a1-46bd-bf16-c34207baf738" providerId="ADAL" clId="{7F658780-FC78-4A3D-9395-3AD75554D16A}" dt="2024-02-20T15:09:00.292" v="1533"/>
          <ac:spMkLst>
            <pc:docMk/>
            <pc:sldMk cId="4042292823" sldId="741"/>
            <ac:spMk id="196" creationId="{D8544528-C8D4-14CA-1BD0-79526F5E2D91}"/>
          </ac:spMkLst>
        </pc:spChg>
        <pc:spChg chg="add mod">
          <ac:chgData name="Hanneke Zindel" userId="97cd04de-05a1-46bd-bf16-c34207baf738" providerId="ADAL" clId="{7F658780-FC78-4A3D-9395-3AD75554D16A}" dt="2024-02-20T15:09:00.292" v="1533"/>
          <ac:spMkLst>
            <pc:docMk/>
            <pc:sldMk cId="4042292823" sldId="741"/>
            <ac:spMk id="197" creationId="{90892CCE-1A68-4AAD-3E34-9D3CD290481E}"/>
          </ac:spMkLst>
        </pc:spChg>
        <pc:spChg chg="add mod">
          <ac:chgData name="Hanneke Zindel" userId="97cd04de-05a1-46bd-bf16-c34207baf738" providerId="ADAL" clId="{7F658780-FC78-4A3D-9395-3AD75554D16A}" dt="2024-02-20T15:09:00.292" v="1533"/>
          <ac:spMkLst>
            <pc:docMk/>
            <pc:sldMk cId="4042292823" sldId="741"/>
            <ac:spMk id="198" creationId="{99886AE3-8A5E-0C48-BC9D-14E03D01E72F}"/>
          </ac:spMkLst>
        </pc:spChg>
        <pc:spChg chg="add mod">
          <ac:chgData name="Hanneke Zindel" userId="97cd04de-05a1-46bd-bf16-c34207baf738" providerId="ADAL" clId="{7F658780-FC78-4A3D-9395-3AD75554D16A}" dt="2024-03-02T06:12:58.305" v="1663" actId="20577"/>
          <ac:spMkLst>
            <pc:docMk/>
            <pc:sldMk cId="4042292823" sldId="741"/>
            <ac:spMk id="199" creationId="{2E4AB609-2202-4035-1C99-A06310B5C2AD}"/>
          </ac:spMkLst>
        </pc:spChg>
        <pc:spChg chg="add mod">
          <ac:chgData name="Hanneke Zindel" userId="97cd04de-05a1-46bd-bf16-c34207baf738" providerId="ADAL" clId="{7F658780-FC78-4A3D-9395-3AD75554D16A}" dt="2024-02-20T15:09:00.292" v="1533"/>
          <ac:spMkLst>
            <pc:docMk/>
            <pc:sldMk cId="4042292823" sldId="741"/>
            <ac:spMk id="200" creationId="{7B60B0DF-883C-B51A-744B-F3DE61E9C077}"/>
          </ac:spMkLst>
        </pc:spChg>
        <pc:spChg chg="add mod">
          <ac:chgData name="Hanneke Zindel" userId="97cd04de-05a1-46bd-bf16-c34207baf738" providerId="ADAL" clId="{7F658780-FC78-4A3D-9395-3AD75554D16A}" dt="2024-02-20T15:09:00.292" v="1533"/>
          <ac:spMkLst>
            <pc:docMk/>
            <pc:sldMk cId="4042292823" sldId="741"/>
            <ac:spMk id="201" creationId="{D304F243-12D2-D3E6-5754-7D542788BD78}"/>
          </ac:spMkLst>
        </pc:spChg>
        <pc:spChg chg="add mod">
          <ac:chgData name="Hanneke Zindel" userId="97cd04de-05a1-46bd-bf16-c34207baf738" providerId="ADAL" clId="{7F658780-FC78-4A3D-9395-3AD75554D16A}" dt="2024-02-20T15:09:00.292" v="1533"/>
          <ac:spMkLst>
            <pc:docMk/>
            <pc:sldMk cId="4042292823" sldId="741"/>
            <ac:spMk id="202" creationId="{A4867D01-863A-FF86-0547-9123D59B7DE6}"/>
          </ac:spMkLst>
        </pc:spChg>
        <pc:spChg chg="add mod">
          <ac:chgData name="Hanneke Zindel" userId="97cd04de-05a1-46bd-bf16-c34207baf738" providerId="ADAL" clId="{7F658780-FC78-4A3D-9395-3AD75554D16A}" dt="2024-03-02T06:12:47.236" v="1657" actId="20577"/>
          <ac:spMkLst>
            <pc:docMk/>
            <pc:sldMk cId="4042292823" sldId="741"/>
            <ac:spMk id="203" creationId="{76217B58-6D1B-0240-9AC2-6F8B05C91BF2}"/>
          </ac:spMkLst>
        </pc:spChg>
        <pc:spChg chg="add mod">
          <ac:chgData name="Hanneke Zindel" userId="97cd04de-05a1-46bd-bf16-c34207baf738" providerId="ADAL" clId="{7F658780-FC78-4A3D-9395-3AD75554D16A}" dt="2024-02-20T15:09:00.292" v="1533"/>
          <ac:spMkLst>
            <pc:docMk/>
            <pc:sldMk cId="4042292823" sldId="741"/>
            <ac:spMk id="204" creationId="{0DD0E120-E42D-6AB9-F4C0-30B4F6CD4768}"/>
          </ac:spMkLst>
        </pc:spChg>
        <pc:spChg chg="add mod">
          <ac:chgData name="Hanneke Zindel" userId="97cd04de-05a1-46bd-bf16-c34207baf738" providerId="ADAL" clId="{7F658780-FC78-4A3D-9395-3AD75554D16A}" dt="2024-02-20T15:09:00.292" v="1533"/>
          <ac:spMkLst>
            <pc:docMk/>
            <pc:sldMk cId="4042292823" sldId="741"/>
            <ac:spMk id="205" creationId="{33FE33D0-C325-34C6-341A-5352A0441387}"/>
          </ac:spMkLst>
        </pc:spChg>
        <pc:spChg chg="add mod">
          <ac:chgData name="Hanneke Zindel" userId="97cd04de-05a1-46bd-bf16-c34207baf738" providerId="ADAL" clId="{7F658780-FC78-4A3D-9395-3AD75554D16A}" dt="2024-02-20T15:09:00.292" v="1533"/>
          <ac:spMkLst>
            <pc:docMk/>
            <pc:sldMk cId="4042292823" sldId="741"/>
            <ac:spMk id="206" creationId="{0474F901-2B85-9F1E-6489-CBD3FE498BD5}"/>
          </ac:spMkLst>
        </pc:spChg>
        <pc:spChg chg="add del mod ord">
          <ac:chgData name="Hanneke Zindel" userId="97cd04de-05a1-46bd-bf16-c34207baf738" providerId="ADAL" clId="{7F658780-FC78-4A3D-9395-3AD75554D16A}" dt="2024-02-20T15:09:15.840" v="1535" actId="478"/>
          <ac:spMkLst>
            <pc:docMk/>
            <pc:sldMk cId="4042292823" sldId="741"/>
            <ac:spMk id="207" creationId="{A9B0CF3F-147C-CD9C-A377-697062F98D17}"/>
          </ac:spMkLst>
        </pc:spChg>
        <pc:spChg chg="add mod">
          <ac:chgData name="Hanneke Zindel" userId="97cd04de-05a1-46bd-bf16-c34207baf738" providerId="ADAL" clId="{7F658780-FC78-4A3D-9395-3AD75554D16A}" dt="2024-02-20T15:09:00.292" v="1533"/>
          <ac:spMkLst>
            <pc:docMk/>
            <pc:sldMk cId="4042292823" sldId="741"/>
            <ac:spMk id="208" creationId="{D629C850-B82D-BB90-48E5-544E29683461}"/>
          </ac:spMkLst>
        </pc:spChg>
        <pc:spChg chg="add mod">
          <ac:chgData name="Hanneke Zindel" userId="97cd04de-05a1-46bd-bf16-c34207baf738" providerId="ADAL" clId="{7F658780-FC78-4A3D-9395-3AD75554D16A}" dt="2024-02-20T15:09:00.292" v="1533"/>
          <ac:spMkLst>
            <pc:docMk/>
            <pc:sldMk cId="4042292823" sldId="741"/>
            <ac:spMk id="209" creationId="{E27DA3A8-7154-F746-3C42-9B830EEB317D}"/>
          </ac:spMkLst>
        </pc:spChg>
        <pc:spChg chg="add mod">
          <ac:chgData name="Hanneke Zindel" userId="97cd04de-05a1-46bd-bf16-c34207baf738" providerId="ADAL" clId="{7F658780-FC78-4A3D-9395-3AD75554D16A}" dt="2024-02-20T15:09:27.723" v="1537"/>
          <ac:spMkLst>
            <pc:docMk/>
            <pc:sldMk cId="4042292823" sldId="741"/>
            <ac:spMk id="210" creationId="{BA883A26-C6B0-0B41-5E5F-C2E959076CB5}"/>
          </ac:spMkLst>
        </pc:spChg>
        <pc:graphicFrameChg chg="del">
          <ac:chgData name="Hanneke Zindel" userId="97cd04de-05a1-46bd-bf16-c34207baf738" providerId="ADAL" clId="{7F658780-FC78-4A3D-9395-3AD75554D16A}" dt="2024-02-20T15:08:41.684" v="1530" actId="478"/>
          <ac:graphicFrameMkLst>
            <pc:docMk/>
            <pc:sldMk cId="4042292823" sldId="741"/>
            <ac:graphicFrameMk id="7" creationId="{5D9D4667-7136-1828-75F1-4D0CEC85E9EB}"/>
          </ac:graphicFrameMkLst>
        </pc:graphicFrameChg>
        <pc:picChg chg="add mod">
          <ac:chgData name="Hanneke Zindel" userId="97cd04de-05a1-46bd-bf16-c34207baf738" providerId="ADAL" clId="{7F658780-FC78-4A3D-9395-3AD75554D16A}" dt="2024-02-20T15:09:00.292" v="1533"/>
          <ac:picMkLst>
            <pc:docMk/>
            <pc:sldMk cId="4042292823" sldId="741"/>
            <ac:picMk id="2" creationId="{E2D546DC-1C0B-6624-8568-A7E4D145C163}"/>
          </ac:picMkLst>
        </pc:picChg>
        <pc:picChg chg="ord">
          <ac:chgData name="Hanneke Zindel" userId="97cd04de-05a1-46bd-bf16-c34207baf738" providerId="ADAL" clId="{7F658780-FC78-4A3D-9395-3AD75554D16A}" dt="2024-03-02T06:13:05.304" v="1664" actId="167"/>
          <ac:picMkLst>
            <pc:docMk/>
            <pc:sldMk cId="4042292823" sldId="741"/>
            <ac:picMk id="213" creationId="{2D93446C-6B32-086D-38C3-7B329220596F}"/>
          </ac:picMkLst>
        </pc:picChg>
        <pc:cxnChg chg="add mod">
          <ac:chgData name="Hanneke Zindel" userId="97cd04de-05a1-46bd-bf16-c34207baf738" providerId="ADAL" clId="{7F658780-FC78-4A3D-9395-3AD75554D16A}" dt="2024-02-20T15:09:00.292" v="1533"/>
          <ac:cxnSpMkLst>
            <pc:docMk/>
            <pc:sldMk cId="4042292823" sldId="741"/>
            <ac:cxnSpMk id="4" creationId="{3C17592E-4022-003B-F882-4A775E744CC7}"/>
          </ac:cxnSpMkLst>
        </pc:cxnChg>
        <pc:cxnChg chg="add mod">
          <ac:chgData name="Hanneke Zindel" userId="97cd04de-05a1-46bd-bf16-c34207baf738" providerId="ADAL" clId="{7F658780-FC78-4A3D-9395-3AD75554D16A}" dt="2024-02-20T15:09:00.292" v="1533"/>
          <ac:cxnSpMkLst>
            <pc:docMk/>
            <pc:sldMk cId="4042292823" sldId="741"/>
            <ac:cxnSpMk id="5" creationId="{C4531E18-FC6B-9C36-2043-A5C1C974BAE4}"/>
          </ac:cxnSpMkLst>
        </pc:cxnChg>
        <pc:cxnChg chg="add mod">
          <ac:chgData name="Hanneke Zindel" userId="97cd04de-05a1-46bd-bf16-c34207baf738" providerId="ADAL" clId="{7F658780-FC78-4A3D-9395-3AD75554D16A}" dt="2024-02-20T15:09:00.292" v="1533"/>
          <ac:cxnSpMkLst>
            <pc:docMk/>
            <pc:sldMk cId="4042292823" sldId="741"/>
            <ac:cxnSpMk id="6" creationId="{931965B5-ED6A-6939-1F9A-21890436EFB1}"/>
          </ac:cxnSpMkLst>
        </pc:cxnChg>
        <pc:cxnChg chg="add mod">
          <ac:chgData name="Hanneke Zindel" userId="97cd04de-05a1-46bd-bf16-c34207baf738" providerId="ADAL" clId="{7F658780-FC78-4A3D-9395-3AD75554D16A}" dt="2024-02-20T15:09:00.292" v="1533"/>
          <ac:cxnSpMkLst>
            <pc:docMk/>
            <pc:sldMk cId="4042292823" sldId="741"/>
            <ac:cxnSpMk id="10" creationId="{152A5837-D95E-CBD9-4617-1A2B970692C0}"/>
          </ac:cxnSpMkLst>
        </pc:cxnChg>
        <pc:cxnChg chg="add mod">
          <ac:chgData name="Hanneke Zindel" userId="97cd04de-05a1-46bd-bf16-c34207baf738" providerId="ADAL" clId="{7F658780-FC78-4A3D-9395-3AD75554D16A}" dt="2024-02-20T15:09:00.292" v="1533"/>
          <ac:cxnSpMkLst>
            <pc:docMk/>
            <pc:sldMk cId="4042292823" sldId="741"/>
            <ac:cxnSpMk id="11" creationId="{CA9134C5-90F1-F031-52D6-48E9EA725407}"/>
          </ac:cxnSpMkLst>
        </pc:cxnChg>
        <pc:cxnChg chg="add mod">
          <ac:chgData name="Hanneke Zindel" userId="97cd04de-05a1-46bd-bf16-c34207baf738" providerId="ADAL" clId="{7F658780-FC78-4A3D-9395-3AD75554D16A}" dt="2024-02-20T15:09:00.292" v="1533"/>
          <ac:cxnSpMkLst>
            <pc:docMk/>
            <pc:sldMk cId="4042292823" sldId="741"/>
            <ac:cxnSpMk id="12" creationId="{A50C8D83-EDEE-E41B-0502-BDA8C05248FE}"/>
          </ac:cxnSpMkLst>
        </pc:cxnChg>
        <pc:cxnChg chg="add mod">
          <ac:chgData name="Hanneke Zindel" userId="97cd04de-05a1-46bd-bf16-c34207baf738" providerId="ADAL" clId="{7F658780-FC78-4A3D-9395-3AD75554D16A}" dt="2024-02-20T15:09:00.292" v="1533"/>
          <ac:cxnSpMkLst>
            <pc:docMk/>
            <pc:sldMk cId="4042292823" sldId="741"/>
            <ac:cxnSpMk id="13" creationId="{595B7392-B606-E33D-28D8-63882380C313}"/>
          </ac:cxnSpMkLst>
        </pc:cxnChg>
        <pc:cxnChg chg="add mod">
          <ac:chgData name="Hanneke Zindel" userId="97cd04de-05a1-46bd-bf16-c34207baf738" providerId="ADAL" clId="{7F658780-FC78-4A3D-9395-3AD75554D16A}" dt="2024-02-20T15:09:00.292" v="1533"/>
          <ac:cxnSpMkLst>
            <pc:docMk/>
            <pc:sldMk cId="4042292823" sldId="741"/>
            <ac:cxnSpMk id="24" creationId="{E0106246-ECF7-1DF7-4498-B7DCF7E26B1C}"/>
          </ac:cxnSpMkLst>
        </pc:cxnChg>
        <pc:extLst>
          <p:ext xmlns:p="http://schemas.openxmlformats.org/presentationml/2006/main" uri="{D6D511B9-2390-475A-947B-AFAB55BFBCF1}">
            <pc226:cmChg xmlns:pc226="http://schemas.microsoft.com/office/powerpoint/2022/06/main/command" chg="del">
              <pc226:chgData name="Hanneke Zindel" userId="97cd04de-05a1-46bd-bf16-c34207baf738" providerId="ADAL" clId="{7F658780-FC78-4A3D-9395-3AD75554D16A}" dt="2024-03-02T06:12:29.275" v="1645"/>
              <pc2:cmMkLst xmlns:pc2="http://schemas.microsoft.com/office/powerpoint/2019/9/main/command">
                <pc:docMk/>
                <pc:sldMk cId="4042292823" sldId="741"/>
                <pc2:cmMk id="{D0A02464-F1E9-4CC1-9308-91AC675CC746}"/>
              </pc2:cmMkLst>
            </pc226:cmChg>
          </p:ext>
        </pc:extLst>
      </pc:sldChg>
      <pc:sldChg chg="addSp delSp modSp add mod delCm modCm">
        <pc:chgData name="Hanneke Zindel" userId="97cd04de-05a1-46bd-bf16-c34207baf738" providerId="ADAL" clId="{7F658780-FC78-4A3D-9395-3AD75554D16A}" dt="2024-03-02T06:19:47.059" v="2078"/>
        <pc:sldMkLst>
          <pc:docMk/>
          <pc:sldMk cId="2664406102" sldId="742"/>
        </pc:sldMkLst>
        <pc:spChg chg="del">
          <ac:chgData name="Hanneke Zindel" userId="97cd04de-05a1-46bd-bf16-c34207baf738" providerId="ADAL" clId="{7F658780-FC78-4A3D-9395-3AD75554D16A}" dt="2024-02-20T15:09:59.684" v="1541" actId="478"/>
          <ac:spMkLst>
            <pc:docMk/>
            <pc:sldMk cId="2664406102" sldId="742"/>
            <ac:spMk id="3" creationId="{D108D3B0-7705-E158-4D34-E133C5178571}"/>
          </ac:spMkLst>
        </pc:spChg>
        <pc:spChg chg="add mod">
          <ac:chgData name="Hanneke Zindel" userId="97cd04de-05a1-46bd-bf16-c34207baf738" providerId="ADAL" clId="{7F658780-FC78-4A3D-9395-3AD75554D16A}" dt="2024-02-20T15:10:12.085" v="1545"/>
          <ac:spMkLst>
            <pc:docMk/>
            <pc:sldMk cId="2664406102" sldId="742"/>
            <ac:spMk id="14" creationId="{0F0617E2-AD44-44FB-7B07-3660AA46BDF6}"/>
          </ac:spMkLst>
        </pc:spChg>
        <pc:graphicFrameChg chg="add mod">
          <ac:chgData name="Hanneke Zindel" userId="97cd04de-05a1-46bd-bf16-c34207baf738" providerId="ADAL" clId="{7F658780-FC78-4A3D-9395-3AD75554D16A}" dt="2024-02-20T15:10:12.085" v="1545"/>
          <ac:graphicFrameMkLst>
            <pc:docMk/>
            <pc:sldMk cId="2664406102" sldId="742"/>
            <ac:graphicFrameMk id="4" creationId="{A15A55FF-EC37-65A6-B500-F5F122DC9E77}"/>
          </ac:graphicFrameMkLst>
        </pc:graphicFrameChg>
        <pc:graphicFrameChg chg="del">
          <ac:chgData name="Hanneke Zindel" userId="97cd04de-05a1-46bd-bf16-c34207baf738" providerId="ADAL" clId="{7F658780-FC78-4A3D-9395-3AD75554D16A}" dt="2024-02-20T15:09:55.598" v="1540" actId="478"/>
          <ac:graphicFrameMkLst>
            <pc:docMk/>
            <pc:sldMk cId="2664406102" sldId="742"/>
            <ac:graphicFrameMk id="7" creationId="{ACC9294C-C9C4-4AAA-7924-E5582B23B337}"/>
          </ac:graphicFrameMkLst>
        </pc:graphicFrameChg>
        <pc:graphicFrameChg chg="add mod modGraphic">
          <ac:chgData name="Hanneke Zindel" userId="97cd04de-05a1-46bd-bf16-c34207baf738" providerId="ADAL" clId="{7F658780-FC78-4A3D-9395-3AD75554D16A}" dt="2024-03-02T06:19:43.493" v="2077" actId="20577"/>
          <ac:graphicFrameMkLst>
            <pc:docMk/>
            <pc:sldMk cId="2664406102" sldId="742"/>
            <ac:graphicFrameMk id="13" creationId="{F198CCE4-D778-AF3A-AAAC-FD4464DC565C}"/>
          </ac:graphicFrameMkLst>
        </pc:graphicFrame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7F658780-FC78-4A3D-9395-3AD75554D16A}" dt="2024-03-02T06:18:53.003" v="2058"/>
              <pc2:cmMkLst xmlns:pc2="http://schemas.microsoft.com/office/powerpoint/2019/9/main/command">
                <pc:docMk/>
                <pc:sldMk cId="2664406102" sldId="742"/>
                <pc2:cmMk id="{3B059A1E-EC77-4418-881A-50CA51E66D6B}"/>
              </pc2:cmMkLst>
            </pc226:cmChg>
            <pc226:cmChg xmlns:pc226="http://schemas.microsoft.com/office/powerpoint/2022/06/main/command" chg="del mod">
              <pc226:chgData name="Hanneke Zindel" userId="97cd04de-05a1-46bd-bf16-c34207baf738" providerId="ADAL" clId="{7F658780-FC78-4A3D-9395-3AD75554D16A}" dt="2024-03-02T06:19:11.641" v="2062"/>
              <pc2:cmMkLst xmlns:pc2="http://schemas.microsoft.com/office/powerpoint/2019/9/main/command">
                <pc:docMk/>
                <pc:sldMk cId="2664406102" sldId="742"/>
                <pc2:cmMk id="{D801BA2F-F9B7-443C-9C2E-9884FC82351C}"/>
              </pc2:cmMkLst>
            </pc226:cmChg>
            <pc226:cmChg xmlns:pc226="http://schemas.microsoft.com/office/powerpoint/2022/06/main/command" chg="del mod">
              <pc226:chgData name="Hanneke Zindel" userId="97cd04de-05a1-46bd-bf16-c34207baf738" providerId="ADAL" clId="{7F658780-FC78-4A3D-9395-3AD75554D16A}" dt="2024-03-02T06:19:47.059" v="2078"/>
              <pc2:cmMkLst xmlns:pc2="http://schemas.microsoft.com/office/powerpoint/2019/9/main/command">
                <pc:docMk/>
                <pc:sldMk cId="2664406102" sldId="742"/>
                <pc2:cmMk id="{5F8B0BD2-AAEE-4AF0-AD7C-D06E85EEE115}"/>
              </pc2:cmMkLst>
            </pc226:cmChg>
          </p:ext>
        </pc:extLst>
      </pc:sldChg>
      <pc:sldChg chg="del">
        <pc:chgData name="Hanneke Zindel" userId="97cd04de-05a1-46bd-bf16-c34207baf738" providerId="ADAL" clId="{7F658780-FC78-4A3D-9395-3AD75554D16A}" dt="2024-02-20T14:10:28.423" v="4" actId="47"/>
        <pc:sldMkLst>
          <pc:docMk/>
          <pc:sldMk cId="3713663625" sldId="744"/>
        </pc:sldMkLst>
      </pc:sldChg>
      <pc:sldChg chg="del">
        <pc:chgData name="Hanneke Zindel" userId="97cd04de-05a1-46bd-bf16-c34207baf738" providerId="ADAL" clId="{7F658780-FC78-4A3D-9395-3AD75554D16A}" dt="2024-02-20T14:10:33.516" v="8" actId="47"/>
        <pc:sldMkLst>
          <pc:docMk/>
          <pc:sldMk cId="4155706254" sldId="745"/>
        </pc:sldMkLst>
      </pc:sldChg>
    </pc:docChg>
  </pc:docChgLst>
  <pc:docChgLst>
    <pc:chgData name="Fieke Van Woerkom" userId="S::fieke.vanwoerkom@mijnaansluiting.org::9fc9f487-c33c-4a73-a55f-41022521a16a" providerId="AD" clId="Web-{B32A2282-AC6C-1AB0-FF15-C2DEFC45D406}"/>
    <pc:docChg chg="modSld">
      <pc:chgData name="Fieke Van Woerkom" userId="S::fieke.vanwoerkom@mijnaansluiting.org::9fc9f487-c33c-4a73-a55f-41022521a16a" providerId="AD" clId="Web-{B32A2282-AC6C-1AB0-FF15-C2DEFC45D406}" dt="2024-03-14T09:07:25.823" v="1" actId="20577"/>
      <pc:docMkLst>
        <pc:docMk/>
      </pc:docMkLst>
      <pc:sldChg chg="modSp">
        <pc:chgData name="Fieke Van Woerkom" userId="S::fieke.vanwoerkom@mijnaansluiting.org::9fc9f487-c33c-4a73-a55f-41022521a16a" providerId="AD" clId="Web-{B32A2282-AC6C-1AB0-FF15-C2DEFC45D406}" dt="2024-03-14T09:06:58.666" v="0" actId="20577"/>
        <pc:sldMkLst>
          <pc:docMk/>
          <pc:sldMk cId="0" sldId="258"/>
        </pc:sldMkLst>
        <pc:spChg chg="mod">
          <ac:chgData name="Fieke Van Woerkom" userId="S::fieke.vanwoerkom@mijnaansluiting.org::9fc9f487-c33c-4a73-a55f-41022521a16a" providerId="AD" clId="Web-{B32A2282-AC6C-1AB0-FF15-C2DEFC45D406}" dt="2024-03-14T09:06:58.666" v="0" actId="20577"/>
          <ac:spMkLst>
            <pc:docMk/>
            <pc:sldMk cId="0" sldId="258"/>
            <ac:spMk id="3" creationId="{BBEE8B9F-9170-DA6D-164B-E3D6BC9B3BEA}"/>
          </ac:spMkLst>
        </pc:spChg>
      </pc:sldChg>
      <pc:sldChg chg="modSp">
        <pc:chgData name="Fieke Van Woerkom" userId="S::fieke.vanwoerkom@mijnaansluiting.org::9fc9f487-c33c-4a73-a55f-41022521a16a" providerId="AD" clId="Web-{B32A2282-AC6C-1AB0-FF15-C2DEFC45D406}" dt="2024-03-14T09:07:25.823" v="1" actId="20577"/>
        <pc:sldMkLst>
          <pc:docMk/>
          <pc:sldMk cId="0" sldId="267"/>
        </pc:sldMkLst>
        <pc:spChg chg="mod">
          <ac:chgData name="Fieke Van Woerkom" userId="S::fieke.vanwoerkom@mijnaansluiting.org::9fc9f487-c33c-4a73-a55f-41022521a16a" providerId="AD" clId="Web-{B32A2282-AC6C-1AB0-FF15-C2DEFC45D406}" dt="2024-03-14T09:07:25.823" v="1" actId="20577"/>
          <ac:spMkLst>
            <pc:docMk/>
            <pc:sldMk cId="0" sldId="267"/>
            <ac:spMk id="225" creationId="{00000000-0000-0000-0000-000000000000}"/>
          </ac:spMkLst>
        </pc:spChg>
      </pc:sldChg>
    </pc:docChg>
  </pc:docChgLst>
  <pc:docChgLst>
    <pc:chgData name="Louis van der Hoeven" userId="S::louis.vanderhoeven@mijnaansluiting.org::6be9b9c8-8700-4b8d-ac19-6d8542f1be02" providerId="AD" clId="Web-{A301304B-39ED-2FF9-FFCD-4419693EB3F7}"/>
    <pc:docChg chg="modSld">
      <pc:chgData name="Louis van der Hoeven" userId="S::louis.vanderhoeven@mijnaansluiting.org::6be9b9c8-8700-4b8d-ac19-6d8542f1be02" providerId="AD" clId="Web-{A301304B-39ED-2FF9-FFCD-4419693EB3F7}" dt="2024-05-07T14:56:42.720" v="12" actId="1076"/>
      <pc:docMkLst>
        <pc:docMk/>
      </pc:docMkLst>
      <pc:sldChg chg="modSp">
        <pc:chgData name="Louis van der Hoeven" userId="S::louis.vanderhoeven@mijnaansluiting.org::6be9b9c8-8700-4b8d-ac19-6d8542f1be02" providerId="AD" clId="Web-{A301304B-39ED-2FF9-FFCD-4419693EB3F7}" dt="2024-05-07T14:56:42.720" v="12" actId="1076"/>
        <pc:sldMkLst>
          <pc:docMk/>
          <pc:sldMk cId="1130925003" sldId="746"/>
        </pc:sldMkLst>
        <pc:spChg chg="mod">
          <ac:chgData name="Louis van der Hoeven" userId="S::louis.vanderhoeven@mijnaansluiting.org::6be9b9c8-8700-4b8d-ac19-6d8542f1be02" providerId="AD" clId="Web-{A301304B-39ED-2FF9-FFCD-4419693EB3F7}" dt="2024-05-07T14:56:42.720" v="12" actId="1076"/>
          <ac:spMkLst>
            <pc:docMk/>
            <pc:sldMk cId="1130925003" sldId="746"/>
            <ac:spMk id="5" creationId="{76A2AA5C-7625-20FC-420C-2FF164DA32B4}"/>
          </ac:spMkLst>
        </pc:spChg>
        <pc:spChg chg="mod">
          <ac:chgData name="Louis van der Hoeven" userId="S::louis.vanderhoeven@mijnaansluiting.org::6be9b9c8-8700-4b8d-ac19-6d8542f1be02" providerId="AD" clId="Web-{A301304B-39ED-2FF9-FFCD-4419693EB3F7}" dt="2024-05-07T14:56:04.343" v="8" actId="1076"/>
          <ac:spMkLst>
            <pc:docMk/>
            <pc:sldMk cId="1130925003" sldId="746"/>
            <ac:spMk id="6" creationId="{85DF4DC6-F6D5-4A73-6C9F-57750681E3B2}"/>
          </ac:spMkLst>
        </pc:spChg>
        <pc:spChg chg="mod">
          <ac:chgData name="Louis van der Hoeven" userId="S::louis.vanderhoeven@mijnaansluiting.org::6be9b9c8-8700-4b8d-ac19-6d8542f1be02" providerId="AD" clId="Web-{A301304B-39ED-2FF9-FFCD-4419693EB3F7}" dt="2024-05-07T14:56:38.798" v="11" actId="1076"/>
          <ac:spMkLst>
            <pc:docMk/>
            <pc:sldMk cId="1130925003" sldId="746"/>
            <ac:spMk id="7" creationId="{0BC7E11C-3780-8A2A-B006-E02FDD25379E}"/>
          </ac:spMkLst>
        </pc:spChg>
        <pc:spChg chg="mod">
          <ac:chgData name="Louis van der Hoeven" userId="S::louis.vanderhoeven@mijnaansluiting.org::6be9b9c8-8700-4b8d-ac19-6d8542f1be02" providerId="AD" clId="Web-{A301304B-39ED-2FF9-FFCD-4419693EB3F7}" dt="2024-05-07T14:55:59.125" v="7" actId="688"/>
          <ac:spMkLst>
            <pc:docMk/>
            <pc:sldMk cId="1130925003" sldId="746"/>
            <ac:spMk id="8" creationId="{57AE0898-6FE0-0B87-802C-832225119608}"/>
          </ac:spMkLst>
        </pc:spChg>
      </pc:sldChg>
      <pc:sldChg chg="modSp">
        <pc:chgData name="Louis van der Hoeven" userId="S::louis.vanderhoeven@mijnaansluiting.org::6be9b9c8-8700-4b8d-ac19-6d8542f1be02" providerId="AD" clId="Web-{A301304B-39ED-2FF9-FFCD-4419693EB3F7}" dt="2024-05-07T14:55:41.280" v="6" actId="1076"/>
        <pc:sldMkLst>
          <pc:docMk/>
          <pc:sldMk cId="3349862346" sldId="747"/>
        </pc:sldMkLst>
        <pc:spChg chg="mod">
          <ac:chgData name="Louis van der Hoeven" userId="S::louis.vanderhoeven@mijnaansluiting.org::6be9b9c8-8700-4b8d-ac19-6d8542f1be02" providerId="AD" clId="Web-{A301304B-39ED-2FF9-FFCD-4419693EB3F7}" dt="2024-05-07T14:55:41.280" v="6" actId="1076"/>
          <ac:spMkLst>
            <pc:docMk/>
            <pc:sldMk cId="3349862346" sldId="747"/>
            <ac:spMk id="8" creationId="{6A3E0C2A-3968-59EC-7705-C218FC42AE37}"/>
          </ac:spMkLst>
        </pc:spChg>
        <pc:spChg chg="mod">
          <ac:chgData name="Louis van der Hoeven" userId="S::louis.vanderhoeven@mijnaansluiting.org::6be9b9c8-8700-4b8d-ac19-6d8542f1be02" providerId="AD" clId="Web-{A301304B-39ED-2FF9-FFCD-4419693EB3F7}" dt="2024-05-07T14:55:17.889" v="3" actId="1076"/>
          <ac:spMkLst>
            <pc:docMk/>
            <pc:sldMk cId="3349862346" sldId="747"/>
            <ac:spMk id="9" creationId="{1C225143-C880-A5F7-6EE7-CE03FFA1F420}"/>
          </ac:spMkLst>
        </pc:spChg>
        <pc:spChg chg="mod">
          <ac:chgData name="Louis van der Hoeven" userId="S::louis.vanderhoeven@mijnaansluiting.org::6be9b9c8-8700-4b8d-ac19-6d8542f1be02" providerId="AD" clId="Web-{A301304B-39ED-2FF9-FFCD-4419693EB3F7}" dt="2024-05-07T14:55:30.468" v="5" actId="1076"/>
          <ac:spMkLst>
            <pc:docMk/>
            <pc:sldMk cId="3349862346" sldId="747"/>
            <ac:spMk id="10" creationId="{40252D35-2B5A-1C39-9AEF-E89881444A4A}"/>
          </ac:spMkLst>
        </pc:spChg>
        <pc:spChg chg="mod">
          <ac:chgData name="Louis van der Hoeven" userId="S::louis.vanderhoeven@mijnaansluiting.org::6be9b9c8-8700-4b8d-ac19-6d8542f1be02" providerId="AD" clId="Web-{A301304B-39ED-2FF9-FFCD-4419693EB3F7}" dt="2024-05-07T14:55:11.810" v="2" actId="1076"/>
          <ac:spMkLst>
            <pc:docMk/>
            <pc:sldMk cId="3349862346" sldId="747"/>
            <ac:spMk id="11" creationId="{B37D0D5F-39B1-73E4-5FCA-332512E7D8D9}"/>
          </ac:spMkLst>
        </pc:spChg>
      </pc:sldChg>
    </pc:docChg>
  </pc:docChgLst>
  <pc:docChgLst>
    <pc:chgData name="Fieke Van Woerkom" userId="S::fieke.vanwoerkom@mijnaansluiting.org::9fc9f487-c33c-4a73-a55f-41022521a16a" providerId="AD" clId="Web-{59C4E206-DE99-911F-67BF-0E9857E60ACE}"/>
    <pc:docChg chg="modSld">
      <pc:chgData name="Fieke Van Woerkom" userId="S::fieke.vanwoerkom@mijnaansluiting.org::9fc9f487-c33c-4a73-a55f-41022521a16a" providerId="AD" clId="Web-{59C4E206-DE99-911F-67BF-0E9857E60ACE}" dt="2024-03-07T08:49:14.646" v="5"/>
      <pc:docMkLst>
        <pc:docMk/>
      </pc:docMkLst>
      <pc:sldChg chg="modSp">
        <pc:chgData name="Fieke Van Woerkom" userId="S::fieke.vanwoerkom@mijnaansluiting.org::9fc9f487-c33c-4a73-a55f-41022521a16a" providerId="AD" clId="Web-{59C4E206-DE99-911F-67BF-0E9857E60ACE}" dt="2024-03-07T08:49:14.646" v="5"/>
        <pc:sldMkLst>
          <pc:docMk/>
          <pc:sldMk cId="2664406102" sldId="742"/>
        </pc:sldMkLst>
        <pc:graphicFrameChg chg="mod modGraphic">
          <ac:chgData name="Fieke Van Woerkom" userId="S::fieke.vanwoerkom@mijnaansluiting.org::9fc9f487-c33c-4a73-a55f-41022521a16a" providerId="AD" clId="Web-{59C4E206-DE99-911F-67BF-0E9857E60ACE}" dt="2024-03-07T08:49:14.646" v="5"/>
          <ac:graphicFrameMkLst>
            <pc:docMk/>
            <pc:sldMk cId="2664406102" sldId="742"/>
            <ac:graphicFrameMk id="13" creationId="{F198CCE4-D778-AF3A-AAAC-FD4464DC565C}"/>
          </ac:graphicFrameMkLst>
        </pc:graphicFrameChg>
      </pc:sldChg>
    </pc:docChg>
  </pc:docChgLst>
  <pc:docChgLst>
    <pc:chgData name="Fieke Van Woerkom" userId="S::fieke.vanwoerkom@mijnaansluiting.org::9fc9f487-c33c-4a73-a55f-41022521a16a" providerId="AD" clId="Web-{F3A29363-C8C6-08C3-3698-94E0A8B04CD1}"/>
    <pc:docChg chg="modSld">
      <pc:chgData name="Fieke Van Woerkom" userId="S::fieke.vanwoerkom@mijnaansluiting.org::9fc9f487-c33c-4a73-a55f-41022521a16a" providerId="AD" clId="Web-{F3A29363-C8C6-08C3-3698-94E0A8B04CD1}" dt="2024-05-07T15:12:09.643" v="131" actId="1076"/>
      <pc:docMkLst>
        <pc:docMk/>
      </pc:docMkLst>
      <pc:sldChg chg="delSp modSp">
        <pc:chgData name="Fieke Van Woerkom" userId="S::fieke.vanwoerkom@mijnaansluiting.org::9fc9f487-c33c-4a73-a55f-41022521a16a" providerId="AD" clId="Web-{F3A29363-C8C6-08C3-3698-94E0A8B04CD1}" dt="2024-05-07T15:11:07.312" v="124"/>
        <pc:sldMkLst>
          <pc:docMk/>
          <pc:sldMk cId="3496968950" sldId="726"/>
        </pc:sldMkLst>
        <pc:graphicFrameChg chg="mod modGraphic">
          <ac:chgData name="Fieke Van Woerkom" userId="S::fieke.vanwoerkom@mijnaansluiting.org::9fc9f487-c33c-4a73-a55f-41022521a16a" providerId="AD" clId="Web-{F3A29363-C8C6-08C3-3698-94E0A8B04CD1}" dt="2024-05-07T15:11:07.312" v="124"/>
          <ac:graphicFrameMkLst>
            <pc:docMk/>
            <pc:sldMk cId="3496968950" sldId="726"/>
            <ac:graphicFrameMk id="2" creationId="{C2477DBC-3FE1-86DB-461D-2C0A416FE459}"/>
          </ac:graphicFrameMkLst>
        </pc:graphicFrameChg>
        <pc:picChg chg="del">
          <ac:chgData name="Fieke Van Woerkom" userId="S::fieke.vanwoerkom@mijnaansluiting.org::9fc9f487-c33c-4a73-a55f-41022521a16a" providerId="AD" clId="Web-{F3A29363-C8C6-08C3-3698-94E0A8B04CD1}" dt="2024-05-07T15:10:57.343" v="123"/>
          <ac:picMkLst>
            <pc:docMk/>
            <pc:sldMk cId="3496968950" sldId="726"/>
            <ac:picMk id="216" creationId="{E65A8C44-BEA7-9AE5-BFF8-516C0FCED6BB}"/>
          </ac:picMkLst>
        </pc:picChg>
      </pc:sldChg>
      <pc:sldChg chg="delSp modSp">
        <pc:chgData name="Fieke Van Woerkom" userId="S::fieke.vanwoerkom@mijnaansluiting.org::9fc9f487-c33c-4a73-a55f-41022521a16a" providerId="AD" clId="Web-{F3A29363-C8C6-08C3-3698-94E0A8B04CD1}" dt="2024-05-07T15:10:54.015" v="122"/>
        <pc:sldMkLst>
          <pc:docMk/>
          <pc:sldMk cId="1229445602" sldId="738"/>
        </pc:sldMkLst>
        <pc:graphicFrameChg chg="mod modGraphic">
          <ac:chgData name="Fieke Van Woerkom" userId="S::fieke.vanwoerkom@mijnaansluiting.org::9fc9f487-c33c-4a73-a55f-41022521a16a" providerId="AD" clId="Web-{F3A29363-C8C6-08C3-3698-94E0A8B04CD1}" dt="2024-05-07T15:01:29.572" v="17"/>
          <ac:graphicFrameMkLst>
            <pc:docMk/>
            <pc:sldMk cId="1229445602" sldId="738"/>
            <ac:graphicFrameMk id="7" creationId="{7B49C651-DE5B-BCD2-085E-B995BBEEA2F4}"/>
          </ac:graphicFrameMkLst>
        </pc:graphicFrameChg>
        <pc:picChg chg="del">
          <ac:chgData name="Fieke Van Woerkom" userId="S::fieke.vanwoerkom@mijnaansluiting.org::9fc9f487-c33c-4a73-a55f-41022521a16a" providerId="AD" clId="Web-{F3A29363-C8C6-08C3-3698-94E0A8B04CD1}" dt="2024-05-07T15:10:54.015" v="122"/>
          <ac:picMkLst>
            <pc:docMk/>
            <pc:sldMk cId="1229445602" sldId="738"/>
            <ac:picMk id="211" creationId="{07B7EB68-43F2-EDAA-699E-6B400776E8A2}"/>
          </ac:picMkLst>
        </pc:picChg>
      </pc:sldChg>
      <pc:sldChg chg="delSp modSp">
        <pc:chgData name="Fieke Van Woerkom" userId="S::fieke.vanwoerkom@mijnaansluiting.org::9fc9f487-c33c-4a73-a55f-41022521a16a" providerId="AD" clId="Web-{F3A29363-C8C6-08C3-3698-94E0A8B04CD1}" dt="2024-05-07T15:10:50.734" v="121"/>
        <pc:sldMkLst>
          <pc:docMk/>
          <pc:sldMk cId="975252977" sldId="739"/>
        </pc:sldMkLst>
        <pc:graphicFrameChg chg="mod modGraphic">
          <ac:chgData name="Fieke Van Woerkom" userId="S::fieke.vanwoerkom@mijnaansluiting.org::9fc9f487-c33c-4a73-a55f-41022521a16a" providerId="AD" clId="Web-{F3A29363-C8C6-08C3-3698-94E0A8B04CD1}" dt="2024-05-07T15:10:40.593" v="120"/>
          <ac:graphicFrameMkLst>
            <pc:docMk/>
            <pc:sldMk cId="975252977" sldId="739"/>
            <ac:graphicFrameMk id="7" creationId="{12D07915-8154-885A-EE36-F22262EE1050}"/>
          </ac:graphicFrameMkLst>
        </pc:graphicFrameChg>
        <pc:picChg chg="del">
          <ac:chgData name="Fieke Van Woerkom" userId="S::fieke.vanwoerkom@mijnaansluiting.org::9fc9f487-c33c-4a73-a55f-41022521a16a" providerId="AD" clId="Web-{F3A29363-C8C6-08C3-3698-94E0A8B04CD1}" dt="2024-05-07T15:10:50.734" v="121"/>
          <ac:picMkLst>
            <pc:docMk/>
            <pc:sldMk cId="975252977" sldId="739"/>
            <ac:picMk id="2" creationId="{86EAD05C-0B0C-B512-511E-DC040EEC51F4}"/>
          </ac:picMkLst>
        </pc:picChg>
      </pc:sldChg>
      <pc:sldChg chg="delSp">
        <pc:chgData name="Fieke Van Woerkom" userId="S::fieke.vanwoerkom@mijnaansluiting.org::9fc9f487-c33c-4a73-a55f-41022521a16a" providerId="AD" clId="Web-{F3A29363-C8C6-08C3-3698-94E0A8B04CD1}" dt="2024-05-07T15:11:33.860" v="129"/>
        <pc:sldMkLst>
          <pc:docMk/>
          <pc:sldMk cId="4122786462" sldId="740"/>
        </pc:sldMkLst>
        <pc:picChg chg="del">
          <ac:chgData name="Fieke Van Woerkom" userId="S::fieke.vanwoerkom@mijnaansluiting.org::9fc9f487-c33c-4a73-a55f-41022521a16a" providerId="AD" clId="Web-{F3A29363-C8C6-08C3-3698-94E0A8B04CD1}" dt="2024-05-07T15:11:33.860" v="129"/>
          <ac:picMkLst>
            <pc:docMk/>
            <pc:sldMk cId="4122786462" sldId="740"/>
            <ac:picMk id="216" creationId="{A8BD518F-9B73-73F6-95BB-322FF2C5D942}"/>
          </ac:picMkLst>
        </pc:picChg>
      </pc:sldChg>
      <pc:sldChg chg="addSp delSp modSp">
        <pc:chgData name="Fieke Van Woerkom" userId="S::fieke.vanwoerkom@mijnaansluiting.org::9fc9f487-c33c-4a73-a55f-41022521a16a" providerId="AD" clId="Web-{F3A29363-C8C6-08C3-3698-94E0A8B04CD1}" dt="2024-05-07T15:11:27.938" v="128"/>
        <pc:sldMkLst>
          <pc:docMk/>
          <pc:sldMk cId="4042292823" sldId="741"/>
        </pc:sldMkLst>
        <pc:spChg chg="mod">
          <ac:chgData name="Fieke Van Woerkom" userId="S::fieke.vanwoerkom@mijnaansluiting.org::9fc9f487-c33c-4a73-a55f-41022521a16a" providerId="AD" clId="Web-{F3A29363-C8C6-08C3-3698-94E0A8B04CD1}" dt="2024-05-07T15:03:21.482" v="60" actId="20577"/>
          <ac:spMkLst>
            <pc:docMk/>
            <pc:sldMk cId="4042292823" sldId="741"/>
            <ac:spMk id="62" creationId="{707D87E5-6626-5D23-B09E-40DEA6903B21}"/>
          </ac:spMkLst>
        </pc:spChg>
        <pc:picChg chg="add del">
          <ac:chgData name="Fieke Van Woerkom" userId="S::fieke.vanwoerkom@mijnaansluiting.org::9fc9f487-c33c-4a73-a55f-41022521a16a" providerId="AD" clId="Web-{F3A29363-C8C6-08C3-3698-94E0A8B04CD1}" dt="2024-05-07T15:11:25.875" v="127"/>
          <ac:picMkLst>
            <pc:docMk/>
            <pc:sldMk cId="4042292823" sldId="741"/>
            <ac:picMk id="2" creationId="{E2D546DC-1C0B-6624-8568-A7E4D145C163}"/>
          </ac:picMkLst>
        </pc:picChg>
        <pc:picChg chg="del">
          <ac:chgData name="Fieke Van Woerkom" userId="S::fieke.vanwoerkom@mijnaansluiting.org::9fc9f487-c33c-4a73-a55f-41022521a16a" providerId="AD" clId="Web-{F3A29363-C8C6-08C3-3698-94E0A8B04CD1}" dt="2024-05-07T15:11:27.938" v="128"/>
          <ac:picMkLst>
            <pc:docMk/>
            <pc:sldMk cId="4042292823" sldId="741"/>
            <ac:picMk id="211" creationId="{A6B84A5F-8539-5CE4-C49D-5E6FEF01E518}"/>
          </ac:picMkLst>
        </pc:picChg>
      </pc:sldChg>
      <pc:sldChg chg="modSp">
        <pc:chgData name="Fieke Van Woerkom" userId="S::fieke.vanwoerkom@mijnaansluiting.org::9fc9f487-c33c-4a73-a55f-41022521a16a" providerId="AD" clId="Web-{F3A29363-C8C6-08C3-3698-94E0A8B04CD1}" dt="2024-05-07T15:03:32.483" v="77"/>
        <pc:sldMkLst>
          <pc:docMk/>
          <pc:sldMk cId="2664406102" sldId="742"/>
        </pc:sldMkLst>
        <pc:graphicFrameChg chg="mod modGraphic">
          <ac:chgData name="Fieke Van Woerkom" userId="S::fieke.vanwoerkom@mijnaansluiting.org::9fc9f487-c33c-4a73-a55f-41022521a16a" providerId="AD" clId="Web-{F3A29363-C8C6-08C3-3698-94E0A8B04CD1}" dt="2024-05-07T15:03:32.483" v="77"/>
          <ac:graphicFrameMkLst>
            <pc:docMk/>
            <pc:sldMk cId="2664406102" sldId="742"/>
            <ac:graphicFrameMk id="13" creationId="{F198CCE4-D778-AF3A-AAAC-FD4464DC565C}"/>
          </ac:graphicFrameMkLst>
        </pc:graphicFrameChg>
      </pc:sldChg>
      <pc:sldChg chg="modSp">
        <pc:chgData name="Fieke Van Woerkom" userId="S::fieke.vanwoerkom@mijnaansluiting.org::9fc9f487-c33c-4a73-a55f-41022521a16a" providerId="AD" clId="Web-{F3A29363-C8C6-08C3-3698-94E0A8B04CD1}" dt="2024-05-07T15:05:02.939" v="87" actId="20577"/>
        <pc:sldMkLst>
          <pc:docMk/>
          <pc:sldMk cId="324113059" sldId="744"/>
        </pc:sldMkLst>
        <pc:spChg chg="mod">
          <ac:chgData name="Fieke Van Woerkom" userId="S::fieke.vanwoerkom@mijnaansluiting.org::9fc9f487-c33c-4a73-a55f-41022521a16a" providerId="AD" clId="Web-{F3A29363-C8C6-08C3-3698-94E0A8B04CD1}" dt="2024-05-07T15:05:02.939" v="87" actId="20577"/>
          <ac:spMkLst>
            <pc:docMk/>
            <pc:sldMk cId="324113059" sldId="744"/>
            <ac:spMk id="2" creationId="{3927CBD1-2AF1-2070-2BCB-6EE64C22DDA8}"/>
          </ac:spMkLst>
        </pc:spChg>
      </pc:sldChg>
      <pc:sldChg chg="modSp">
        <pc:chgData name="Fieke Van Woerkom" userId="S::fieke.vanwoerkom@mijnaansluiting.org::9fc9f487-c33c-4a73-a55f-41022521a16a" providerId="AD" clId="Web-{F3A29363-C8C6-08C3-3698-94E0A8B04CD1}" dt="2024-05-07T15:12:09.643" v="131" actId="1076"/>
        <pc:sldMkLst>
          <pc:docMk/>
          <pc:sldMk cId="1130925003" sldId="746"/>
        </pc:sldMkLst>
        <pc:spChg chg="mod">
          <ac:chgData name="Fieke Van Woerkom" userId="S::fieke.vanwoerkom@mijnaansluiting.org::9fc9f487-c33c-4a73-a55f-41022521a16a" providerId="AD" clId="Web-{F3A29363-C8C6-08C3-3698-94E0A8B04CD1}" dt="2024-05-07T15:05:46.456" v="90" actId="1076"/>
          <ac:spMkLst>
            <pc:docMk/>
            <pc:sldMk cId="1130925003" sldId="746"/>
            <ac:spMk id="5" creationId="{76A2AA5C-7625-20FC-420C-2FF164DA32B4}"/>
          </ac:spMkLst>
        </pc:spChg>
        <pc:spChg chg="mod">
          <ac:chgData name="Fieke Van Woerkom" userId="S::fieke.vanwoerkom@mijnaansluiting.org::9fc9f487-c33c-4a73-a55f-41022521a16a" providerId="AD" clId="Web-{F3A29363-C8C6-08C3-3698-94E0A8B04CD1}" dt="2024-05-07T15:12:09.643" v="131" actId="1076"/>
          <ac:spMkLst>
            <pc:docMk/>
            <pc:sldMk cId="1130925003" sldId="746"/>
            <ac:spMk id="6" creationId="{85DF4DC6-F6D5-4A73-6C9F-57750681E3B2}"/>
          </ac:spMkLst>
        </pc:spChg>
      </pc:sldChg>
      <pc:sldChg chg="modSp">
        <pc:chgData name="Fieke Van Woerkom" userId="S::fieke.vanwoerkom@mijnaansluiting.org::9fc9f487-c33c-4a73-a55f-41022521a16a" providerId="AD" clId="Web-{F3A29363-C8C6-08C3-3698-94E0A8B04CD1}" dt="2024-05-07T15:06:54.303" v="94" actId="1076"/>
        <pc:sldMkLst>
          <pc:docMk/>
          <pc:sldMk cId="3349862346" sldId="747"/>
        </pc:sldMkLst>
        <pc:spChg chg="mod">
          <ac:chgData name="Fieke Van Woerkom" userId="S::fieke.vanwoerkom@mijnaansluiting.org::9fc9f487-c33c-4a73-a55f-41022521a16a" providerId="AD" clId="Web-{F3A29363-C8C6-08C3-3698-94E0A8B04CD1}" dt="2024-05-07T15:06:14.848" v="92" actId="1076"/>
          <ac:spMkLst>
            <pc:docMk/>
            <pc:sldMk cId="3349862346" sldId="747"/>
            <ac:spMk id="3" creationId="{09A1FC05-3F36-1D93-7754-2D762072A2C4}"/>
          </ac:spMkLst>
        </pc:spChg>
        <pc:spChg chg="mod">
          <ac:chgData name="Fieke Van Woerkom" userId="S::fieke.vanwoerkom@mijnaansluiting.org::9fc9f487-c33c-4a73-a55f-41022521a16a" providerId="AD" clId="Web-{F3A29363-C8C6-08C3-3698-94E0A8B04CD1}" dt="2024-05-07T15:06:51.740" v="93" actId="1076"/>
          <ac:spMkLst>
            <pc:docMk/>
            <pc:sldMk cId="3349862346" sldId="747"/>
            <ac:spMk id="8" creationId="{6A3E0C2A-3968-59EC-7705-C218FC42AE37}"/>
          </ac:spMkLst>
        </pc:spChg>
        <pc:spChg chg="mod">
          <ac:chgData name="Fieke Van Woerkom" userId="S::fieke.vanwoerkom@mijnaansluiting.org::9fc9f487-c33c-4a73-a55f-41022521a16a" providerId="AD" clId="Web-{F3A29363-C8C6-08C3-3698-94E0A8B04CD1}" dt="2024-05-07T15:06:54.303" v="94" actId="1076"/>
          <ac:spMkLst>
            <pc:docMk/>
            <pc:sldMk cId="3349862346" sldId="747"/>
            <ac:spMk id="9" creationId="{1C225143-C880-A5F7-6EE7-CE03FFA1F420}"/>
          </ac:spMkLst>
        </pc:spChg>
      </pc:sldChg>
    </pc:docChg>
  </pc:docChgLst>
  <pc:docChgLst>
    <pc:chgData name="Louis van der Hoeven" userId="S::louis.vanderhoeven@mijnaansluiting.org::6be9b9c8-8700-4b8d-ac19-6d8542f1be02" providerId="AD" clId="Web-{D33595B6-00AF-2CD2-FD85-C83FE94D5FBD}"/>
    <pc:docChg chg="mod modSld">
      <pc:chgData name="Louis van der Hoeven" userId="S::louis.vanderhoeven@mijnaansluiting.org::6be9b9c8-8700-4b8d-ac19-6d8542f1be02" providerId="AD" clId="Web-{D33595B6-00AF-2CD2-FD85-C83FE94D5FBD}" dt="2024-03-01T15:20:22.047" v="241"/>
      <pc:docMkLst>
        <pc:docMk/>
      </pc:docMkLst>
      <pc:sldChg chg="modCm">
        <pc:chgData name="Louis van der Hoeven" userId="S::louis.vanderhoeven@mijnaansluiting.org::6be9b9c8-8700-4b8d-ac19-6d8542f1be02" providerId="AD" clId="Web-{D33595B6-00AF-2CD2-FD85-C83FE94D5FBD}" dt="2024-03-01T15:06:30.462" v="231"/>
        <pc:sldMkLst>
          <pc:docMk/>
          <pc:sldMk cId="0" sldId="258"/>
        </pc:sldMkLst>
        <pc:extLst>
          <p:ext xmlns:p="http://schemas.openxmlformats.org/presentationml/2006/main" uri="{D6D511B9-2390-475A-947B-AFAB55BFBCF1}">
            <pc226:cmChg xmlns:pc226="http://schemas.microsoft.com/office/powerpoint/2022/06/main/command" chg="">
              <pc226:chgData name="Louis van der Hoeven" userId="S::louis.vanderhoeven@mijnaansluiting.org::6be9b9c8-8700-4b8d-ac19-6d8542f1be02" providerId="AD" clId="Web-{D33595B6-00AF-2CD2-FD85-C83FE94D5FBD}" dt="2024-03-01T15:06:30.462" v="231"/>
              <pc2:cmMkLst xmlns:pc2="http://schemas.microsoft.com/office/powerpoint/2019/9/main/command">
                <pc:docMk/>
                <pc:sldMk cId="0" sldId="258"/>
                <pc2:cmMk id="{5322921A-DADB-4E8A-8A95-61D56B380E00}"/>
              </pc2:cmMkLst>
              <pc226:cmRplyChg chg="add">
                <pc226:chgData name="Louis van der Hoeven" userId="S::louis.vanderhoeven@mijnaansluiting.org::6be9b9c8-8700-4b8d-ac19-6d8542f1be02" providerId="AD" clId="Web-{D33595B6-00AF-2CD2-FD85-C83FE94D5FBD}" dt="2024-03-01T15:06:30.462" v="231"/>
                <pc2:cmRplyMkLst xmlns:pc2="http://schemas.microsoft.com/office/powerpoint/2019/9/main/command">
                  <pc:docMk/>
                  <pc:sldMk cId="0" sldId="258"/>
                  <pc2:cmMk id="{5322921A-DADB-4E8A-8A95-61D56B380E00}"/>
                  <pc2:cmRplyMk id="{BF3229A8-FC71-4D09-AD8D-838DFAD73BF5}"/>
                </pc2:cmRplyMkLst>
              </pc226:cmRplyChg>
            </pc226:cmChg>
          </p:ext>
        </pc:extLst>
      </pc:sldChg>
      <pc:sldChg chg="modCm">
        <pc:chgData name="Louis van der Hoeven" userId="S::louis.vanderhoeven@mijnaansluiting.org::6be9b9c8-8700-4b8d-ac19-6d8542f1be02" providerId="AD" clId="Web-{D33595B6-00AF-2CD2-FD85-C83FE94D5FBD}" dt="2024-03-01T15:09:25.092" v="235"/>
        <pc:sldMkLst>
          <pc:docMk/>
          <pc:sldMk cId="3496968950" sldId="726"/>
        </pc:sldMkLst>
        <pc:extLst>
          <p:ext xmlns:p="http://schemas.openxmlformats.org/presentationml/2006/main" uri="{D6D511B9-2390-475A-947B-AFAB55BFBCF1}">
            <pc226:cmChg xmlns:pc226="http://schemas.microsoft.com/office/powerpoint/2022/06/main/command" chg="">
              <pc226:chgData name="Louis van der Hoeven" userId="S::louis.vanderhoeven@mijnaansluiting.org::6be9b9c8-8700-4b8d-ac19-6d8542f1be02" providerId="AD" clId="Web-{D33595B6-00AF-2CD2-FD85-C83FE94D5FBD}" dt="2024-03-01T15:09:25.092" v="235"/>
              <pc2:cmMkLst xmlns:pc2="http://schemas.microsoft.com/office/powerpoint/2019/9/main/command">
                <pc:docMk/>
                <pc:sldMk cId="3496968950" sldId="726"/>
                <pc2:cmMk id="{2FC83EB6-D70E-4905-BF69-5AE329FC7295}"/>
              </pc2:cmMkLst>
              <pc226:cmRplyChg chg="add">
                <pc226:chgData name="Louis van der Hoeven" userId="S::louis.vanderhoeven@mijnaansluiting.org::6be9b9c8-8700-4b8d-ac19-6d8542f1be02" providerId="AD" clId="Web-{D33595B6-00AF-2CD2-FD85-C83FE94D5FBD}" dt="2024-03-01T15:09:25.092" v="235"/>
                <pc2:cmRplyMkLst xmlns:pc2="http://schemas.microsoft.com/office/powerpoint/2019/9/main/command">
                  <pc:docMk/>
                  <pc:sldMk cId="3496968950" sldId="726"/>
                  <pc2:cmMk id="{2FC83EB6-D70E-4905-BF69-5AE329FC7295}"/>
                  <pc2:cmRplyMk id="{F3ED57D6-4589-47C3-AB07-1584690E0160}"/>
                </pc2:cmRplyMkLst>
              </pc226:cmRplyChg>
            </pc226:cmChg>
          </p:ext>
        </pc:extLst>
      </pc:sldChg>
      <pc:sldChg chg="modSp addCm">
        <pc:chgData name="Louis van der Hoeven" userId="S::louis.vanderhoeven@mijnaansluiting.org::6be9b9c8-8700-4b8d-ac19-6d8542f1be02" providerId="AD" clId="Web-{D33595B6-00AF-2CD2-FD85-C83FE94D5FBD}" dt="2024-03-01T15:07:38.573" v="234"/>
        <pc:sldMkLst>
          <pc:docMk/>
          <pc:sldMk cId="1229445602" sldId="738"/>
        </pc:sldMkLst>
        <pc:graphicFrameChg chg="mod modGraphic">
          <ac:chgData name="Louis van der Hoeven" userId="S::louis.vanderhoeven@mijnaansluiting.org::6be9b9c8-8700-4b8d-ac19-6d8542f1be02" providerId="AD" clId="Web-{D33595B6-00AF-2CD2-FD85-C83FE94D5FBD}" dt="2024-03-01T15:07:00.947" v="233"/>
          <ac:graphicFrameMkLst>
            <pc:docMk/>
            <pc:sldMk cId="1229445602" sldId="738"/>
            <ac:graphicFrameMk id="7" creationId="{7B49C651-DE5B-BCD2-085E-B995BBEEA2F4}"/>
          </ac:graphicFrameMkLst>
        </pc:graphicFrameChg>
        <pc:extLst>
          <p:ext xmlns:p="http://schemas.openxmlformats.org/presentationml/2006/main" uri="{D6D511B9-2390-475A-947B-AFAB55BFBCF1}">
            <pc226:cmChg xmlns:pc226="http://schemas.microsoft.com/office/powerpoint/2022/06/main/command" chg="add">
              <pc226:chgData name="Louis van der Hoeven" userId="S::louis.vanderhoeven@mijnaansluiting.org::6be9b9c8-8700-4b8d-ac19-6d8542f1be02" providerId="AD" clId="Web-{D33595B6-00AF-2CD2-FD85-C83FE94D5FBD}" dt="2024-03-01T15:07:38.573" v="234"/>
              <pc2:cmMkLst xmlns:pc2="http://schemas.microsoft.com/office/powerpoint/2019/9/main/command">
                <pc:docMk/>
                <pc:sldMk cId="1229445602" sldId="738"/>
                <pc2:cmMk id="{72DBFD85-907C-46B7-8F52-3DB439655FE6}"/>
              </pc2:cmMkLst>
            </pc226:cmChg>
          </p:ext>
        </pc:extLst>
      </pc:sldChg>
      <pc:sldChg chg="modCm">
        <pc:chgData name="Louis van der Hoeven" userId="S::louis.vanderhoeven@mijnaansluiting.org::6be9b9c8-8700-4b8d-ac19-6d8542f1be02" providerId="AD" clId="Web-{D33595B6-00AF-2CD2-FD85-C83FE94D5FBD}" dt="2024-03-01T15:20:22.047" v="241"/>
        <pc:sldMkLst>
          <pc:docMk/>
          <pc:sldMk cId="4122786462" sldId="740"/>
        </pc:sldMkLst>
        <pc:extLst>
          <p:ext xmlns:p="http://schemas.openxmlformats.org/presentationml/2006/main" uri="{D6D511B9-2390-475A-947B-AFAB55BFBCF1}">
            <pc226:cmChg xmlns:pc226="http://schemas.microsoft.com/office/powerpoint/2022/06/main/command" chg="">
              <pc226:chgData name="Louis van der Hoeven" userId="S::louis.vanderhoeven@mijnaansluiting.org::6be9b9c8-8700-4b8d-ac19-6d8542f1be02" providerId="AD" clId="Web-{D33595B6-00AF-2CD2-FD85-C83FE94D5FBD}" dt="2024-03-01T15:20:22.047" v="241"/>
              <pc2:cmMkLst xmlns:pc2="http://schemas.microsoft.com/office/powerpoint/2019/9/main/command">
                <pc:docMk/>
                <pc:sldMk cId="4122786462" sldId="740"/>
                <pc2:cmMk id="{D02F435B-74A5-4244-99E7-0E97B5E7C4A9}"/>
              </pc2:cmMkLst>
              <pc226:cmRplyChg chg="add">
                <pc226:chgData name="Louis van der Hoeven" userId="S::louis.vanderhoeven@mijnaansluiting.org::6be9b9c8-8700-4b8d-ac19-6d8542f1be02" providerId="AD" clId="Web-{D33595B6-00AF-2CD2-FD85-C83FE94D5FBD}" dt="2024-03-01T15:20:22.047" v="241"/>
                <pc2:cmRplyMkLst xmlns:pc2="http://schemas.microsoft.com/office/powerpoint/2019/9/main/command">
                  <pc:docMk/>
                  <pc:sldMk cId="4122786462" sldId="740"/>
                  <pc2:cmMk id="{D02F435B-74A5-4244-99E7-0E97B5E7C4A9}"/>
                  <pc2:cmRplyMk id="{CAAF47DD-0034-4557-8C0D-1116E9510A49}"/>
                </pc2:cmRplyMkLst>
              </pc226:cmRplyChg>
            </pc226:cmChg>
            <pc226:cmChg xmlns:pc226="http://schemas.microsoft.com/office/powerpoint/2022/06/main/command" chg="">
              <pc226:chgData name="Louis van der Hoeven" userId="S::louis.vanderhoeven@mijnaansluiting.org::6be9b9c8-8700-4b8d-ac19-6d8542f1be02" providerId="AD" clId="Web-{D33595B6-00AF-2CD2-FD85-C83FE94D5FBD}" dt="2024-03-01T15:18:36.232" v="240"/>
              <pc2:cmMkLst xmlns:pc2="http://schemas.microsoft.com/office/powerpoint/2019/9/main/command">
                <pc:docMk/>
                <pc:sldMk cId="4122786462" sldId="740"/>
                <pc2:cmMk id="{866B396A-4F0E-436C-BD45-52978391000B}"/>
              </pc2:cmMkLst>
              <pc226:cmRplyChg chg="add">
                <pc226:chgData name="Louis van der Hoeven" userId="S::louis.vanderhoeven@mijnaansluiting.org::6be9b9c8-8700-4b8d-ac19-6d8542f1be02" providerId="AD" clId="Web-{D33595B6-00AF-2CD2-FD85-C83FE94D5FBD}" dt="2024-03-01T15:18:36.232" v="240"/>
                <pc2:cmRplyMkLst xmlns:pc2="http://schemas.microsoft.com/office/powerpoint/2019/9/main/command">
                  <pc:docMk/>
                  <pc:sldMk cId="4122786462" sldId="740"/>
                  <pc2:cmMk id="{866B396A-4F0E-436C-BD45-52978391000B}"/>
                  <pc2:cmRplyMk id="{606254B4-65D5-4EC7-A80E-EECDF13A8703}"/>
                </pc2:cmRplyMkLst>
              </pc226:cmRplyChg>
            </pc226:cmChg>
          </p:ext>
        </pc:extLst>
      </pc:sldChg>
      <pc:sldChg chg="modCm">
        <pc:chgData name="Louis van der Hoeven" userId="S::louis.vanderhoeven@mijnaansluiting.org::6be9b9c8-8700-4b8d-ac19-6d8542f1be02" providerId="AD" clId="Web-{D33595B6-00AF-2CD2-FD85-C83FE94D5FBD}" dt="2024-03-01T15:10:00.108" v="236"/>
        <pc:sldMkLst>
          <pc:docMk/>
          <pc:sldMk cId="4042292823" sldId="741"/>
        </pc:sldMkLst>
        <pc:extLst>
          <p:ext xmlns:p="http://schemas.openxmlformats.org/presentationml/2006/main" uri="{D6D511B9-2390-475A-947B-AFAB55BFBCF1}">
            <pc226:cmChg xmlns:pc226="http://schemas.microsoft.com/office/powerpoint/2022/06/main/command" chg="">
              <pc226:chgData name="Louis van der Hoeven" userId="S::louis.vanderhoeven@mijnaansluiting.org::6be9b9c8-8700-4b8d-ac19-6d8542f1be02" providerId="AD" clId="Web-{D33595B6-00AF-2CD2-FD85-C83FE94D5FBD}" dt="2024-03-01T15:10:00.108" v="236"/>
              <pc2:cmMkLst xmlns:pc2="http://schemas.microsoft.com/office/powerpoint/2019/9/main/command">
                <pc:docMk/>
                <pc:sldMk cId="4042292823" sldId="741"/>
                <pc2:cmMk id="{D0A02464-F1E9-4CC1-9308-91AC675CC746}"/>
              </pc2:cmMkLst>
              <pc226:cmRplyChg chg="add">
                <pc226:chgData name="Louis van der Hoeven" userId="S::louis.vanderhoeven@mijnaansluiting.org::6be9b9c8-8700-4b8d-ac19-6d8542f1be02" providerId="AD" clId="Web-{D33595B6-00AF-2CD2-FD85-C83FE94D5FBD}" dt="2024-03-01T15:10:00.108" v="236"/>
                <pc2:cmRplyMkLst xmlns:pc2="http://schemas.microsoft.com/office/powerpoint/2019/9/main/command">
                  <pc:docMk/>
                  <pc:sldMk cId="4042292823" sldId="741"/>
                  <pc2:cmMk id="{D0A02464-F1E9-4CC1-9308-91AC675CC746}"/>
                  <pc2:cmRplyMk id="{A39C7DC3-86B7-4E4D-A68F-1DCFB0F2753D}"/>
                </pc2:cmRplyMkLst>
              </pc226:cmRplyChg>
            </pc226:cmChg>
          </p:ext>
        </pc:extLst>
      </pc:sldChg>
      <pc:sldChg chg="modCm">
        <pc:chgData name="Louis van der Hoeven" userId="S::louis.vanderhoeven@mijnaansluiting.org::6be9b9c8-8700-4b8d-ac19-6d8542f1be02" providerId="AD" clId="Web-{D33595B6-00AF-2CD2-FD85-C83FE94D5FBD}" dt="2024-03-01T15:14:39.225" v="239"/>
        <pc:sldMkLst>
          <pc:docMk/>
          <pc:sldMk cId="2664406102" sldId="742"/>
        </pc:sldMkLst>
        <pc:extLst>
          <p:ext xmlns:p="http://schemas.openxmlformats.org/presentationml/2006/main" uri="{D6D511B9-2390-475A-947B-AFAB55BFBCF1}">
            <pc226:cmChg xmlns:pc226="http://schemas.microsoft.com/office/powerpoint/2022/06/main/command" chg="">
              <pc226:chgData name="Louis van der Hoeven" userId="S::louis.vanderhoeven@mijnaansluiting.org::6be9b9c8-8700-4b8d-ac19-6d8542f1be02" providerId="AD" clId="Web-{D33595B6-00AF-2CD2-FD85-C83FE94D5FBD}" dt="2024-03-01T15:12:26.940" v="237"/>
              <pc2:cmMkLst xmlns:pc2="http://schemas.microsoft.com/office/powerpoint/2019/9/main/command">
                <pc:docMk/>
                <pc:sldMk cId="2664406102" sldId="742"/>
                <pc2:cmMk id="{3B059A1E-EC77-4418-881A-50CA51E66D6B}"/>
              </pc2:cmMkLst>
              <pc226:cmRplyChg chg="add">
                <pc226:chgData name="Louis van der Hoeven" userId="S::louis.vanderhoeven@mijnaansluiting.org::6be9b9c8-8700-4b8d-ac19-6d8542f1be02" providerId="AD" clId="Web-{D33595B6-00AF-2CD2-FD85-C83FE94D5FBD}" dt="2024-03-01T15:12:26.940" v="237"/>
                <pc2:cmRplyMkLst xmlns:pc2="http://schemas.microsoft.com/office/powerpoint/2019/9/main/command">
                  <pc:docMk/>
                  <pc:sldMk cId="2664406102" sldId="742"/>
                  <pc2:cmMk id="{3B059A1E-EC77-4418-881A-50CA51E66D6B}"/>
                  <pc2:cmRplyMk id="{01D76C2E-1B0B-4AD8-9931-9E8D4DCE4558}"/>
                </pc2:cmRplyMkLst>
              </pc226:cmRplyChg>
            </pc226:cmChg>
            <pc226:cmChg xmlns:pc226="http://schemas.microsoft.com/office/powerpoint/2022/06/main/command" chg="">
              <pc226:chgData name="Louis van der Hoeven" userId="S::louis.vanderhoeven@mijnaansluiting.org::6be9b9c8-8700-4b8d-ac19-6d8542f1be02" providerId="AD" clId="Web-{D33595B6-00AF-2CD2-FD85-C83FE94D5FBD}" dt="2024-03-01T15:13:25.926" v="238"/>
              <pc2:cmMkLst xmlns:pc2="http://schemas.microsoft.com/office/powerpoint/2019/9/main/command">
                <pc:docMk/>
                <pc:sldMk cId="2664406102" sldId="742"/>
                <pc2:cmMk id="{D801BA2F-F9B7-443C-9C2E-9884FC82351C}"/>
              </pc2:cmMkLst>
              <pc226:cmRplyChg chg="add">
                <pc226:chgData name="Louis van der Hoeven" userId="S::louis.vanderhoeven@mijnaansluiting.org::6be9b9c8-8700-4b8d-ac19-6d8542f1be02" providerId="AD" clId="Web-{D33595B6-00AF-2CD2-FD85-C83FE94D5FBD}" dt="2024-03-01T15:13:25.926" v="238"/>
                <pc2:cmRplyMkLst xmlns:pc2="http://schemas.microsoft.com/office/powerpoint/2019/9/main/command">
                  <pc:docMk/>
                  <pc:sldMk cId="2664406102" sldId="742"/>
                  <pc2:cmMk id="{D801BA2F-F9B7-443C-9C2E-9884FC82351C}"/>
                  <pc2:cmRplyMk id="{FBF5E209-94BF-4277-A9CD-88B570D39646}"/>
                </pc2:cmRplyMkLst>
              </pc226:cmRplyChg>
            </pc226:cmChg>
            <pc226:cmChg xmlns:pc226="http://schemas.microsoft.com/office/powerpoint/2022/06/main/command" chg="">
              <pc226:chgData name="Louis van der Hoeven" userId="S::louis.vanderhoeven@mijnaansluiting.org::6be9b9c8-8700-4b8d-ac19-6d8542f1be02" providerId="AD" clId="Web-{D33595B6-00AF-2CD2-FD85-C83FE94D5FBD}" dt="2024-03-01T15:14:39.225" v="239"/>
              <pc2:cmMkLst xmlns:pc2="http://schemas.microsoft.com/office/powerpoint/2019/9/main/command">
                <pc:docMk/>
                <pc:sldMk cId="2664406102" sldId="742"/>
                <pc2:cmMk id="{5F8B0BD2-AAEE-4AF0-AD7C-D06E85EEE115}"/>
              </pc2:cmMkLst>
              <pc226:cmRplyChg chg="add">
                <pc226:chgData name="Louis van der Hoeven" userId="S::louis.vanderhoeven@mijnaansluiting.org::6be9b9c8-8700-4b8d-ac19-6d8542f1be02" providerId="AD" clId="Web-{D33595B6-00AF-2CD2-FD85-C83FE94D5FBD}" dt="2024-03-01T15:14:39.225" v="239"/>
                <pc2:cmRplyMkLst xmlns:pc2="http://schemas.microsoft.com/office/powerpoint/2019/9/main/command">
                  <pc:docMk/>
                  <pc:sldMk cId="2664406102" sldId="742"/>
                  <pc2:cmMk id="{5F8B0BD2-AAEE-4AF0-AD7C-D06E85EEE115}"/>
                  <pc2:cmRplyMk id="{EE945999-73C1-46B4-914D-46A8AA2BFAF3}"/>
                </pc2:cmRplyMkLst>
              </pc226:cmRplyChg>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376487-52F6-F742-BEA9-4AB624D38CEE}" type="datetimeFigureOut">
              <a:rPr lang="nl-NL" smtClean="0"/>
              <a:t>7-5-2024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ECFB17-F456-2447-B03B-8F97FD55C779}" type="slidenum">
              <a:rPr lang="nl-NL" smtClean="0"/>
              <a:t>‹#›</a:t>
            </a:fld>
            <a:endParaRPr lang="nl-NL"/>
          </a:p>
        </p:txBody>
      </p:sp>
    </p:spTree>
    <p:extLst>
      <p:ext uri="{BB962C8B-B14F-4D97-AF65-F5344CB8AC3E}">
        <p14:creationId xmlns:p14="http://schemas.microsoft.com/office/powerpoint/2010/main" val="2592549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353FE-3BED-4304-B458-4926FB7B84F4}" type="datetimeFigureOut">
              <a:rPr lang="nl-NL" smtClean="0"/>
              <a:t>7-5-2024</a:t>
            </a:fld>
            <a:endParaRPr lang="nl-N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66984-BCC2-4689-A186-D805F9144E5B}" type="slidenum">
              <a:rPr lang="nl-NL" smtClean="0"/>
              <a:t>‹#›</a:t>
            </a:fld>
            <a:endParaRPr lang="nl-NL"/>
          </a:p>
        </p:txBody>
      </p:sp>
    </p:spTree>
    <p:extLst>
      <p:ext uri="{BB962C8B-B14F-4D97-AF65-F5344CB8AC3E}">
        <p14:creationId xmlns:p14="http://schemas.microsoft.com/office/powerpoint/2010/main" val="2510892819"/>
      </p:ext>
    </p:extLst>
  </p:cSld>
  <p:clrMap bg1="lt1" tx1="dk1" bg2="lt2" tx2="dk2" accent1="accent1" accent2="accent2" accent3="accent3" accent4="accent4" accent5="accent5" accent6="accent6" hlink="hlink" folHlink="folHlink"/>
  <p:hf hdr="0" ftr="0" dt="0"/>
  <p:notesStyle>
    <a:lvl1pPr marL="0" algn="l" defTabSz="1219444" rtl="0" eaLnBrk="1" latinLnBrk="0" hangingPunct="1">
      <a:defRPr sz="1600" kern="1200">
        <a:solidFill>
          <a:schemeClr val="tx1"/>
        </a:solidFill>
        <a:latin typeface="+mn-lt"/>
        <a:ea typeface="+mn-ea"/>
        <a:cs typeface="+mn-cs"/>
      </a:defRPr>
    </a:lvl1pPr>
    <a:lvl2pPr marL="609722" algn="l" defTabSz="1219444" rtl="0" eaLnBrk="1" latinLnBrk="0" hangingPunct="1">
      <a:defRPr sz="1600" kern="1200">
        <a:solidFill>
          <a:schemeClr val="tx1"/>
        </a:solidFill>
        <a:latin typeface="+mn-lt"/>
        <a:ea typeface="+mn-ea"/>
        <a:cs typeface="+mn-cs"/>
      </a:defRPr>
    </a:lvl2pPr>
    <a:lvl3pPr marL="1219444" algn="l" defTabSz="1219444" rtl="0" eaLnBrk="1" latinLnBrk="0" hangingPunct="1">
      <a:defRPr sz="1600" kern="1200">
        <a:solidFill>
          <a:schemeClr val="tx1"/>
        </a:solidFill>
        <a:latin typeface="+mn-lt"/>
        <a:ea typeface="+mn-ea"/>
        <a:cs typeface="+mn-cs"/>
      </a:defRPr>
    </a:lvl3pPr>
    <a:lvl4pPr marL="1829166" algn="l" defTabSz="1219444" rtl="0" eaLnBrk="1" latinLnBrk="0" hangingPunct="1">
      <a:defRPr sz="1600" kern="1200">
        <a:solidFill>
          <a:schemeClr val="tx1"/>
        </a:solidFill>
        <a:latin typeface="+mn-lt"/>
        <a:ea typeface="+mn-ea"/>
        <a:cs typeface="+mn-cs"/>
      </a:defRPr>
    </a:lvl4pPr>
    <a:lvl5pPr marL="2438888" algn="l" defTabSz="1219444" rtl="0" eaLnBrk="1" latinLnBrk="0" hangingPunct="1">
      <a:defRPr sz="1600" kern="1200">
        <a:solidFill>
          <a:schemeClr val="tx1"/>
        </a:solidFill>
        <a:latin typeface="+mn-lt"/>
        <a:ea typeface="+mn-ea"/>
        <a:cs typeface="+mn-cs"/>
      </a:defRPr>
    </a:lvl5pPr>
    <a:lvl6pPr marL="3048610" algn="l" defTabSz="1219444" rtl="0" eaLnBrk="1" latinLnBrk="0" hangingPunct="1">
      <a:defRPr sz="1600" kern="1200">
        <a:solidFill>
          <a:schemeClr val="tx1"/>
        </a:solidFill>
        <a:latin typeface="+mn-lt"/>
        <a:ea typeface="+mn-ea"/>
        <a:cs typeface="+mn-cs"/>
      </a:defRPr>
    </a:lvl6pPr>
    <a:lvl7pPr marL="3658332" algn="l" defTabSz="1219444" rtl="0" eaLnBrk="1" latinLnBrk="0" hangingPunct="1">
      <a:defRPr sz="1600" kern="1200">
        <a:solidFill>
          <a:schemeClr val="tx1"/>
        </a:solidFill>
        <a:latin typeface="+mn-lt"/>
        <a:ea typeface="+mn-ea"/>
        <a:cs typeface="+mn-cs"/>
      </a:defRPr>
    </a:lvl7pPr>
    <a:lvl8pPr marL="4268053" algn="l" defTabSz="1219444" rtl="0" eaLnBrk="1" latinLnBrk="0" hangingPunct="1">
      <a:defRPr sz="1600" kern="1200">
        <a:solidFill>
          <a:schemeClr val="tx1"/>
        </a:solidFill>
        <a:latin typeface="+mn-lt"/>
        <a:ea typeface="+mn-ea"/>
        <a:cs typeface="+mn-cs"/>
      </a:defRPr>
    </a:lvl8pPr>
    <a:lvl9pPr marL="4877775" algn="l" defTabSz="1219444"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6366" y="554593"/>
            <a:ext cx="396935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62" y="3139004"/>
            <a:ext cx="108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62" y="3427653"/>
            <a:ext cx="10188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62" y="3716302"/>
            <a:ext cx="11196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62" y="4004951"/>
            <a:ext cx="1152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62" y="4293600"/>
            <a:ext cx="1098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62" y="4582247"/>
            <a:ext cx="10584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5233" y="2425986"/>
            <a:ext cx="7476956" cy="3036373"/>
          </a:xfrm>
          <a:solidFill>
            <a:schemeClr val="bg1"/>
          </a:solidFill>
        </p:spPr>
        <p:txBody>
          <a:bodyPr wrap="none" lIns="360000" tIns="360000" rIns="360000" bIns="1440000" anchor="ctr">
            <a:noAutofit/>
          </a:bodyPr>
          <a:lstStyle>
            <a:lvl1pPr algn="l">
              <a:defRPr sz="4400"/>
            </a:lvl1pPr>
          </a:lstStyle>
          <a:p>
            <a:r>
              <a:rPr lang="nl-NL"/>
              <a:t>Klik om stijl te bewerken,</a:t>
            </a:r>
            <a:br>
              <a:rPr lang="nl-NL"/>
            </a:br>
            <a:r>
              <a:rPr lang="nl-NL"/>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5233" y="4429298"/>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5233" y="4735414"/>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5233" y="5041530"/>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7476" y="6954665"/>
            <a:ext cx="4504144" cy="367824"/>
          </a:xfrm>
          <a:prstGeom prst="rect">
            <a:avLst/>
          </a:prstGeom>
        </p:spPr>
        <p:txBody>
          <a:bodyPr/>
          <a:lstStyle/>
          <a:p>
            <a:r>
              <a:rPr lang="nl-NL"/>
              <a:t>Concept – versie 1.0</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71619" y="6954665"/>
            <a:ext cx="409910" cy="367824"/>
          </a:xfrm>
        </p:spPr>
        <p:txBody>
          <a:bodyPr/>
          <a:lstStyle/>
          <a:p>
            <a:fld id="{4E9B7CCD-266F-43F9-81AC-61644C6EA253}" type="slidenum">
              <a:rPr lang="nl-NL" smtClean="0"/>
              <a:t>‹#›</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5233" y="550863"/>
            <a:ext cx="721132"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6764"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fld id="{0E1E6D03-C5A7-453D-9661-D824CA4CB861}" type="datetime1">
              <a:rPr lang="nl-NL" smtClean="0"/>
              <a:t>7-5-2024</a:t>
            </a:fld>
            <a:endParaRPr lang="nl-NL"/>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55" y="1498600"/>
            <a:ext cx="12214817" cy="5359400"/>
          </a:xfrm>
          <a:solidFill>
            <a:srgbClr val="D9D9D9"/>
          </a:solidFill>
        </p:spPr>
        <p:txBody>
          <a:bodyPr bIns="1116000" anchor="ctr" anchorCtr="0"/>
          <a:lstStyle>
            <a:lvl1pPr marL="0" indent="0" algn="ctr">
              <a:buNone/>
              <a:defRPr/>
            </a:lvl1pPr>
          </a:lstStyle>
          <a:p>
            <a:r>
              <a:rPr lang="nl-NL"/>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fld id="{0E1E6D03-C5A7-453D-9661-D824CA4CB861}" type="datetime1">
              <a:rPr lang="nl-NL" smtClean="0"/>
              <a:t>7-5-2024</a:t>
            </a:fld>
            <a:endParaRPr lang="nl-NL"/>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91601" y="0"/>
            <a:ext cx="3183678"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69013932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91108" y="1498600"/>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Bullets</a:t>
            </a:r>
            <a:endParaRPr lang="nl-NL"/>
          </a:p>
          <a:p>
            <a:pPr lvl="1"/>
            <a:r>
              <a:rPr lang="nl-NL"/>
              <a:t>Sub-</a:t>
            </a:r>
            <a:r>
              <a:rPr lang="nl-NL" err="1"/>
              <a:t>Bullets</a:t>
            </a:r>
            <a:endParaRPr lang="nl-NL"/>
          </a:p>
          <a:p>
            <a:pPr lvl="2"/>
            <a:r>
              <a:rPr lang="nl-NL"/>
              <a:t>Platte tekst</a:t>
            </a:r>
          </a:p>
          <a:p>
            <a:pPr lvl="3"/>
            <a:r>
              <a:rPr lang="nl-NL"/>
              <a:t>Subtitel</a:t>
            </a:r>
          </a:p>
          <a:p>
            <a:pPr lvl="4"/>
            <a:r>
              <a:rPr lang="nl-NL"/>
              <a:t>Opsomming</a:t>
            </a:r>
          </a:p>
          <a:p>
            <a:pPr lvl="5"/>
            <a:r>
              <a:rPr lang="nl-NL"/>
              <a:t># </a:t>
            </a:r>
            <a:r>
              <a:rPr lang="nl-NL" err="1"/>
              <a:t>Bullets</a:t>
            </a:r>
            <a:endParaRPr lang="nl-NL"/>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92180242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6298" y="1498601"/>
            <a:ext cx="5034490" cy="3210304"/>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5237"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5233" y="1498600"/>
            <a:ext cx="5034490" cy="3210305"/>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6298"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20016100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962" y="1498599"/>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53578005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5233" y="1498599"/>
            <a:ext cx="10566296" cy="4442400"/>
          </a:xfrm>
          <a:solidFill>
            <a:srgbClr val="D9D9D9"/>
          </a:solidFill>
        </p:spPr>
        <p:txBody>
          <a:bodyPr bIns="900000" anchor="ctr" anchorCtr="0"/>
          <a:lstStyle>
            <a:lvl1pPr marL="0" indent="0" algn="ctr">
              <a:buNone/>
              <a:defRPr/>
            </a:lvl1pPr>
          </a:lstStyle>
          <a:p>
            <a:r>
              <a:rPr lang="nl-NL"/>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9714" y="3046306"/>
            <a:ext cx="3183677"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91601" y="0"/>
            <a:ext cx="3183677"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50466" y="6151264"/>
            <a:ext cx="495832"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31624822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91238"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91601" y="0"/>
            <a:ext cx="3183678"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85647130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33294318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10564437"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6862254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975" y="1498600"/>
            <a:ext cx="10564813" cy="4441825"/>
          </a:xfrm>
          <a:solidFill>
            <a:srgbClr val="D9D9D9"/>
          </a:solidFill>
        </p:spPr>
        <p:txBody>
          <a:bodyPr bIns="936000" anchor="ctr" anchorCtr="0"/>
          <a:lstStyle>
            <a:lvl1pPr marL="0" indent="0" algn="ctr">
              <a:buNone/>
              <a:defRPr/>
            </a:lvl1pPr>
          </a:lstStyle>
          <a:p>
            <a:r>
              <a:rPr lang="nl-NL"/>
              <a:t>Plaats hier een </a:t>
            </a:r>
            <a:r>
              <a:rPr lang="nl-NL" err="1"/>
              <a:t>SmartArt</a:t>
            </a:r>
            <a:endParaRPr lang="nl-NL"/>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91601" y="0"/>
            <a:ext cx="3183678"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3818364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6" y="1498599"/>
            <a:ext cx="10566293"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288516B8-0D1F-4BD8-B677-C1CEE324C0FA}"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7547" y="1434"/>
            <a:ext cx="320132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9547" y="4919951"/>
            <a:ext cx="3222791"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49962342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1733" y="2772401"/>
            <a:ext cx="6756045"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5074" y="2768671"/>
            <a:ext cx="1227406"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65035106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5233" y="1909303"/>
            <a:ext cx="7476956" cy="1945826"/>
          </a:xfrm>
          <a:noFill/>
        </p:spPr>
        <p:txBody>
          <a:bodyPr wrap="none" lIns="360000" tIns="360000" rIns="360000" bIns="360000" anchor="t">
            <a:spAutoFit/>
          </a:bodyPr>
          <a:lstStyle>
            <a:lvl1pPr algn="l">
              <a:defRPr sz="4400"/>
            </a:lvl1pPr>
          </a:lstStyle>
          <a:p>
            <a:r>
              <a:rPr lang="nl-NL"/>
              <a:t>Klik om stijl te bewerken,</a:t>
            </a:r>
            <a:br>
              <a:rPr lang="nl-NL"/>
            </a:br>
            <a:r>
              <a:rPr lang="nl-NL"/>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992489542"/>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1DC32D09-0A1A-4384-9A4A-E12668E8601C}" type="datetime1">
              <a:rPr lang="nl-NL" smtClean="0"/>
              <a:t>7-5-2024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a:prstGeom prst="rect">
            <a:avLst/>
          </a:prstGeo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619" y="2549457"/>
            <a:ext cx="126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619" y="2838106"/>
            <a:ext cx="12600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619" y="3126755"/>
            <a:ext cx="12600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619" y="3415404"/>
            <a:ext cx="1260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619" y="3704053"/>
            <a:ext cx="1260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2044" y="-42790"/>
            <a:ext cx="3240176"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619" y="3992700"/>
            <a:ext cx="12600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Tree>
    <p:extLst>
      <p:ext uri="{BB962C8B-B14F-4D97-AF65-F5344CB8AC3E}">
        <p14:creationId xmlns:p14="http://schemas.microsoft.com/office/powerpoint/2010/main" val="3201731169"/>
      </p:ext>
    </p:extLst>
  </p:cSld>
  <p:clrMapOvr>
    <a:masterClrMapping/>
  </p:clrMapOvr>
  <mc:AlternateContent xmlns:mc="http://schemas.openxmlformats.org/markup-compatibility/2006">
    <mc:Choice xmlns:p159="http://schemas.microsoft.com/office/powerpoint/2015/09/main" Requires="p159">
      <p:transition spd="slow" advClick="0" advTm="0">
        <p159:morph option="byObject"/>
      </p:transition>
    </mc:Choice>
    <mc:Fallback>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B7448AA-47E3-41A3-9BD9-6759F767A848}" type="datetime1">
              <a:rPr lang="nl-NL" smtClean="0"/>
              <a:t>7-5-2024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a:prstGeom prst="rect">
            <a:avLst/>
          </a:prstGeo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2678" y="3137131"/>
            <a:ext cx="509596"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3040" y="3137131"/>
            <a:ext cx="509596"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3402" y="3137131"/>
            <a:ext cx="509596"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3764" y="3137131"/>
            <a:ext cx="509596"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4126" y="3137131"/>
            <a:ext cx="509596"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4488" y="3137131"/>
            <a:ext cx="509596"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2044" y="-42790"/>
            <a:ext cx="3240176"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89345820"/>
      </p:ext>
    </p:extLst>
  </p:cSld>
  <p:clrMapOvr>
    <a:masterClrMapping/>
  </p:clrMapOvr>
  <mc:AlternateContent xmlns:mc="http://schemas.openxmlformats.org/markup-compatibility/2006">
    <mc:Choice xmlns:p159="http://schemas.microsoft.com/office/powerpoint/2015/09/main" Requires="p159">
      <p:transition spd="slow" advClick="0" advTm="0">
        <p159:morph option="byObject"/>
      </p:transition>
    </mc:Choice>
    <mc:Fallback>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B779B56-8645-4519-A757-B1C5D74F40C2}" type="datetime1">
              <a:rPr lang="nl-NL" smtClean="0"/>
              <a:t>7-5-2024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a:prstGeom prst="rect">
            <a:avLst/>
          </a:prstGeo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8829" y="-260347"/>
            <a:ext cx="97294"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9191" y="-260347"/>
            <a:ext cx="97294"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9553" y="-260347"/>
            <a:ext cx="97294"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9915" y="-260347"/>
            <a:ext cx="97294"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20277" y="-260347"/>
            <a:ext cx="97294"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8000639" y="-260347"/>
            <a:ext cx="97294"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2044" y="-42790"/>
            <a:ext cx="3240176"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9714" y="4512342"/>
            <a:ext cx="3222791"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83054268"/>
      </p:ext>
    </p:extLst>
  </p:cSld>
  <p:clrMapOvr>
    <a:masterClrMapping/>
  </p:clrMapOvr>
  <mc:AlternateContent xmlns:mc="http://schemas.openxmlformats.org/markup-compatibility/2006">
    <mc:Choice xmlns:p159="http://schemas.microsoft.com/office/powerpoint/2015/09/main" Requires="p159">
      <p:transition spd="slow" advClick="0" advTm="0">
        <p159:morph option="byObject"/>
      </p:transition>
    </mc:Choice>
    <mc:Fallback>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905" y="5929931"/>
            <a:ext cx="10989793"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483" y="1287496"/>
            <a:ext cx="10989794"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906" y="3611595"/>
            <a:ext cx="10989792"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189941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Tree>
    <p:extLst>
      <p:ext uri="{BB962C8B-B14F-4D97-AF65-F5344CB8AC3E}">
        <p14:creationId xmlns:p14="http://schemas.microsoft.com/office/powerpoint/2010/main" val="102668901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5233" y="185263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5233" y="2834848"/>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5233" y="381706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5233" y="4799279"/>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9199" y="185261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9199" y="283587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9199" y="3818088"/>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9199" y="4800304"/>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7547" y="1434"/>
            <a:ext cx="320132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50749602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5235" y="1499517"/>
            <a:ext cx="10566291"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91601" y="0"/>
            <a:ext cx="3183678"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Let op!</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7547" y="1434"/>
            <a:ext cx="320132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619610061"/>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8381" y="1498600"/>
            <a:ext cx="6098381" cy="5359401"/>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599"/>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44CE6CD-636B-4A56-8ECF-6BC4DD374171}"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7547" y="1434"/>
            <a:ext cx="320132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57883131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6763" y="1498600"/>
            <a:ext cx="8280000" cy="5359402"/>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7" y="500836"/>
            <a:ext cx="10566292"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2758142"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020005B0-6ACD-4E21-8077-C7CF70D6CA65}"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9907"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304482657"/>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8381"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3F3D581D-7955-4434-A307-E0CA59E1AF7F}"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43479922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80000" cy="5359396"/>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975" y="500836"/>
            <a:ext cx="10565553"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6560" y="1498600"/>
            <a:ext cx="2757600"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C2D3718-73C4-43E0-A43B-9BDCEE18DD61}" type="datetime1">
              <a:rPr lang="nl-NL" smtClean="0"/>
              <a:t>7-5-2024</a:t>
            </a:fld>
            <a:endParaRPr lang="nl-NL"/>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659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43188273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233" y="500836"/>
            <a:ext cx="10568927" cy="840602"/>
          </a:xfrm>
          <a:prstGeom prst="rect">
            <a:avLst/>
          </a:prstGeom>
        </p:spPr>
        <p:txBody>
          <a:bodyPr vert="horz" lIns="0" tIns="0" rIns="0" bIns="0" rtlCol="0" anchor="ctr" anchorCtr="0">
            <a:noAutofit/>
          </a:bodyPr>
          <a:lstStyle/>
          <a:p>
            <a:r>
              <a:rPr lang="nl-NL"/>
              <a:t>Klik om de stijl te bewerken</a:t>
            </a:r>
            <a:endParaRPr lang="en-US"/>
          </a:p>
        </p:txBody>
      </p:sp>
      <p:sp>
        <p:nvSpPr>
          <p:cNvPr id="3" name="Text Placeholder 2"/>
          <p:cNvSpPr>
            <a:spLocks noGrp="1"/>
          </p:cNvSpPr>
          <p:nvPr>
            <p:ph type="body" idx="1"/>
          </p:nvPr>
        </p:nvSpPr>
        <p:spPr>
          <a:xfrm>
            <a:off x="815236" y="1498599"/>
            <a:ext cx="10566293" cy="4442400"/>
          </a:xfrm>
          <a:prstGeom prst="rect">
            <a:avLst/>
          </a:prstGeom>
        </p:spPr>
        <p:txBody>
          <a:bodyPr vert="horz" wrap="square" lIns="0" tIns="0" rIns="0" bIns="0" rtlCol="0">
            <a:noAutofit/>
          </a:body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5236" y="6327020"/>
            <a:ext cx="2052153"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fld id="{B95D8F67-E756-47A9-8273-39591C3A1561}" type="datetime1">
              <a:rPr lang="nl-NL" smtClean="0"/>
              <a:t>7-5-2024</a:t>
            </a:fld>
            <a:endParaRPr lang="nl-NL"/>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71619" y="6327020"/>
            <a:ext cx="40991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772" r:id="rId1"/>
    <p:sldLayoutId id="2147483823" r:id="rId2"/>
    <p:sldLayoutId id="2147483796" r:id="rId3"/>
    <p:sldLayoutId id="2147483815" r:id="rId4"/>
    <p:sldLayoutId id="2147483820" r:id="rId5"/>
    <p:sldLayoutId id="2147483798" r:id="rId6"/>
    <p:sldLayoutId id="2147483800" r:id="rId7"/>
    <p:sldLayoutId id="2147483799" r:id="rId8"/>
    <p:sldLayoutId id="2147483801" r:id="rId9"/>
    <p:sldLayoutId id="2147483779" r:id="rId10"/>
    <p:sldLayoutId id="2147483818" r:id="rId11"/>
    <p:sldLayoutId id="2147483806" r:id="rId12"/>
    <p:sldLayoutId id="2147483822" r:id="rId13"/>
    <p:sldLayoutId id="2147483808" r:id="rId14"/>
    <p:sldLayoutId id="2147483816" r:id="rId15"/>
    <p:sldLayoutId id="2147483812" r:id="rId16"/>
    <p:sldLayoutId id="2147483814" r:id="rId17"/>
    <p:sldLayoutId id="2147483817" r:id="rId18"/>
    <p:sldLayoutId id="2147483819" r:id="rId19"/>
    <p:sldLayoutId id="2147483784" r:id="rId20"/>
    <p:sldLayoutId id="2147483802" r:id="rId21"/>
    <p:sldLayoutId id="2147483805" r:id="rId22"/>
    <p:sldLayoutId id="2147483804" r:id="rId23"/>
    <p:sldLayoutId id="2147483803" r:id="rId24"/>
    <p:sldLayoutId id="2147483824" r:id="rId25"/>
  </p:sldLayoutIdLst>
  <p:hf hdr="0" dt="0"/>
  <p:txStyles>
    <p:titleStyle>
      <a:lvl1pPr algn="ctr" defTabSz="914400" rtl="0" eaLnBrk="1" latinLnBrk="0" hangingPunct="1">
        <a:lnSpc>
          <a:spcPct val="90000"/>
        </a:lnSpc>
        <a:spcBef>
          <a:spcPct val="0"/>
        </a:spcBef>
        <a:buNone/>
        <a:defRPr sz="2800" b="1" kern="1200" cap="none" spc="-60" baseline="0">
          <a:solidFill>
            <a:schemeClr val="accent2"/>
          </a:solidFill>
          <a:latin typeface="+mj-lt"/>
          <a:ea typeface="+mj-ea"/>
          <a:cs typeface="+mj-cs"/>
        </a:defRPr>
      </a:lvl1pPr>
    </p:titleStyle>
    <p:bodyStyle>
      <a:lvl1pPr marL="352425" indent="-352425" algn="l" defTabSz="534988" rtl="0" eaLnBrk="1" latinLnBrk="0" hangingPunct="1">
        <a:lnSpc>
          <a:spcPct val="100000"/>
        </a:lnSpc>
        <a:spcBef>
          <a:spcPts val="300"/>
        </a:spcBef>
        <a:spcAft>
          <a:spcPts val="600"/>
        </a:spcAft>
        <a:buClr>
          <a:schemeClr val="tx2"/>
        </a:buClr>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719138" indent="-366713" algn="l" defTabSz="361950" rtl="0" eaLnBrk="1" latinLnBrk="0" hangingPunct="1">
        <a:lnSpc>
          <a:spcPct val="100000"/>
        </a:lnSpc>
        <a:spcBef>
          <a:spcPts val="300"/>
        </a:spcBef>
        <a:spcAft>
          <a:spcPts val="600"/>
        </a:spcAft>
        <a:buClr>
          <a:schemeClr val="accent2"/>
        </a:buClr>
        <a:buFont typeface="Arial" pitchFamily="34" charset="0"/>
        <a:buChar char="•"/>
        <a:defRPr sz="1800" kern="1200">
          <a:solidFill>
            <a:schemeClr val="tx1">
              <a:lumMod val="65000"/>
              <a:lumOff val="35000"/>
            </a:schemeClr>
          </a:solidFill>
          <a:latin typeface="+mn-lt"/>
          <a:ea typeface="+mn-ea"/>
          <a:cs typeface="+mn-cs"/>
        </a:defRPr>
      </a:lvl2pPr>
      <a:lvl3pPr marL="0" indent="0" algn="l" defTabSz="361950" rtl="0" eaLnBrk="1" latinLnBrk="0" hangingPunct="1">
        <a:lnSpc>
          <a:spcPct val="100000"/>
        </a:lnSpc>
        <a:spcBef>
          <a:spcPts val="300"/>
        </a:spcBef>
        <a:spcAft>
          <a:spcPts val="600"/>
        </a:spcAft>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0" indent="0" algn="l" defTabSz="361950" rtl="0" eaLnBrk="1" latinLnBrk="0" hangingPunct="1">
        <a:lnSpc>
          <a:spcPct val="100000"/>
        </a:lnSpc>
        <a:spcBef>
          <a:spcPts val="300"/>
        </a:spcBef>
        <a:spcAft>
          <a:spcPts val="1200"/>
        </a:spcAft>
        <a:buClr>
          <a:schemeClr val="tx2"/>
        </a:buClr>
        <a:buFont typeface="Arial" pitchFamily="34" charset="0"/>
        <a:buNone/>
        <a:defRPr sz="2000" b="1" kern="1200">
          <a:solidFill>
            <a:schemeClr val="tx2"/>
          </a:solidFill>
          <a:latin typeface="+mn-lt"/>
          <a:ea typeface="+mn-ea"/>
          <a:cs typeface="+mn-cs"/>
        </a:defRPr>
      </a:lvl4pPr>
      <a:lvl5pPr marL="352425" indent="-352425" algn="l" defTabSz="361950" rtl="0" eaLnBrk="1" latinLnBrk="0" hangingPunct="1">
        <a:lnSpc>
          <a:spcPct val="100000"/>
        </a:lnSpc>
        <a:spcBef>
          <a:spcPts val="300"/>
        </a:spcBef>
        <a:spcAft>
          <a:spcPts val="300"/>
        </a:spcAft>
        <a:buClr>
          <a:schemeClr val="tx2"/>
        </a:buClr>
        <a:buFont typeface="+mj-lt"/>
        <a:buAutoNum type="arabicPeriod"/>
        <a:defRPr sz="1800"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27"/>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28"/>
        </a:buBlip>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6642"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39823" y="-59147"/>
            <a:ext cx="6421208" cy="6976293"/>
          </a:xfrm>
          <a:prstGeom prst="rect">
            <a:avLst/>
          </a:prstGeom>
          <a:ln w="12700">
            <a:miter lim="400000"/>
          </a:ln>
        </p:spPr>
      </p:pic>
      <p:sp>
        <p:nvSpPr>
          <p:cNvPr id="178" name="Ruimte voor…"/>
          <p:cNvSpPr txBox="1"/>
          <p:nvPr/>
        </p:nvSpPr>
        <p:spPr>
          <a:xfrm>
            <a:off x="2523323" y="2408343"/>
            <a:ext cx="8774858" cy="146706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spAutoFit/>
          </a:bodyPr>
          <a:lstStyle/>
          <a:p>
            <a:pPr algn="ctr">
              <a:defRPr sz="9200">
                <a:latin typeface="DM Sans Regular"/>
                <a:ea typeface="DM Sans Regular"/>
                <a:cs typeface="DM Sans Regular"/>
                <a:sym typeface="DM Sans Regular"/>
              </a:defRPr>
            </a:pPr>
            <a:r>
              <a:rPr lang="nl-NL" sz="4600"/>
              <a:t>Template samenwerking- en aanbestedingsvarianten</a:t>
            </a:r>
            <a:endParaRPr sz="4600"/>
          </a:p>
        </p:txBody>
      </p:sp>
      <p:sp>
        <p:nvSpPr>
          <p:cNvPr id="3" name="Tekstvak 2">
            <a:extLst>
              <a:ext uri="{FF2B5EF4-FFF2-40B4-BE49-F238E27FC236}">
                <a16:creationId xmlns:a16="http://schemas.microsoft.com/office/drawing/2014/main" id="{BBEE8B9F-9170-DA6D-164B-E3D6BC9B3BEA}"/>
              </a:ext>
            </a:extLst>
          </p:cNvPr>
          <p:cNvSpPr txBox="1"/>
          <p:nvPr/>
        </p:nvSpPr>
        <p:spPr>
          <a:xfrm>
            <a:off x="806450" y="6012578"/>
            <a:ext cx="10955244" cy="230832"/>
          </a:xfrm>
          <a:prstGeom prst="rect">
            <a:avLst/>
          </a:prstGeom>
          <a:noFill/>
        </p:spPr>
        <p:txBody>
          <a:bodyPr wrap="square" lIns="91440" tIns="45720" rIns="91440" bIns="45720" anchor="t">
            <a:spAutoFit/>
          </a:bodyPr>
          <a:lstStyle/>
          <a:p>
            <a:pPr algn="ctr" fontAlgn="base"/>
            <a:r>
              <a:rPr lang="en-US" sz="900" err="1">
                <a:solidFill>
                  <a:srgbClr val="000000"/>
                </a:solidFill>
                <a:effectLst/>
                <a:latin typeface="Arial"/>
                <a:ea typeface="Arial" panose="020B0604020202020204" pitchFamily="34" charset="0"/>
                <a:cs typeface="Arial"/>
              </a:rPr>
              <a:t>Gebruik</a:t>
            </a:r>
            <a:r>
              <a:rPr lang="en-US" sz="900">
                <a:solidFill>
                  <a:srgbClr val="000000"/>
                </a:solidFill>
                <a:effectLst/>
                <a:latin typeface="Arial"/>
                <a:ea typeface="Arial" panose="020B0604020202020204" pitchFamily="34" charset="0"/>
                <a:cs typeface="Arial"/>
              </a:rPr>
              <a:t> </a:t>
            </a:r>
            <a:r>
              <a:rPr lang="en-US" sz="900" err="1">
                <a:solidFill>
                  <a:srgbClr val="000000"/>
                </a:solidFill>
                <a:effectLst/>
                <a:latin typeface="Arial"/>
                <a:ea typeface="Arial" panose="020B0604020202020204" pitchFamily="34" charset="0"/>
                <a:cs typeface="Arial"/>
              </a:rPr>
              <a:t>onderstaande</a:t>
            </a:r>
            <a:r>
              <a:rPr lang="en-US" sz="900">
                <a:solidFill>
                  <a:srgbClr val="000000"/>
                </a:solidFill>
                <a:effectLst/>
                <a:latin typeface="Arial"/>
                <a:ea typeface="Arial" panose="020B0604020202020204" pitchFamily="34" charset="0"/>
                <a:cs typeface="Arial"/>
              </a:rPr>
              <a:t> template </a:t>
            </a:r>
            <a:r>
              <a:rPr lang="en-US" sz="900" err="1">
                <a:solidFill>
                  <a:srgbClr val="000000"/>
                </a:solidFill>
                <a:effectLst/>
                <a:latin typeface="Arial"/>
                <a:ea typeface="Arial" panose="020B0604020202020204" pitchFamily="34" charset="0"/>
                <a:cs typeface="Arial"/>
              </a:rPr>
              <a:t>als</a:t>
            </a:r>
            <a:r>
              <a:rPr lang="en-US" sz="900">
                <a:solidFill>
                  <a:srgbClr val="000000"/>
                </a:solidFill>
                <a:effectLst/>
                <a:latin typeface="Arial"/>
                <a:ea typeface="Arial" panose="020B0604020202020204" pitchFamily="34" charset="0"/>
                <a:cs typeface="Arial"/>
              </a:rPr>
              <a:t> </a:t>
            </a:r>
            <a:r>
              <a:rPr lang="en-US" sz="900" err="1">
                <a:solidFill>
                  <a:srgbClr val="000000"/>
                </a:solidFill>
                <a:effectLst/>
                <a:latin typeface="Arial"/>
                <a:ea typeface="Arial" panose="020B0604020202020204" pitchFamily="34" charset="0"/>
                <a:cs typeface="Arial"/>
              </a:rPr>
              <a:t>voorbeeld</a:t>
            </a:r>
            <a:r>
              <a:rPr lang="en-US" sz="900">
                <a:solidFill>
                  <a:srgbClr val="000000"/>
                </a:solidFill>
                <a:effectLst/>
                <a:latin typeface="Arial"/>
                <a:ea typeface="Arial" panose="020B0604020202020204" pitchFamily="34" charset="0"/>
                <a:cs typeface="Arial"/>
              </a:rPr>
              <a:t>. </a:t>
            </a:r>
            <a:r>
              <a:rPr lang="en-US" sz="900" err="1">
                <a:solidFill>
                  <a:srgbClr val="000000"/>
                </a:solidFill>
                <a:effectLst/>
                <a:latin typeface="Arial"/>
                <a:ea typeface="Arial" panose="020B0604020202020204" pitchFamily="34" charset="0"/>
                <a:cs typeface="Arial"/>
              </a:rPr>
              <a:t>Vul</a:t>
            </a:r>
            <a:r>
              <a:rPr lang="en-US" sz="900">
                <a:solidFill>
                  <a:srgbClr val="000000"/>
                </a:solidFill>
                <a:effectLst/>
                <a:latin typeface="Arial"/>
                <a:ea typeface="Arial" panose="020B0604020202020204" pitchFamily="34" charset="0"/>
                <a:cs typeface="Arial"/>
              </a:rPr>
              <a:t> de </a:t>
            </a:r>
            <a:r>
              <a:rPr lang="en-US" sz="900" err="1">
                <a:solidFill>
                  <a:srgbClr val="000000"/>
                </a:solidFill>
                <a:effectLst/>
                <a:latin typeface="Arial"/>
                <a:ea typeface="Arial" panose="020B0604020202020204" pitchFamily="34" charset="0"/>
                <a:cs typeface="Arial"/>
              </a:rPr>
              <a:t>informatie</a:t>
            </a:r>
            <a:r>
              <a:rPr lang="en-US" sz="900">
                <a:solidFill>
                  <a:srgbClr val="000000"/>
                </a:solidFill>
                <a:effectLst/>
                <a:latin typeface="Arial"/>
                <a:ea typeface="Arial" panose="020B0604020202020204" pitchFamily="34" charset="0"/>
                <a:cs typeface="Arial"/>
              </a:rPr>
              <a:t> in die </a:t>
            </a:r>
            <a:r>
              <a:rPr lang="en-US" sz="900" err="1">
                <a:solidFill>
                  <a:srgbClr val="000000"/>
                </a:solidFill>
                <a:effectLst/>
                <a:latin typeface="Arial"/>
                <a:ea typeface="Arial" panose="020B0604020202020204" pitchFamily="34" charset="0"/>
                <a:cs typeface="Arial"/>
              </a:rPr>
              <a:t>geldt</a:t>
            </a:r>
            <a:r>
              <a:rPr lang="en-US" sz="900">
                <a:solidFill>
                  <a:srgbClr val="000000"/>
                </a:solidFill>
                <a:effectLst/>
                <a:latin typeface="Arial"/>
                <a:ea typeface="Arial" panose="020B0604020202020204" pitchFamily="34" charset="0"/>
                <a:cs typeface="Arial"/>
              </a:rPr>
              <a:t> </a:t>
            </a:r>
            <a:r>
              <a:rPr lang="en-US" sz="900" err="1">
                <a:solidFill>
                  <a:srgbClr val="000000"/>
                </a:solidFill>
                <a:effectLst/>
                <a:latin typeface="Arial"/>
                <a:ea typeface="Arial" panose="020B0604020202020204" pitchFamily="34" charset="0"/>
                <a:cs typeface="Arial"/>
              </a:rPr>
              <a:t>voor</a:t>
            </a:r>
            <a:r>
              <a:rPr lang="en-US" sz="900">
                <a:solidFill>
                  <a:srgbClr val="000000"/>
                </a:solidFill>
                <a:effectLst/>
                <a:latin typeface="Arial"/>
                <a:ea typeface="Arial" panose="020B0604020202020204" pitchFamily="34" charset="0"/>
                <a:cs typeface="Arial"/>
              </a:rPr>
              <a:t> </a:t>
            </a:r>
            <a:r>
              <a:rPr lang="en-US" sz="900" err="1">
                <a:solidFill>
                  <a:srgbClr val="000000"/>
                </a:solidFill>
                <a:effectLst/>
                <a:latin typeface="Arial"/>
                <a:ea typeface="Arial" panose="020B0604020202020204" pitchFamily="34" charset="0"/>
                <a:cs typeface="Arial"/>
              </a:rPr>
              <a:t>jullie</a:t>
            </a:r>
            <a:r>
              <a:rPr lang="en-US" sz="900">
                <a:solidFill>
                  <a:srgbClr val="000000"/>
                </a:solidFill>
                <a:effectLst/>
                <a:latin typeface="Arial"/>
                <a:ea typeface="Arial" panose="020B0604020202020204" pitchFamily="34" charset="0"/>
                <a:cs typeface="Arial"/>
              </a:rPr>
              <a:t> </a:t>
            </a:r>
            <a:r>
              <a:rPr lang="en-US" sz="900" err="1">
                <a:solidFill>
                  <a:srgbClr val="000000"/>
                </a:solidFill>
                <a:effectLst/>
                <a:latin typeface="Arial"/>
                <a:ea typeface="Arial" panose="020B0604020202020204" pitchFamily="34" charset="0"/>
                <a:cs typeface="Arial"/>
              </a:rPr>
              <a:t>samenwerkingsverband</a:t>
            </a:r>
            <a:r>
              <a:rPr lang="en-US" sz="900">
                <a:solidFill>
                  <a:srgbClr val="000000"/>
                </a:solidFill>
                <a:effectLst/>
                <a:latin typeface="Arial"/>
                <a:ea typeface="Arial" panose="020B0604020202020204" pitchFamily="34" charset="0"/>
                <a:cs typeface="Arial"/>
              </a:rPr>
              <a:t>. Pas </a:t>
            </a:r>
            <a:r>
              <a:rPr lang="en-US" sz="900" err="1">
                <a:solidFill>
                  <a:srgbClr val="000000"/>
                </a:solidFill>
                <a:effectLst/>
                <a:latin typeface="Arial"/>
                <a:ea typeface="Arial" panose="020B0604020202020204" pitchFamily="34" charset="0"/>
                <a:cs typeface="Arial"/>
              </a:rPr>
              <a:t>indien</a:t>
            </a:r>
            <a:r>
              <a:rPr lang="en-US" sz="900">
                <a:solidFill>
                  <a:srgbClr val="000000"/>
                </a:solidFill>
                <a:effectLst/>
                <a:latin typeface="Arial"/>
                <a:ea typeface="Arial" panose="020B0604020202020204" pitchFamily="34" charset="0"/>
                <a:cs typeface="Arial"/>
              </a:rPr>
              <a:t> </a:t>
            </a:r>
            <a:r>
              <a:rPr lang="en-US" sz="900" err="1">
                <a:solidFill>
                  <a:srgbClr val="000000"/>
                </a:solidFill>
                <a:effectLst/>
                <a:latin typeface="Arial"/>
                <a:ea typeface="Arial" panose="020B0604020202020204" pitchFamily="34" charset="0"/>
                <a:cs typeface="Arial"/>
              </a:rPr>
              <a:t>gewenst</a:t>
            </a:r>
            <a:r>
              <a:rPr lang="en-US" sz="900">
                <a:solidFill>
                  <a:srgbClr val="000000"/>
                </a:solidFill>
                <a:effectLst/>
                <a:latin typeface="Arial"/>
                <a:ea typeface="Arial" panose="020B0604020202020204" pitchFamily="34" charset="0"/>
                <a:cs typeface="Arial"/>
              </a:rPr>
              <a:t> de </a:t>
            </a:r>
            <a:r>
              <a:rPr lang="en-US" sz="900" err="1">
                <a:solidFill>
                  <a:srgbClr val="000000"/>
                </a:solidFill>
                <a:effectLst/>
                <a:latin typeface="Arial"/>
                <a:ea typeface="Arial" panose="020B0604020202020204" pitchFamily="34" charset="0"/>
                <a:cs typeface="Arial"/>
              </a:rPr>
              <a:t>tekst</a:t>
            </a:r>
            <a:r>
              <a:rPr lang="en-US" sz="900">
                <a:solidFill>
                  <a:srgbClr val="000000"/>
                </a:solidFill>
                <a:effectLst/>
                <a:latin typeface="Arial"/>
                <a:ea typeface="Arial" panose="020B0604020202020204" pitchFamily="34" charset="0"/>
                <a:cs typeface="Arial"/>
              </a:rPr>
              <a:t> </a:t>
            </a:r>
            <a:r>
              <a:rPr lang="en-US" sz="900" err="1">
                <a:solidFill>
                  <a:srgbClr val="000000"/>
                </a:solidFill>
                <a:effectLst/>
                <a:latin typeface="Arial"/>
                <a:ea typeface="Arial" panose="020B0604020202020204" pitchFamily="34" charset="0"/>
                <a:cs typeface="Arial"/>
              </a:rPr>
              <a:t>aan</a:t>
            </a:r>
            <a:r>
              <a:rPr lang="en-US" sz="900">
                <a:solidFill>
                  <a:srgbClr val="000000"/>
                </a:solidFill>
                <a:effectLst/>
                <a:latin typeface="Arial"/>
                <a:ea typeface="Arial" panose="020B0604020202020204" pitchFamily="34" charset="0"/>
                <a:cs typeface="Arial"/>
              </a:rPr>
              <a:t>.</a:t>
            </a:r>
            <a:endParaRPr lang="nl-NL" sz="900">
              <a:effectLst/>
              <a:latin typeface="Arial"/>
              <a:ea typeface="Times New Roman" panose="02020603050405020304" pitchFamily="18" charset="0"/>
              <a:cs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CDD2A-47B3-0003-93EB-46FBB77E93AD}"/>
            </a:ext>
          </a:extLst>
        </p:cNvPr>
        <p:cNvGrpSpPr/>
        <p:nvPr/>
      </p:nvGrpSpPr>
      <p:grpSpPr>
        <a:xfrm>
          <a:off x="0" y="0"/>
          <a:ext cx="0" cy="0"/>
          <a:chOff x="0" y="0"/>
          <a:chExt cx="0" cy="0"/>
        </a:xfrm>
      </p:grpSpPr>
      <p:pic>
        <p:nvPicPr>
          <p:cNvPr id="213" name="Afbeelding" descr="Afbeelding">
            <a:extLst>
              <a:ext uri="{FF2B5EF4-FFF2-40B4-BE49-F238E27FC236}">
                <a16:creationId xmlns:a16="http://schemas.microsoft.com/office/drawing/2014/main" id="{8C13BC9B-3EB0-51FD-D5CC-3BACD8280B41}"/>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pic>
        <p:nvPicPr>
          <p:cNvPr id="211" name="DSMW_Alle_logos_20.pdf" descr="DSMW_Alle_logos_20.pdf">
            <a:extLst>
              <a:ext uri="{FF2B5EF4-FFF2-40B4-BE49-F238E27FC236}">
                <a16:creationId xmlns:a16="http://schemas.microsoft.com/office/drawing/2014/main" id="{07B7EB68-43F2-EDAA-699E-6B400776E8A2}"/>
              </a:ext>
            </a:extLst>
          </p:cNvPr>
          <p:cNvPicPr>
            <a:picLocks noChangeAspect="1"/>
          </p:cNvPicPr>
          <p:nvPr/>
        </p:nvPicPr>
        <p:blipFill>
          <a:blip r:embed="rId3"/>
          <a:stretch>
            <a:fillRect/>
          </a:stretch>
        </p:blipFill>
        <p:spPr>
          <a:xfrm>
            <a:off x="11096870" y="5762805"/>
            <a:ext cx="1089129" cy="1089129"/>
          </a:xfrm>
          <a:prstGeom prst="rect">
            <a:avLst/>
          </a:prstGeom>
          <a:ln w="12700">
            <a:miter lim="400000"/>
          </a:ln>
        </p:spPr>
      </p:pic>
      <p:sp>
        <p:nvSpPr>
          <p:cNvPr id="3" name="Paginatitel">
            <a:extLst>
              <a:ext uri="{FF2B5EF4-FFF2-40B4-BE49-F238E27FC236}">
                <a16:creationId xmlns:a16="http://schemas.microsoft.com/office/drawing/2014/main" id="{09A1FC05-3F36-1D93-7754-2D762072A2C4}"/>
              </a:ext>
            </a:extLst>
          </p:cNvPr>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Verrekening ten behoeve van gelijk aanbestedingsvoordeel</a:t>
            </a:r>
            <a:endParaRPr b="1">
              <a:latin typeface="DM Sans Regular" pitchFamily="2" charset="0"/>
            </a:endParaRPr>
          </a:p>
        </p:txBody>
      </p:sp>
      <p:sp>
        <p:nvSpPr>
          <p:cNvPr id="2" name="Tekstvak 1">
            <a:extLst>
              <a:ext uri="{FF2B5EF4-FFF2-40B4-BE49-F238E27FC236}">
                <a16:creationId xmlns:a16="http://schemas.microsoft.com/office/drawing/2014/main" id="{3927CBD1-2AF1-2070-2BCB-6EE64C22DDA8}"/>
              </a:ext>
            </a:extLst>
          </p:cNvPr>
          <p:cNvSpPr txBox="1"/>
          <p:nvPr/>
        </p:nvSpPr>
        <p:spPr>
          <a:xfrm>
            <a:off x="896058" y="1787847"/>
            <a:ext cx="10375680" cy="28931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nl-NL" sz="1400" b="0" i="0" u="none" strike="noStrike" baseline="0">
                <a:solidFill>
                  <a:srgbClr val="000000"/>
                </a:solidFill>
                <a:latin typeface="DM Sans Regular" pitchFamily="2" charset="0"/>
              </a:rPr>
              <a:t>Zoals aangegeven kunnen partijen ongelukkig zijn met de uitkomst van de aanbesteding omdat de winnende inschrijver, die over het geheel goedkoper is, voor hun deel van het werk een minder scherpe aanbieding heeft gedaan. Een andere inschrijver heeft voor dit deel een scherpere aanbieding.</a:t>
            </a:r>
          </a:p>
          <a:p>
            <a:endParaRPr lang="nl-NL" sz="1400">
              <a:solidFill>
                <a:srgbClr val="000000"/>
              </a:solidFill>
              <a:highlight>
                <a:srgbClr val="FFFF00"/>
              </a:highlight>
              <a:latin typeface="DM Sans Regular" pitchFamily="2" charset="0"/>
            </a:endParaRPr>
          </a:p>
          <a:p>
            <a:r>
              <a:rPr lang="nl-NL" sz="1400" b="0" i="0" u="none" strike="noStrike" baseline="0">
                <a:solidFill>
                  <a:srgbClr val="000000"/>
                </a:solidFill>
                <a:latin typeface="DM Sans Regular" pitchFamily="2" charset="0"/>
              </a:rPr>
              <a:t>Er zijn vier opties hoe hiermee om te gaan: </a:t>
            </a:r>
          </a:p>
          <a:p>
            <a:r>
              <a:rPr lang="nl-NL" sz="1400" b="0" i="0" u="none" strike="noStrike" baseline="0">
                <a:solidFill>
                  <a:srgbClr val="000000"/>
                </a:solidFill>
                <a:latin typeface="DM Sans Regular"/>
              </a:rPr>
              <a:t>1.</a:t>
            </a:r>
            <a:r>
              <a:rPr lang="nl-NL" sz="1400">
                <a:solidFill>
                  <a:srgbClr val="000000"/>
                </a:solidFill>
                <a:latin typeface="DM Sans Regular"/>
              </a:rPr>
              <a:t> </a:t>
            </a:r>
            <a:r>
              <a:rPr lang="nl-NL" sz="1400" b="0" i="0" u="none" strike="noStrike" baseline="0">
                <a:solidFill>
                  <a:srgbClr val="000000"/>
                </a:solidFill>
                <a:latin typeface="DM Sans Regular"/>
              </a:rPr>
              <a:t> Verdeling op basis van de inschrijvingen van de winnende inschrijving.</a:t>
            </a:r>
            <a:r>
              <a:rPr lang="nl-NL" sz="1400">
                <a:solidFill>
                  <a:srgbClr val="000000"/>
                </a:solidFill>
                <a:latin typeface="DM Sans Regular"/>
              </a:rPr>
              <a:t> </a:t>
            </a:r>
            <a:endParaRPr lang="nl-NL" sz="1400" b="0" i="0" u="none" strike="noStrike" baseline="0">
              <a:solidFill>
                <a:srgbClr val="000000"/>
              </a:solidFill>
              <a:latin typeface="DM Sans Regular" pitchFamily="2" charset="0"/>
            </a:endParaRPr>
          </a:p>
          <a:p>
            <a:r>
              <a:rPr lang="nl-NL" sz="1400" b="0" i="0" u="none" strike="noStrike" baseline="0">
                <a:solidFill>
                  <a:srgbClr val="000000"/>
                </a:solidFill>
                <a:latin typeface="DM Sans Regular"/>
              </a:rPr>
              <a:t>2. Verdeling op basis van de laagste inschrijving per opdrachtgever</a:t>
            </a:r>
            <a:r>
              <a:rPr lang="nl-NL" sz="1400">
                <a:solidFill>
                  <a:srgbClr val="000000"/>
                </a:solidFill>
                <a:latin typeface="DM Sans Regular"/>
              </a:rPr>
              <a:t>. </a:t>
            </a:r>
            <a:endParaRPr lang="nl-NL" sz="1400" b="0" i="0" u="none" strike="noStrike" baseline="0">
              <a:solidFill>
                <a:srgbClr val="000000"/>
              </a:solidFill>
              <a:latin typeface="DM Sans Regular" pitchFamily="2" charset="0"/>
            </a:endParaRPr>
          </a:p>
          <a:p>
            <a:r>
              <a:rPr lang="nl-NL" sz="1400" b="0" i="0" u="none" strike="noStrike" baseline="0">
                <a:solidFill>
                  <a:srgbClr val="000000"/>
                </a:solidFill>
                <a:latin typeface="DM Sans Regular"/>
              </a:rPr>
              <a:t>3. Verdeling op basis van het gemiddelde van de 3 laagste inschrijvers</a:t>
            </a:r>
            <a:r>
              <a:rPr lang="nl-NL" sz="1400">
                <a:solidFill>
                  <a:srgbClr val="000000"/>
                </a:solidFill>
                <a:latin typeface="DM Sans Regular"/>
              </a:rPr>
              <a:t>. </a:t>
            </a:r>
            <a:endParaRPr lang="nl-NL" sz="1400" b="0" i="0" u="none" strike="noStrike" baseline="0">
              <a:solidFill>
                <a:srgbClr val="000000"/>
              </a:solidFill>
              <a:latin typeface="DM Sans Regular" pitchFamily="2" charset="0"/>
            </a:endParaRPr>
          </a:p>
          <a:p>
            <a:r>
              <a:rPr lang="nl-NL" sz="1400" b="0" i="0" u="none" strike="noStrike" baseline="0">
                <a:solidFill>
                  <a:srgbClr val="000000"/>
                </a:solidFill>
                <a:latin typeface="DM Sans Regular" pitchFamily="2" charset="0"/>
              </a:rPr>
              <a:t>4. Verdeling op basis van het gemiddelde van alle inschrijvers. </a:t>
            </a:r>
          </a:p>
          <a:p>
            <a:endParaRPr lang="nl-NL" sz="1400">
              <a:solidFill>
                <a:srgbClr val="000000"/>
              </a:solidFill>
              <a:latin typeface="DM Sans Regular" pitchFamily="2" charset="0"/>
            </a:endParaRPr>
          </a:p>
          <a:p>
            <a:r>
              <a:rPr lang="nl-NL" sz="1400">
                <a:solidFill>
                  <a:srgbClr val="000000"/>
                </a:solidFill>
                <a:latin typeface="DM Sans Regular"/>
              </a:rPr>
              <a:t>Bovenstaande opties zijn </a:t>
            </a:r>
            <a:r>
              <a:rPr lang="nl-NL" sz="1400" b="0" i="0" u="none" strike="noStrike" baseline="0">
                <a:solidFill>
                  <a:srgbClr val="000000"/>
                </a:solidFill>
                <a:latin typeface="DM Sans Regular"/>
              </a:rPr>
              <a:t>vanuit de samenwerking tussen gemeente Rotterdam, </a:t>
            </a:r>
            <a:r>
              <a:rPr lang="nl-NL" sz="1400" b="0" i="0" u="none" strike="noStrike" baseline="0" err="1">
                <a:solidFill>
                  <a:srgbClr val="000000"/>
                </a:solidFill>
                <a:latin typeface="DM Sans Regular"/>
              </a:rPr>
              <a:t>Stedin</a:t>
            </a:r>
            <a:r>
              <a:rPr lang="nl-NL" sz="1400" b="0" i="0" u="none" strike="noStrike" baseline="0">
                <a:solidFill>
                  <a:srgbClr val="000000"/>
                </a:solidFill>
                <a:latin typeface="DM Sans Regular"/>
              </a:rPr>
              <a:t> en </a:t>
            </a:r>
            <a:r>
              <a:rPr lang="nl-NL" sz="1400" b="0" i="0" u="none" strike="noStrike" baseline="0" err="1">
                <a:solidFill>
                  <a:srgbClr val="000000"/>
                </a:solidFill>
                <a:latin typeface="DM Sans Regular"/>
              </a:rPr>
              <a:t>Evides</a:t>
            </a:r>
            <a:r>
              <a:rPr lang="nl-NL" sz="1400" b="0" i="0" u="none" strike="noStrike" baseline="0">
                <a:solidFill>
                  <a:srgbClr val="000000"/>
                </a:solidFill>
                <a:latin typeface="DM Sans Regular"/>
              </a:rPr>
              <a:t> onderzocht en uitgewerkt</a:t>
            </a:r>
            <a:r>
              <a:rPr lang="nl-NL" sz="1400">
                <a:solidFill>
                  <a:srgbClr val="000000"/>
                </a:solidFill>
                <a:latin typeface="DM Sans Regular"/>
              </a:rPr>
              <a:t>. Hieruit komt naar voren dat optie 3 en 4 ingewikkeld zijn en niet tot een werkende verdeling leiden. Deze zijn hier daarom niet verder opgenomen. Optie 1 en 2 zijn op de volgende slides beschreven.</a:t>
            </a:r>
            <a:endParaRPr lang="nl-NL" sz="1400" b="0" i="0" u="none" strike="noStrike" baseline="0">
              <a:solidFill>
                <a:srgbClr val="000000"/>
              </a:solidFill>
              <a:latin typeface="DM Sans Regular"/>
            </a:endParaRPr>
          </a:p>
        </p:txBody>
      </p:sp>
    </p:spTree>
    <p:extLst>
      <p:ext uri="{BB962C8B-B14F-4D97-AF65-F5344CB8AC3E}">
        <p14:creationId xmlns:p14="http://schemas.microsoft.com/office/powerpoint/2010/main" val="32411305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CDD2A-47B3-0003-93EB-46FBB77E93AD}"/>
            </a:ext>
          </a:extLst>
        </p:cNvPr>
        <p:cNvGrpSpPr/>
        <p:nvPr/>
      </p:nvGrpSpPr>
      <p:grpSpPr>
        <a:xfrm>
          <a:off x="0" y="0"/>
          <a:ext cx="0" cy="0"/>
          <a:chOff x="0" y="0"/>
          <a:chExt cx="0" cy="0"/>
        </a:xfrm>
      </p:grpSpPr>
      <p:pic>
        <p:nvPicPr>
          <p:cNvPr id="213" name="Afbeelding" descr="Afbeelding">
            <a:extLst>
              <a:ext uri="{FF2B5EF4-FFF2-40B4-BE49-F238E27FC236}">
                <a16:creationId xmlns:a16="http://schemas.microsoft.com/office/drawing/2014/main" id="{8C13BC9B-3EB0-51FD-D5CC-3BACD8280B41}"/>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pic>
        <p:nvPicPr>
          <p:cNvPr id="211" name="DSMW_Alle_logos_20.pdf" descr="DSMW_Alle_logos_20.pdf">
            <a:extLst>
              <a:ext uri="{FF2B5EF4-FFF2-40B4-BE49-F238E27FC236}">
                <a16:creationId xmlns:a16="http://schemas.microsoft.com/office/drawing/2014/main" id="{07B7EB68-43F2-EDAA-699E-6B400776E8A2}"/>
              </a:ext>
            </a:extLst>
          </p:cNvPr>
          <p:cNvPicPr>
            <a:picLocks noChangeAspect="1"/>
          </p:cNvPicPr>
          <p:nvPr/>
        </p:nvPicPr>
        <p:blipFill>
          <a:blip r:embed="rId3"/>
          <a:stretch>
            <a:fillRect/>
          </a:stretch>
        </p:blipFill>
        <p:spPr>
          <a:xfrm>
            <a:off x="11096870" y="5762805"/>
            <a:ext cx="1089129" cy="1089129"/>
          </a:xfrm>
          <a:prstGeom prst="rect">
            <a:avLst/>
          </a:prstGeom>
          <a:ln w="12700">
            <a:miter lim="400000"/>
          </a:ln>
        </p:spPr>
      </p:pic>
      <p:sp>
        <p:nvSpPr>
          <p:cNvPr id="3" name="Paginatitel">
            <a:extLst>
              <a:ext uri="{FF2B5EF4-FFF2-40B4-BE49-F238E27FC236}">
                <a16:creationId xmlns:a16="http://schemas.microsoft.com/office/drawing/2014/main" id="{09A1FC05-3F36-1D93-7754-2D762072A2C4}"/>
              </a:ext>
            </a:extLst>
          </p:cNvPr>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Optie 1 – Verdeling o.b.v. de inschrijvingen van de winnende inschrijving</a:t>
            </a:r>
            <a:endParaRPr b="1">
              <a:latin typeface="DM Sans Regular" pitchFamily="2" charset="0"/>
            </a:endParaRPr>
          </a:p>
        </p:txBody>
      </p:sp>
      <p:sp>
        <p:nvSpPr>
          <p:cNvPr id="2" name="Tekstvak 1">
            <a:extLst>
              <a:ext uri="{FF2B5EF4-FFF2-40B4-BE49-F238E27FC236}">
                <a16:creationId xmlns:a16="http://schemas.microsoft.com/office/drawing/2014/main" id="{3927CBD1-2AF1-2070-2BCB-6EE64C22DDA8}"/>
              </a:ext>
            </a:extLst>
          </p:cNvPr>
          <p:cNvSpPr txBox="1"/>
          <p:nvPr/>
        </p:nvSpPr>
        <p:spPr>
          <a:xfrm>
            <a:off x="896058" y="1787847"/>
            <a:ext cx="10375680" cy="1200329"/>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1800" b="0" i="0" u="none" strike="noStrike" baseline="0">
                <a:solidFill>
                  <a:srgbClr val="000000"/>
                </a:solidFill>
                <a:latin typeface="DM Sans Regular"/>
              </a:rPr>
              <a:t>Gekozen wordt voor inschrijver Y die de laagste totale inschrijving heeft. </a:t>
            </a:r>
            <a:r>
              <a:rPr lang="nl-NL" sz="1800" b="0" i="0" u="none" strike="noStrike" baseline="0">
                <a:solidFill>
                  <a:srgbClr val="000000"/>
                </a:solidFill>
                <a:latin typeface="DM Sans Regular" pitchFamily="2" charset="0"/>
              </a:rPr>
              <a:t>In deze variant wordt uitgegaan van de bedragen uit de winnende inschrijving. Er wordt dus geen verrekening toegepast. Opdrachtgever C betaalt € 100.000 meer dan hij had betaald als Inschrijver X had gewonnen. </a:t>
            </a:r>
            <a:endParaRPr lang="nl-NL" sz="1400" b="0" i="0" u="none" strike="noStrike" baseline="0">
              <a:solidFill>
                <a:srgbClr val="000000"/>
              </a:solidFill>
              <a:latin typeface="DM Sans Regular" pitchFamily="2" charset="0"/>
            </a:endParaRPr>
          </a:p>
        </p:txBody>
      </p:sp>
      <p:graphicFrame>
        <p:nvGraphicFramePr>
          <p:cNvPr id="4" name="Tabel 3">
            <a:extLst>
              <a:ext uri="{FF2B5EF4-FFF2-40B4-BE49-F238E27FC236}">
                <a16:creationId xmlns:a16="http://schemas.microsoft.com/office/drawing/2014/main" id="{F508F337-186C-5FD6-34ED-F61ADF125175}"/>
              </a:ext>
            </a:extLst>
          </p:cNvPr>
          <p:cNvGraphicFramePr>
            <a:graphicFrameLocks noGrp="1"/>
          </p:cNvGraphicFramePr>
          <p:nvPr>
            <p:extLst>
              <p:ext uri="{D42A27DB-BD31-4B8C-83A1-F6EECF244321}">
                <p14:modId xmlns:p14="http://schemas.microsoft.com/office/powerpoint/2010/main" val="263440309"/>
              </p:ext>
            </p:extLst>
          </p:nvPr>
        </p:nvGraphicFramePr>
        <p:xfrm>
          <a:off x="960137" y="3429000"/>
          <a:ext cx="9212565" cy="1630680"/>
        </p:xfrm>
        <a:graphic>
          <a:graphicData uri="http://schemas.openxmlformats.org/drawingml/2006/table">
            <a:tbl>
              <a:tblPr firstRow="1" bandRow="1">
                <a:tableStyleId>{72833802-FEF1-4C79-8D5D-14CF1EAF98D9}</a:tableStyleId>
              </a:tblPr>
              <a:tblGrid>
                <a:gridCol w="1842513">
                  <a:extLst>
                    <a:ext uri="{9D8B030D-6E8A-4147-A177-3AD203B41FA5}">
                      <a16:colId xmlns:a16="http://schemas.microsoft.com/office/drawing/2014/main" val="891416405"/>
                    </a:ext>
                  </a:extLst>
                </a:gridCol>
                <a:gridCol w="1842513">
                  <a:extLst>
                    <a:ext uri="{9D8B030D-6E8A-4147-A177-3AD203B41FA5}">
                      <a16:colId xmlns:a16="http://schemas.microsoft.com/office/drawing/2014/main" val="3385079246"/>
                    </a:ext>
                  </a:extLst>
                </a:gridCol>
                <a:gridCol w="1842513">
                  <a:extLst>
                    <a:ext uri="{9D8B030D-6E8A-4147-A177-3AD203B41FA5}">
                      <a16:colId xmlns:a16="http://schemas.microsoft.com/office/drawing/2014/main" val="2692882204"/>
                    </a:ext>
                  </a:extLst>
                </a:gridCol>
                <a:gridCol w="1842513">
                  <a:extLst>
                    <a:ext uri="{9D8B030D-6E8A-4147-A177-3AD203B41FA5}">
                      <a16:colId xmlns:a16="http://schemas.microsoft.com/office/drawing/2014/main" val="4209714688"/>
                    </a:ext>
                  </a:extLst>
                </a:gridCol>
                <a:gridCol w="1842513">
                  <a:extLst>
                    <a:ext uri="{9D8B030D-6E8A-4147-A177-3AD203B41FA5}">
                      <a16:colId xmlns:a16="http://schemas.microsoft.com/office/drawing/2014/main" val="2574738691"/>
                    </a:ext>
                  </a:extLst>
                </a:gridCol>
              </a:tblGrid>
              <a:tr h="370840">
                <a:tc>
                  <a:txBody>
                    <a:bodyPr/>
                    <a:lstStyle/>
                    <a:p>
                      <a:r>
                        <a:rPr lang="nl-NL" sz="1400"/>
                        <a:t>Inschrijver</a:t>
                      </a:r>
                    </a:p>
                  </a:txBody>
                  <a:tcPr>
                    <a:lnR w="1270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r>
                        <a:rPr lang="nl-NL" sz="1400"/>
                        <a:t>Bedrag opdrachtgever 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Bedrag opdrachtgever 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Bedrag opdrachtgever 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Totaal inschrijving</a:t>
                      </a:r>
                    </a:p>
                  </a:txBody>
                  <a:tcPr>
                    <a:lnL w="12700" cap="flat" cmpd="sng" algn="ctr">
                      <a:solidFill>
                        <a:schemeClr val="bg1"/>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51170839"/>
                  </a:ext>
                </a:extLst>
              </a:tr>
              <a:tr h="370840">
                <a:tc>
                  <a:txBody>
                    <a:bodyPr/>
                    <a:lstStyle/>
                    <a:p>
                      <a:r>
                        <a:rPr lang="nl-NL"/>
                        <a:t>X</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nl-NL"/>
                        <a:t>600.000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nl-NL"/>
                        <a:t>600.000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nl-NL"/>
                        <a:t>200.000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nl-NL"/>
                        <a:t>1.400.000</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16511347"/>
                  </a:ext>
                </a:extLst>
              </a:tr>
              <a:tr h="370840">
                <a:tc>
                  <a:txBody>
                    <a:bodyPr/>
                    <a:lstStyle/>
                    <a:p>
                      <a:r>
                        <a:rPr lang="nl-NL"/>
                        <a:t>Y</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nl-NL"/>
                        <a:t>400.000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500.000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nl-NL"/>
                        <a:t>300.000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nl-NL"/>
                        <a:t>1.200.000</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81520609"/>
                  </a:ext>
                </a:extLst>
              </a:tr>
              <a:tr h="370840">
                <a:tc>
                  <a:txBody>
                    <a:bodyPr/>
                    <a:lstStyle/>
                    <a:p>
                      <a:r>
                        <a:rPr lang="nl-NL"/>
                        <a:t>Z</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r>
                        <a:rPr lang="nl-NL"/>
                        <a:t>550.000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r>
                        <a:rPr lang="nl-NL"/>
                        <a:t>600.000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r>
                        <a:rPr lang="nl-NL"/>
                        <a:t>350.000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r>
                        <a:rPr lang="nl-NL"/>
                        <a:t>1.500.000</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31111895"/>
                  </a:ext>
                </a:extLst>
              </a:tr>
            </a:tbl>
          </a:graphicData>
        </a:graphic>
      </p:graphicFrame>
      <p:sp>
        <p:nvSpPr>
          <p:cNvPr id="5" name="Tekstvak 4">
            <a:extLst>
              <a:ext uri="{FF2B5EF4-FFF2-40B4-BE49-F238E27FC236}">
                <a16:creationId xmlns:a16="http://schemas.microsoft.com/office/drawing/2014/main" id="{76A2AA5C-7625-20FC-420C-2FF164DA32B4}"/>
              </a:ext>
            </a:extLst>
          </p:cNvPr>
          <p:cNvSpPr txBox="1"/>
          <p:nvPr/>
        </p:nvSpPr>
        <p:spPr>
          <a:xfrm>
            <a:off x="10494631" y="4354902"/>
            <a:ext cx="1484597" cy="430887"/>
          </a:xfrm>
          <a:prstGeom prst="rect">
            <a:avLst/>
          </a:prstGeom>
          <a:noFill/>
        </p:spPr>
        <p:txBody>
          <a:bodyPr wrap="square" rtlCol="0">
            <a:spAutoFit/>
          </a:bodyPr>
          <a:lstStyle/>
          <a:p>
            <a:r>
              <a:rPr lang="nl-NL" sz="1100">
                <a:latin typeface="DM Sans Regular" pitchFamily="2" charset="0"/>
              </a:rPr>
              <a:t>Over het geheel de goedkoopste</a:t>
            </a:r>
          </a:p>
        </p:txBody>
      </p:sp>
      <p:sp>
        <p:nvSpPr>
          <p:cNvPr id="6" name="Tekstvak 5">
            <a:extLst>
              <a:ext uri="{FF2B5EF4-FFF2-40B4-BE49-F238E27FC236}">
                <a16:creationId xmlns:a16="http://schemas.microsoft.com/office/drawing/2014/main" id="{85DF4DC6-F6D5-4A73-6C9F-57750681E3B2}"/>
              </a:ext>
            </a:extLst>
          </p:cNvPr>
          <p:cNvSpPr txBox="1"/>
          <p:nvPr/>
        </p:nvSpPr>
        <p:spPr>
          <a:xfrm>
            <a:off x="10494631" y="3756485"/>
            <a:ext cx="1484597" cy="600164"/>
          </a:xfrm>
          <a:prstGeom prst="rect">
            <a:avLst/>
          </a:prstGeom>
          <a:noFill/>
        </p:spPr>
        <p:txBody>
          <a:bodyPr wrap="square" rtlCol="0">
            <a:spAutoFit/>
          </a:bodyPr>
          <a:lstStyle/>
          <a:p>
            <a:r>
              <a:rPr lang="nl-NL" sz="1100">
                <a:latin typeface="DM Sans Regular" pitchFamily="2" charset="0"/>
              </a:rPr>
              <a:t>Voor opdrachtgever C de goedkoopste</a:t>
            </a:r>
          </a:p>
        </p:txBody>
      </p:sp>
      <p:sp>
        <p:nvSpPr>
          <p:cNvPr id="7" name="Pijl: omlaag 6">
            <a:extLst>
              <a:ext uri="{FF2B5EF4-FFF2-40B4-BE49-F238E27FC236}">
                <a16:creationId xmlns:a16="http://schemas.microsoft.com/office/drawing/2014/main" id="{0BC7E11C-3780-8A2A-B006-E02FDD25379E}"/>
              </a:ext>
            </a:extLst>
          </p:cNvPr>
          <p:cNvSpPr/>
          <p:nvPr/>
        </p:nvSpPr>
        <p:spPr>
          <a:xfrm rot="5400000">
            <a:off x="10121251" y="4202670"/>
            <a:ext cx="263769" cy="553916"/>
          </a:xfrm>
          <a:prstGeom prst="down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57AE0898-6FE0-0B87-802C-832225119608}"/>
              </a:ext>
            </a:extLst>
          </p:cNvPr>
          <p:cNvSpPr/>
          <p:nvPr/>
        </p:nvSpPr>
        <p:spPr>
          <a:xfrm rot="5400000">
            <a:off x="10119556" y="3834667"/>
            <a:ext cx="263769" cy="553916"/>
          </a:xfrm>
          <a:prstGeom prst="down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3092500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CDD2A-47B3-0003-93EB-46FBB77E93AD}"/>
            </a:ext>
          </a:extLst>
        </p:cNvPr>
        <p:cNvGrpSpPr/>
        <p:nvPr/>
      </p:nvGrpSpPr>
      <p:grpSpPr>
        <a:xfrm>
          <a:off x="0" y="0"/>
          <a:ext cx="0" cy="0"/>
          <a:chOff x="0" y="0"/>
          <a:chExt cx="0" cy="0"/>
        </a:xfrm>
      </p:grpSpPr>
      <p:pic>
        <p:nvPicPr>
          <p:cNvPr id="213" name="Afbeelding" descr="Afbeelding">
            <a:extLst>
              <a:ext uri="{FF2B5EF4-FFF2-40B4-BE49-F238E27FC236}">
                <a16:creationId xmlns:a16="http://schemas.microsoft.com/office/drawing/2014/main" id="{8C13BC9B-3EB0-51FD-D5CC-3BACD8280B41}"/>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pic>
        <p:nvPicPr>
          <p:cNvPr id="211" name="DSMW_Alle_logos_20.pdf" descr="DSMW_Alle_logos_20.pdf">
            <a:extLst>
              <a:ext uri="{FF2B5EF4-FFF2-40B4-BE49-F238E27FC236}">
                <a16:creationId xmlns:a16="http://schemas.microsoft.com/office/drawing/2014/main" id="{07B7EB68-43F2-EDAA-699E-6B400776E8A2}"/>
              </a:ext>
            </a:extLst>
          </p:cNvPr>
          <p:cNvPicPr>
            <a:picLocks noChangeAspect="1"/>
          </p:cNvPicPr>
          <p:nvPr/>
        </p:nvPicPr>
        <p:blipFill>
          <a:blip r:embed="rId3"/>
          <a:stretch>
            <a:fillRect/>
          </a:stretch>
        </p:blipFill>
        <p:spPr>
          <a:xfrm>
            <a:off x="11096870" y="5762805"/>
            <a:ext cx="1089129" cy="1089129"/>
          </a:xfrm>
          <a:prstGeom prst="rect">
            <a:avLst/>
          </a:prstGeom>
          <a:ln w="12700">
            <a:miter lim="400000"/>
          </a:ln>
        </p:spPr>
      </p:pic>
      <p:sp>
        <p:nvSpPr>
          <p:cNvPr id="3" name="Paginatitel">
            <a:extLst>
              <a:ext uri="{FF2B5EF4-FFF2-40B4-BE49-F238E27FC236}">
                <a16:creationId xmlns:a16="http://schemas.microsoft.com/office/drawing/2014/main" id="{09A1FC05-3F36-1D93-7754-2D762072A2C4}"/>
              </a:ext>
            </a:extLst>
          </p:cNvPr>
          <p:cNvSpPr txBox="1"/>
          <p:nvPr/>
        </p:nvSpPr>
        <p:spPr>
          <a:xfrm>
            <a:off x="1002651" y="49093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r>
              <a:rPr lang="nl-NL" b="1">
                <a:latin typeface="DM Sans Regular" pitchFamily="2" charset="0"/>
              </a:rPr>
              <a:t>Optie 2 – Verdeling o.b.v. laagste inschrijving per opdrachtgever</a:t>
            </a:r>
            <a:endParaRPr b="1">
              <a:latin typeface="DM Sans Regular" pitchFamily="2" charset="0"/>
            </a:endParaRPr>
          </a:p>
        </p:txBody>
      </p:sp>
      <p:sp>
        <p:nvSpPr>
          <p:cNvPr id="2" name="Tekstvak 1">
            <a:extLst>
              <a:ext uri="{FF2B5EF4-FFF2-40B4-BE49-F238E27FC236}">
                <a16:creationId xmlns:a16="http://schemas.microsoft.com/office/drawing/2014/main" id="{3927CBD1-2AF1-2070-2BCB-6EE64C22DDA8}"/>
              </a:ext>
            </a:extLst>
          </p:cNvPr>
          <p:cNvSpPr txBox="1"/>
          <p:nvPr/>
        </p:nvSpPr>
        <p:spPr>
          <a:xfrm>
            <a:off x="910541" y="1339439"/>
            <a:ext cx="10375680" cy="175432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1800" b="0" i="0" u="none" strike="noStrike" baseline="0">
                <a:solidFill>
                  <a:srgbClr val="000000"/>
                </a:solidFill>
                <a:latin typeface="DM Sans Regular"/>
              </a:rPr>
              <a:t>Gekozen wordt voor inschrijver Y die de laagste totale inschrijving heeft. Voor opdrachtgever C is dit niet gunstig, deze moet meer betalen. In dit geval verrekenen opdrachtgever A en B een bedrag met opdrachtgever C. Dit bedrag is zo vastgesteld dat alle opdrachtgevers procentueel gezien allemaal evenveel meer betalen dan ze zouden betalen aan de laagste inschrijver per opdrachtgever, in dit rekenvoorbeeld is dat 9%. Gezamenlijk hebben ze echter wel gekozen voor de aannemer met de beste inschrijving en dus laagste maatschappelijke kosten. </a:t>
            </a:r>
          </a:p>
        </p:txBody>
      </p:sp>
      <p:graphicFrame>
        <p:nvGraphicFramePr>
          <p:cNvPr id="5" name="Tabel 4">
            <a:extLst>
              <a:ext uri="{FF2B5EF4-FFF2-40B4-BE49-F238E27FC236}">
                <a16:creationId xmlns:a16="http://schemas.microsoft.com/office/drawing/2014/main" id="{AA41F442-4F0F-1941-FEAB-8301A69EF4F9}"/>
              </a:ext>
            </a:extLst>
          </p:cNvPr>
          <p:cNvGraphicFramePr>
            <a:graphicFrameLocks noGrp="1"/>
          </p:cNvGraphicFramePr>
          <p:nvPr>
            <p:extLst>
              <p:ext uri="{D42A27DB-BD31-4B8C-83A1-F6EECF244321}">
                <p14:modId xmlns:p14="http://schemas.microsoft.com/office/powerpoint/2010/main" val="38327828"/>
              </p:ext>
            </p:extLst>
          </p:nvPr>
        </p:nvGraphicFramePr>
        <p:xfrm>
          <a:off x="1000067" y="3429000"/>
          <a:ext cx="9218770" cy="2270760"/>
        </p:xfrm>
        <a:graphic>
          <a:graphicData uri="http://schemas.openxmlformats.org/drawingml/2006/table">
            <a:tbl>
              <a:tblPr firstRow="1" bandRow="1">
                <a:tableStyleId>{72833802-FEF1-4C79-8D5D-14CF1EAF98D9}</a:tableStyleId>
              </a:tblPr>
              <a:tblGrid>
                <a:gridCol w="1843754">
                  <a:extLst>
                    <a:ext uri="{9D8B030D-6E8A-4147-A177-3AD203B41FA5}">
                      <a16:colId xmlns:a16="http://schemas.microsoft.com/office/drawing/2014/main" val="891416405"/>
                    </a:ext>
                  </a:extLst>
                </a:gridCol>
                <a:gridCol w="1843754">
                  <a:extLst>
                    <a:ext uri="{9D8B030D-6E8A-4147-A177-3AD203B41FA5}">
                      <a16:colId xmlns:a16="http://schemas.microsoft.com/office/drawing/2014/main" val="3385079246"/>
                    </a:ext>
                  </a:extLst>
                </a:gridCol>
                <a:gridCol w="1843754">
                  <a:extLst>
                    <a:ext uri="{9D8B030D-6E8A-4147-A177-3AD203B41FA5}">
                      <a16:colId xmlns:a16="http://schemas.microsoft.com/office/drawing/2014/main" val="2692882204"/>
                    </a:ext>
                  </a:extLst>
                </a:gridCol>
                <a:gridCol w="1843754">
                  <a:extLst>
                    <a:ext uri="{9D8B030D-6E8A-4147-A177-3AD203B41FA5}">
                      <a16:colId xmlns:a16="http://schemas.microsoft.com/office/drawing/2014/main" val="4209714688"/>
                    </a:ext>
                  </a:extLst>
                </a:gridCol>
                <a:gridCol w="1843754">
                  <a:extLst>
                    <a:ext uri="{9D8B030D-6E8A-4147-A177-3AD203B41FA5}">
                      <a16:colId xmlns:a16="http://schemas.microsoft.com/office/drawing/2014/main" val="2574738691"/>
                    </a:ext>
                  </a:extLst>
                </a:gridCol>
              </a:tblGrid>
              <a:tr h="370840">
                <a:tc>
                  <a:txBody>
                    <a:bodyPr/>
                    <a:lstStyle/>
                    <a:p>
                      <a:r>
                        <a:rPr lang="nl-NL" sz="1400"/>
                        <a:t>Inschrijver</a:t>
                      </a:r>
                    </a:p>
                  </a:txBody>
                  <a:tcPr>
                    <a:lnR w="1270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r>
                        <a:rPr lang="nl-NL" sz="1400"/>
                        <a:t>Bedrag opdrachtgever 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Bedrag opdrachtgever 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Bedrag opdrachtgever 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Totaal bedrag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851170839"/>
                  </a:ext>
                </a:extLst>
              </a:tr>
              <a:tr h="370840">
                <a:tc>
                  <a:txBody>
                    <a:bodyPr/>
                    <a:lstStyle/>
                    <a:p>
                      <a:r>
                        <a:rPr lang="nl-NL"/>
                        <a:t>X</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nl-NL"/>
                        <a:t>600.000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nl-NL"/>
                        <a:t>600.000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nl-NL"/>
                        <a:t>200.000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nl-NL"/>
                        <a:t>1.400.000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16511347"/>
                  </a:ext>
                </a:extLst>
              </a:tr>
              <a:tr h="370840">
                <a:tc>
                  <a:txBody>
                    <a:bodyPr/>
                    <a:lstStyle/>
                    <a:p>
                      <a:r>
                        <a:rPr lang="nl-NL"/>
                        <a:t>Y</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nl-NL"/>
                        <a:t>400.000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500.000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nl-NL"/>
                        <a:t>300.000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nl-NL"/>
                        <a:t>1.200.000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81520609"/>
                  </a:ext>
                </a:extLst>
              </a:tr>
              <a:tr h="370840">
                <a:tc>
                  <a:txBody>
                    <a:bodyPr/>
                    <a:lstStyle/>
                    <a:p>
                      <a:r>
                        <a:rPr lang="nl-NL"/>
                        <a:t>Z</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nl-NL"/>
                        <a:t>550.000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nl-NL"/>
                        <a:t>600.000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nl-NL"/>
                        <a:t>350.000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nl-NL"/>
                        <a:t>1.500.000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31111895"/>
                  </a:ext>
                </a:extLst>
              </a:tr>
              <a:tr h="370840">
                <a:tc>
                  <a:txBody>
                    <a:bodyPr/>
                    <a:lstStyle/>
                    <a:p>
                      <a:r>
                        <a:rPr lang="nl-NL"/>
                        <a:t>Bedrag na verrekening</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solidFill>
                  </a:tcPr>
                </a:tc>
                <a:tc>
                  <a:txBody>
                    <a:bodyPr/>
                    <a:lstStyle/>
                    <a:p>
                      <a:r>
                        <a:rPr lang="nl-NL"/>
                        <a:t>436.364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solidFill>
                  </a:tcPr>
                </a:tc>
                <a:tc>
                  <a:txBody>
                    <a:bodyPr/>
                    <a:lstStyle/>
                    <a:p>
                      <a:r>
                        <a:rPr lang="nl-NL"/>
                        <a:t>545.455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solidFill>
                  </a:tcPr>
                </a:tc>
                <a:tc>
                  <a:txBody>
                    <a:bodyPr/>
                    <a:lstStyle/>
                    <a:p>
                      <a:r>
                        <a:rPr lang="nl-NL"/>
                        <a:t>218.182</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solidFill>
                  </a:tcPr>
                </a:tc>
                <a:tc>
                  <a:txBody>
                    <a:bodyPr/>
                    <a:lstStyle/>
                    <a:p>
                      <a:r>
                        <a:rPr lang="nl-NL"/>
                        <a:t>1.200.000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1057524142"/>
                  </a:ext>
                </a:extLst>
              </a:tr>
            </a:tbl>
          </a:graphicData>
        </a:graphic>
      </p:graphicFrame>
      <p:sp>
        <p:nvSpPr>
          <p:cNvPr id="8" name="Tekstvak 7">
            <a:extLst>
              <a:ext uri="{FF2B5EF4-FFF2-40B4-BE49-F238E27FC236}">
                <a16:creationId xmlns:a16="http://schemas.microsoft.com/office/drawing/2014/main" id="{6A3E0C2A-3968-59EC-7705-C218FC42AE37}"/>
              </a:ext>
            </a:extLst>
          </p:cNvPr>
          <p:cNvSpPr txBox="1"/>
          <p:nvPr/>
        </p:nvSpPr>
        <p:spPr>
          <a:xfrm>
            <a:off x="10494631" y="4347551"/>
            <a:ext cx="1484597" cy="430887"/>
          </a:xfrm>
          <a:prstGeom prst="rect">
            <a:avLst/>
          </a:prstGeom>
          <a:noFill/>
        </p:spPr>
        <p:txBody>
          <a:bodyPr wrap="square" rtlCol="0">
            <a:spAutoFit/>
          </a:bodyPr>
          <a:lstStyle/>
          <a:p>
            <a:r>
              <a:rPr lang="nl-NL" sz="1100">
                <a:latin typeface="DM Sans Regular" pitchFamily="2" charset="0"/>
              </a:rPr>
              <a:t>Over het geheel de goedkoopste</a:t>
            </a:r>
          </a:p>
        </p:txBody>
      </p:sp>
      <p:sp>
        <p:nvSpPr>
          <p:cNvPr id="9" name="Tekstvak 8">
            <a:extLst>
              <a:ext uri="{FF2B5EF4-FFF2-40B4-BE49-F238E27FC236}">
                <a16:creationId xmlns:a16="http://schemas.microsoft.com/office/drawing/2014/main" id="{1C225143-C880-A5F7-6EE7-CE03FFA1F420}"/>
              </a:ext>
            </a:extLst>
          </p:cNvPr>
          <p:cNvSpPr txBox="1"/>
          <p:nvPr/>
        </p:nvSpPr>
        <p:spPr>
          <a:xfrm>
            <a:off x="10494631" y="3789160"/>
            <a:ext cx="1484597" cy="600164"/>
          </a:xfrm>
          <a:prstGeom prst="rect">
            <a:avLst/>
          </a:prstGeom>
          <a:noFill/>
        </p:spPr>
        <p:txBody>
          <a:bodyPr wrap="square" rtlCol="0">
            <a:spAutoFit/>
          </a:bodyPr>
          <a:lstStyle/>
          <a:p>
            <a:r>
              <a:rPr lang="nl-NL" sz="1100">
                <a:latin typeface="DM Sans Regular" pitchFamily="2" charset="0"/>
              </a:rPr>
              <a:t>Voor opdrachtgever C de goedkoopste</a:t>
            </a:r>
          </a:p>
        </p:txBody>
      </p:sp>
      <p:sp>
        <p:nvSpPr>
          <p:cNvPr id="10" name="Pijl: omlaag 9">
            <a:extLst>
              <a:ext uri="{FF2B5EF4-FFF2-40B4-BE49-F238E27FC236}">
                <a16:creationId xmlns:a16="http://schemas.microsoft.com/office/drawing/2014/main" id="{40252D35-2B5A-1C39-9AEF-E89881444A4A}"/>
              </a:ext>
            </a:extLst>
          </p:cNvPr>
          <p:cNvSpPr/>
          <p:nvPr/>
        </p:nvSpPr>
        <p:spPr>
          <a:xfrm rot="5400000">
            <a:off x="10121251" y="4203625"/>
            <a:ext cx="263769" cy="553916"/>
          </a:xfrm>
          <a:prstGeom prst="down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 omlaag 10">
            <a:extLst>
              <a:ext uri="{FF2B5EF4-FFF2-40B4-BE49-F238E27FC236}">
                <a16:creationId xmlns:a16="http://schemas.microsoft.com/office/drawing/2014/main" id="{B37D0D5F-39B1-73E4-5FCA-332512E7D8D9}"/>
              </a:ext>
            </a:extLst>
          </p:cNvPr>
          <p:cNvSpPr/>
          <p:nvPr/>
        </p:nvSpPr>
        <p:spPr>
          <a:xfrm rot="5400000">
            <a:off x="10119556" y="3850922"/>
            <a:ext cx="263769" cy="553916"/>
          </a:xfrm>
          <a:prstGeom prst="downArrow">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4986234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Afbeelding" descr="Afbeelding"/>
          <p:cNvPicPr>
            <a:picLocks noChangeAspect="1"/>
          </p:cNvPicPr>
          <p:nvPr/>
        </p:nvPicPr>
        <p:blipFill>
          <a:blip r:embed="rId2"/>
          <a:stretch>
            <a:fillRect/>
          </a:stretch>
        </p:blipFill>
        <p:spPr>
          <a:xfrm>
            <a:off x="4916933" y="2247561"/>
            <a:ext cx="2362896" cy="2362878"/>
          </a:xfrm>
          <a:prstGeom prst="rect">
            <a:avLst/>
          </a:prstGeom>
          <a:ln w="12700">
            <a:miter lim="400000"/>
          </a:ln>
        </p:spPr>
      </p:pic>
      <p:grpSp>
        <p:nvGrpSpPr>
          <p:cNvPr id="224" name="Groepeer"/>
          <p:cNvGrpSpPr/>
          <p:nvPr/>
        </p:nvGrpSpPr>
        <p:grpSpPr>
          <a:xfrm>
            <a:off x="4108590" y="5445982"/>
            <a:ext cx="3979583" cy="566017"/>
            <a:chOff x="0" y="0"/>
            <a:chExt cx="7959165" cy="1132032"/>
          </a:xfrm>
        </p:grpSpPr>
        <p:pic>
          <p:nvPicPr>
            <p:cNvPr id="221" name="logo-de-bouwcampus-1.svg" descr="logo-de-bouwcampus-1.svg"/>
            <p:cNvPicPr>
              <a:picLocks noChangeAspect="1"/>
            </p:cNvPicPr>
            <p:nvPr/>
          </p:nvPicPr>
          <p:blipFill>
            <a:blip r:embed="rId3"/>
            <a:stretch>
              <a:fillRect/>
            </a:stretch>
          </p:blipFill>
          <p:spPr>
            <a:xfrm>
              <a:off x="2325352" y="215473"/>
              <a:ext cx="1983558" cy="701086"/>
            </a:xfrm>
            <a:prstGeom prst="rect">
              <a:avLst/>
            </a:prstGeom>
            <a:ln w="12700" cap="flat">
              <a:noFill/>
              <a:miter lim="400000"/>
            </a:ln>
            <a:effectLst/>
          </p:spPr>
        </p:pic>
        <p:pic>
          <p:nvPicPr>
            <p:cNvPr id="222" name="cob-logo.png" descr="cob-logo.png"/>
            <p:cNvPicPr>
              <a:picLocks noChangeAspect="1"/>
            </p:cNvPicPr>
            <p:nvPr/>
          </p:nvPicPr>
          <p:blipFill>
            <a:blip r:embed="rId4"/>
            <a:stretch>
              <a:fillRect/>
            </a:stretch>
          </p:blipFill>
          <p:spPr>
            <a:xfrm>
              <a:off x="0" y="0"/>
              <a:ext cx="1650081" cy="1132033"/>
            </a:xfrm>
            <a:prstGeom prst="rect">
              <a:avLst/>
            </a:prstGeom>
            <a:ln w="12700" cap="flat">
              <a:noFill/>
              <a:miter lim="400000"/>
            </a:ln>
            <a:effectLst/>
          </p:spPr>
        </p:pic>
        <p:pic>
          <p:nvPicPr>
            <p:cNvPr id="223" name="Mijn-aansluiting-logo-kleur.png" descr="Mijn-aansluiting-logo-kleur.png"/>
            <p:cNvPicPr>
              <a:picLocks noChangeAspect="1"/>
            </p:cNvPicPr>
            <p:nvPr/>
          </p:nvPicPr>
          <p:blipFill>
            <a:blip r:embed="rId5"/>
            <a:stretch>
              <a:fillRect/>
            </a:stretch>
          </p:blipFill>
          <p:spPr>
            <a:xfrm>
              <a:off x="4984181" y="306792"/>
              <a:ext cx="2974985" cy="518448"/>
            </a:xfrm>
            <a:prstGeom prst="rect">
              <a:avLst/>
            </a:prstGeom>
            <a:ln w="12700" cap="flat">
              <a:noFill/>
              <a:miter lim="400000"/>
            </a:ln>
            <a:effectLst/>
          </p:spPr>
        </p:pic>
      </p:grpSp>
      <p:sp>
        <p:nvSpPr>
          <p:cNvPr id="225" name="© De Samenwerkwijzer. Alle rechten voorbehouden"/>
          <p:cNvSpPr txBox="1"/>
          <p:nvPr/>
        </p:nvSpPr>
        <p:spPr>
          <a:xfrm>
            <a:off x="4877276" y="6339154"/>
            <a:ext cx="2463816" cy="17440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25400" tIns="25400" rIns="25400" bIns="25400" anchor="ctr">
            <a:spAutoFit/>
          </a:bodyPr>
          <a:lstStyle>
            <a:lvl1pPr>
              <a:defRPr sz="1600">
                <a:latin typeface="DM Sans Regular"/>
                <a:ea typeface="DM Sans Regular"/>
                <a:cs typeface="DM Sans Regular"/>
                <a:sym typeface="DM Sans Regular"/>
              </a:defRPr>
            </a:lvl1pPr>
          </a:lstStyle>
          <a:p>
            <a:r>
              <a:rPr sz="800"/>
              <a:t>© De </a:t>
            </a:r>
            <a:r>
              <a:rPr sz="800" err="1"/>
              <a:t>Samenwerkwijzer</a:t>
            </a:r>
            <a:r>
              <a:rPr sz="800"/>
              <a:t>. Alle </a:t>
            </a:r>
            <a:r>
              <a:rPr sz="800" err="1"/>
              <a:t>rechten</a:t>
            </a:r>
            <a:r>
              <a:rPr sz="800"/>
              <a:t> </a:t>
            </a:r>
            <a:r>
              <a:rPr sz="800" err="1"/>
              <a:t>voorbehouden</a:t>
            </a:r>
            <a:r>
              <a:rPr lang="en-US" sz="800"/>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CDD2A-47B3-0003-93EB-46FBB77E93AD}"/>
            </a:ext>
          </a:extLst>
        </p:cNvPr>
        <p:cNvGrpSpPr/>
        <p:nvPr/>
      </p:nvGrpSpPr>
      <p:grpSpPr>
        <a:xfrm>
          <a:off x="0" y="0"/>
          <a:ext cx="0" cy="0"/>
          <a:chOff x="0" y="0"/>
          <a:chExt cx="0" cy="0"/>
        </a:xfrm>
      </p:grpSpPr>
      <p:pic>
        <p:nvPicPr>
          <p:cNvPr id="213" name="Afbeelding" descr="Afbeelding">
            <a:extLst>
              <a:ext uri="{FF2B5EF4-FFF2-40B4-BE49-F238E27FC236}">
                <a16:creationId xmlns:a16="http://schemas.microsoft.com/office/drawing/2014/main" id="{8C13BC9B-3EB0-51FD-D5CC-3BACD8280B41}"/>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sp>
        <p:nvSpPr>
          <p:cNvPr id="3" name="Paginatitel">
            <a:extLst>
              <a:ext uri="{FF2B5EF4-FFF2-40B4-BE49-F238E27FC236}">
                <a16:creationId xmlns:a16="http://schemas.microsoft.com/office/drawing/2014/main" id="{09A1FC05-3F36-1D93-7754-2D762072A2C4}"/>
              </a:ext>
            </a:extLst>
          </p:cNvPr>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Samenwerkingsvarianten</a:t>
            </a:r>
            <a:endParaRPr b="1">
              <a:latin typeface="DM Sans Regular" pitchFamily="2" charset="0"/>
            </a:endParaRPr>
          </a:p>
        </p:txBody>
      </p:sp>
      <p:graphicFrame>
        <p:nvGraphicFramePr>
          <p:cNvPr id="7" name="Tabel 6">
            <a:extLst>
              <a:ext uri="{FF2B5EF4-FFF2-40B4-BE49-F238E27FC236}">
                <a16:creationId xmlns:a16="http://schemas.microsoft.com/office/drawing/2014/main" id="{7B49C651-DE5B-BCD2-085E-B995BBEEA2F4}"/>
              </a:ext>
            </a:extLst>
          </p:cNvPr>
          <p:cNvGraphicFramePr>
            <a:graphicFrameLocks noGrp="1"/>
          </p:cNvGraphicFramePr>
          <p:nvPr>
            <p:extLst>
              <p:ext uri="{D42A27DB-BD31-4B8C-83A1-F6EECF244321}">
                <p14:modId xmlns:p14="http://schemas.microsoft.com/office/powerpoint/2010/main" val="2096417280"/>
              </p:ext>
            </p:extLst>
          </p:nvPr>
        </p:nvGraphicFramePr>
        <p:xfrm>
          <a:off x="397534" y="1662998"/>
          <a:ext cx="11405462" cy="4292216"/>
        </p:xfrm>
        <a:graphic>
          <a:graphicData uri="http://schemas.openxmlformats.org/drawingml/2006/table">
            <a:tbl>
              <a:tblPr firstRow="1" bandRow="1">
                <a:tableStyleId>{5DA37D80-6434-44D0-A028-1B22A696006F}</a:tableStyleId>
              </a:tblPr>
              <a:tblGrid>
                <a:gridCol w="1171292">
                  <a:extLst>
                    <a:ext uri="{9D8B030D-6E8A-4147-A177-3AD203B41FA5}">
                      <a16:colId xmlns:a16="http://schemas.microsoft.com/office/drawing/2014/main" val="508336776"/>
                    </a:ext>
                  </a:extLst>
                </a:gridCol>
                <a:gridCol w="2046834">
                  <a:extLst>
                    <a:ext uri="{9D8B030D-6E8A-4147-A177-3AD203B41FA5}">
                      <a16:colId xmlns:a16="http://schemas.microsoft.com/office/drawing/2014/main" val="832649886"/>
                    </a:ext>
                  </a:extLst>
                </a:gridCol>
                <a:gridCol w="2046834">
                  <a:extLst>
                    <a:ext uri="{9D8B030D-6E8A-4147-A177-3AD203B41FA5}">
                      <a16:colId xmlns:a16="http://schemas.microsoft.com/office/drawing/2014/main" val="3559849934"/>
                    </a:ext>
                  </a:extLst>
                </a:gridCol>
                <a:gridCol w="2046834">
                  <a:extLst>
                    <a:ext uri="{9D8B030D-6E8A-4147-A177-3AD203B41FA5}">
                      <a16:colId xmlns:a16="http://schemas.microsoft.com/office/drawing/2014/main" val="3060786205"/>
                    </a:ext>
                  </a:extLst>
                </a:gridCol>
                <a:gridCol w="2046834">
                  <a:extLst>
                    <a:ext uri="{9D8B030D-6E8A-4147-A177-3AD203B41FA5}">
                      <a16:colId xmlns:a16="http://schemas.microsoft.com/office/drawing/2014/main" val="3809466277"/>
                    </a:ext>
                  </a:extLst>
                </a:gridCol>
                <a:gridCol w="2046834">
                  <a:extLst>
                    <a:ext uri="{9D8B030D-6E8A-4147-A177-3AD203B41FA5}">
                      <a16:colId xmlns:a16="http://schemas.microsoft.com/office/drawing/2014/main" val="2433334651"/>
                    </a:ext>
                  </a:extLst>
                </a:gridCol>
              </a:tblGrid>
              <a:tr h="634616">
                <a:tc>
                  <a:txBody>
                    <a:bodyPr/>
                    <a:lstStyle/>
                    <a:p>
                      <a:endParaRPr lang="nl-NL">
                        <a:latin typeface="DM Sans Regular"/>
                      </a:endParaRPr>
                    </a:p>
                  </a:txBody>
                  <a:tcPr>
                    <a:solidFill>
                      <a:schemeClr val="bg2">
                        <a:lumMod val="75000"/>
                      </a:schemeClr>
                    </a:solidFill>
                  </a:tcPr>
                </a:tc>
                <a:tc>
                  <a:txBody>
                    <a:bodyPr/>
                    <a:lstStyle/>
                    <a:p>
                      <a:r>
                        <a:rPr lang="nl-NL" sz="1600">
                          <a:latin typeface="DM Sans Regular"/>
                        </a:rPr>
                        <a:t>Gemeente &lt;naam gemeente&gt;</a:t>
                      </a:r>
                    </a:p>
                  </a:txBody>
                  <a:tcPr>
                    <a:solidFill>
                      <a:schemeClr val="bg2">
                        <a:lumMod val="75000"/>
                      </a:schemeClr>
                    </a:solidFill>
                  </a:tcPr>
                </a:tc>
                <a:tc>
                  <a:txBody>
                    <a:bodyPr/>
                    <a:lstStyle/>
                    <a:p>
                      <a:r>
                        <a:rPr lang="nl-NL" sz="1600">
                          <a:latin typeface="DM Sans Regular"/>
                        </a:rPr>
                        <a:t>&lt;naam warmtebedrijf&gt; </a:t>
                      </a:r>
                    </a:p>
                  </a:txBody>
                  <a:tcPr>
                    <a:solidFill>
                      <a:schemeClr val="bg2">
                        <a:lumMod val="75000"/>
                      </a:schemeClr>
                    </a:solidFill>
                  </a:tcPr>
                </a:tc>
                <a:tc>
                  <a:txBody>
                    <a:bodyPr/>
                    <a:lstStyle/>
                    <a:p>
                      <a:r>
                        <a:rPr lang="nl-NL" sz="1600">
                          <a:latin typeface="DM Sans Regular"/>
                        </a:rPr>
                        <a:t>&lt;naam waterbedrijf&gt;</a:t>
                      </a:r>
                    </a:p>
                  </a:txBody>
                  <a:tcPr>
                    <a:solidFill>
                      <a:schemeClr val="bg2">
                        <a:lumMod val="75000"/>
                      </a:schemeClr>
                    </a:solidFill>
                  </a:tcPr>
                </a:tc>
                <a:tc>
                  <a:txBody>
                    <a:bodyPr/>
                    <a:lstStyle/>
                    <a:p>
                      <a:r>
                        <a:rPr lang="nl-NL" sz="1600">
                          <a:latin typeface="DM Sans Regular"/>
                        </a:rPr>
                        <a:t>&lt;naam E/G-netbeheerder&gt; </a:t>
                      </a:r>
                    </a:p>
                  </a:txBody>
                  <a:tcPr>
                    <a:solidFill>
                      <a:schemeClr val="bg2">
                        <a:lumMod val="75000"/>
                      </a:schemeClr>
                    </a:solidFill>
                  </a:tcPr>
                </a:tc>
                <a:tc>
                  <a:txBody>
                    <a:bodyPr/>
                    <a:lstStyle/>
                    <a:p>
                      <a:r>
                        <a:rPr lang="nl-NL" sz="1600">
                          <a:latin typeface="DM Sans Regular"/>
                        </a:rPr>
                        <a:t>Opmerking</a:t>
                      </a:r>
                    </a:p>
                  </a:txBody>
                  <a:tcPr>
                    <a:solidFill>
                      <a:schemeClr val="bg2">
                        <a:lumMod val="75000"/>
                      </a:schemeClr>
                    </a:solidFill>
                  </a:tcPr>
                </a:tc>
                <a:extLst>
                  <a:ext uri="{0D108BD9-81ED-4DB2-BD59-A6C34878D82A}">
                    <a16:rowId xmlns:a16="http://schemas.microsoft.com/office/drawing/2014/main" val="2336165915"/>
                  </a:ext>
                </a:extLst>
              </a:tr>
              <a:tr h="634616">
                <a:tc>
                  <a:txBody>
                    <a:bodyPr/>
                    <a:lstStyle/>
                    <a:p>
                      <a:pPr algn="ctr"/>
                      <a:r>
                        <a:rPr lang="nl-NL" sz="1600" b="1">
                          <a:latin typeface="DM Sans Regular"/>
                        </a:rPr>
                        <a:t>Variant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latin typeface="DM Sans Regular"/>
                          <a:ea typeface="+mn-ea"/>
                          <a:cs typeface="+mn-cs"/>
                        </a:rPr>
                        <a:t>Gemeente contracteert o.b.v. aanbesteding civiel aannemer (werkzaamheden eigen discipline). Deze is veelal de coördinerende partij.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latin typeface="DM Sans Regular"/>
                          <a:ea typeface="+mn-ea"/>
                          <a:cs typeface="+mn-cs"/>
                        </a:rPr>
                        <a:t>&lt;naam warmtebedrijf&gt; contracteert o.b.v. aanbesteding aannemer warmtenetten (werkzaamheden eigen discipline). </a:t>
                      </a:r>
                    </a:p>
                  </a:txBody>
                  <a:tcPr/>
                </a:tc>
                <a:tc gridSpan="2">
                  <a:txBody>
                    <a:bodyPr/>
                    <a:lstStyle/>
                    <a:p>
                      <a:pPr marL="0" marR="0" lvl="0" indent="0" algn="l" rtl="0" eaLnBrk="1" fontAlgn="auto" latinLnBrk="0" hangingPunct="1">
                        <a:lnSpc>
                          <a:spcPct val="100000"/>
                        </a:lnSpc>
                        <a:spcBef>
                          <a:spcPts val="0"/>
                        </a:spcBef>
                        <a:spcAft>
                          <a:spcPts val="0"/>
                        </a:spcAft>
                        <a:buClrTx/>
                        <a:buSzTx/>
                        <a:buFontTx/>
                        <a:buNone/>
                      </a:pPr>
                      <a:r>
                        <a:rPr kumimoji="0" lang="nl-NL" sz="1200" b="0" i="0" u="none" strike="noStrike" kern="1200" cap="none" spc="0" normalizeH="0" baseline="0" noProof="0">
                          <a:ln>
                            <a:noFill/>
                          </a:ln>
                          <a:solidFill>
                            <a:srgbClr val="000000"/>
                          </a:solidFill>
                          <a:effectLst/>
                          <a:uLnTx/>
                          <a:uFillTx/>
                          <a:latin typeface="DM Sans Regular"/>
                          <a:ea typeface="+mn-ea"/>
                          <a:cs typeface="+mn-cs"/>
                        </a:rPr>
                        <a:t>Nutspartijen geven een gezamenlijke opdracht aan </a:t>
                      </a:r>
                      <a:r>
                        <a:rPr lang="nl-NL" sz="1200" b="0" i="0" u="none" strike="noStrike" kern="1200" cap="none" spc="0" normalizeH="0" baseline="0" noProof="0">
                          <a:ln>
                            <a:noFill/>
                          </a:ln>
                          <a:solidFill>
                            <a:srgbClr val="000000"/>
                          </a:solidFill>
                          <a:effectLst/>
                          <a:uLnTx/>
                          <a:uFillTx/>
                          <a:latin typeface="DM Sans Regular"/>
                          <a:ea typeface="+mn-ea"/>
                          <a:cs typeface="+mn-cs"/>
                        </a:rPr>
                        <a:t>Combi-aannemer </a:t>
                      </a:r>
                      <a:r>
                        <a:rPr kumimoji="0" lang="nl-NL" sz="1200" b="0" i="0" u="none" strike="noStrike" kern="1200" cap="none" spc="0" normalizeH="0" baseline="0" noProof="0">
                          <a:ln>
                            <a:noFill/>
                          </a:ln>
                          <a:solidFill>
                            <a:srgbClr val="000000"/>
                          </a:solidFill>
                          <a:effectLst/>
                          <a:uLnTx/>
                          <a:uFillTx/>
                          <a:latin typeface="DM Sans Regular"/>
                          <a:ea typeface="+mn-ea"/>
                          <a:cs typeface="+mn-cs"/>
                        </a:rPr>
                        <a:t>voor alle werkzaamheden aan eigen disciplines.</a:t>
                      </a:r>
                      <a:r>
                        <a:rPr lang="nl-NL" sz="1200" b="0" i="0" u="none" strike="noStrike" kern="1200" cap="none" spc="0" normalizeH="0" baseline="0" noProof="0">
                          <a:ln>
                            <a:noFill/>
                          </a:ln>
                          <a:solidFill>
                            <a:srgbClr val="000000"/>
                          </a:solidFill>
                          <a:effectLst/>
                          <a:uLnTx/>
                          <a:uFillTx/>
                          <a:latin typeface="DM Sans Regular"/>
                          <a:ea typeface="+mn-ea"/>
                          <a:cs typeface="+mn-cs"/>
                        </a:rPr>
                        <a:t> </a:t>
                      </a:r>
                      <a:endParaRPr lang="nl-NL" sz="1200" kern="1200">
                        <a:solidFill>
                          <a:schemeClr val="tx1"/>
                        </a:solidFill>
                        <a:latin typeface="DM Sans Regular"/>
                        <a:ea typeface="+mn-ea"/>
                        <a:cs typeface="+mn-cs"/>
                      </a:endParaRPr>
                    </a:p>
                  </a:txBody>
                  <a:tcPr/>
                </a:tc>
                <a:tc hMerge="1">
                  <a:txBody>
                    <a:bodyPr/>
                    <a:lstStyle/>
                    <a:p>
                      <a:endParaRPr/>
                    </a:p>
                  </a:txBody>
                  <a:tcPr/>
                </a:tc>
                <a:tc rowSpan="3">
                  <a:txBody>
                    <a:bodyPr/>
                    <a:lstStyle/>
                    <a:p>
                      <a:pPr marL="0" marR="0" lvl="0" indent="0" algn="l" rtl="0" eaLnBrk="1" fontAlgn="auto" latinLnBrk="0" hangingPunct="1">
                        <a:lnSpc>
                          <a:spcPct val="100000"/>
                        </a:lnSpc>
                        <a:spcBef>
                          <a:spcPts val="0"/>
                        </a:spcBef>
                        <a:spcAft>
                          <a:spcPts val="0"/>
                        </a:spcAft>
                        <a:buClrTx/>
                        <a:buSzTx/>
                        <a:buFontTx/>
                        <a:buNone/>
                      </a:pPr>
                      <a:r>
                        <a:rPr lang="nl-NL" sz="1200" kern="1200">
                          <a:solidFill>
                            <a:schemeClr val="tx1"/>
                          </a:solidFill>
                          <a:latin typeface="DM Sans Regular"/>
                          <a:ea typeface="+mn-ea"/>
                          <a:cs typeface="+mn-cs"/>
                        </a:rPr>
                        <a:t>Iedere opdracht vanuit variant 1 t/m 3 zal een verwijzing krijgen naar de </a:t>
                      </a:r>
                      <a:r>
                        <a:rPr lang="nl-NL" sz="1200" kern="1200" err="1">
                          <a:solidFill>
                            <a:schemeClr val="tx1"/>
                          </a:solidFill>
                          <a:latin typeface="DM Sans Regular"/>
                          <a:ea typeface="+mn-ea"/>
                          <a:cs typeface="+mn-cs"/>
                        </a:rPr>
                        <a:t>UitvoeringsCoördinatie</a:t>
                      </a:r>
                      <a:r>
                        <a:rPr lang="nl-NL" sz="1200" kern="1200">
                          <a:solidFill>
                            <a:schemeClr val="tx1"/>
                          </a:solidFill>
                          <a:latin typeface="DM Sans Regular"/>
                          <a:ea typeface="+mn-ea"/>
                          <a:cs typeface="+mn-cs"/>
                        </a:rPr>
                        <a:t> Overeenkomst (UCO)*.  </a:t>
                      </a:r>
                    </a:p>
                  </a:txBody>
                  <a:tcPr/>
                </a:tc>
                <a:extLst>
                  <a:ext uri="{0D108BD9-81ED-4DB2-BD59-A6C34878D82A}">
                    <a16:rowId xmlns:a16="http://schemas.microsoft.com/office/drawing/2014/main" val="3725366817"/>
                  </a:ext>
                </a:extLst>
              </a:tr>
              <a:tr h="634616">
                <a:tc>
                  <a:txBody>
                    <a:bodyPr/>
                    <a:lstStyle/>
                    <a:p>
                      <a:pPr algn="ctr"/>
                      <a:r>
                        <a:rPr lang="nl-NL" sz="1600" b="1">
                          <a:latin typeface="DM Sans Regular"/>
                        </a:rPr>
                        <a:t>Variant 2</a:t>
                      </a:r>
                    </a:p>
                  </a:txBody>
                  <a:tcPr/>
                </a:tc>
                <a:tc>
                  <a:txBody>
                    <a:bodyPr/>
                    <a:lstStyle/>
                    <a:p>
                      <a:r>
                        <a:rPr lang="nl-NL" sz="1200">
                          <a:latin typeface="DM Sans Regular"/>
                        </a:rPr>
                        <a:t>Gemeente contracteert o.b.v. aanbesteding civiel aannemer (werkzaamheden eigen discipline). Deze is veelal de coördinerende partij. </a:t>
                      </a:r>
                    </a:p>
                  </a:txBody>
                  <a:tcPr/>
                </a:tc>
                <a:tc gridSpan="3">
                  <a:txBody>
                    <a:bodyPr/>
                    <a:lstStyle/>
                    <a:p>
                      <a:r>
                        <a:rPr lang="nl-NL" sz="1200">
                          <a:latin typeface="DM Sans Regular"/>
                        </a:rPr>
                        <a:t>&lt;naam warmtebedrijf&gt; voegt de scope voor warmtenetten toe aan die van nutspartijen. De drie partijen geven daarmee een gezamenlijke opdracht aan Combi-aannemer (&lt;naam waterbedrijf&gt; / &lt;naam E/G-netbeheerder&gt;).  </a:t>
                      </a:r>
                    </a:p>
                  </a:txBody>
                  <a:tcPr/>
                </a:tc>
                <a:tc hMerge="1">
                  <a:txBody>
                    <a:bodyPr/>
                    <a:lstStyle/>
                    <a:p>
                      <a:endParaRPr lang="nl-NL"/>
                    </a:p>
                  </a:txBody>
                  <a:tcPr/>
                </a:tc>
                <a:tc hMerge="1">
                  <a:txBody>
                    <a:bodyPr/>
                    <a:lstStyle/>
                    <a:p>
                      <a:endParaRPr lang="nl-NL" sz="1000"/>
                    </a:p>
                  </a:txBody>
                  <a:tcPr/>
                </a:tc>
                <a:tc vMerge="1">
                  <a:txBody>
                    <a:bodyPr/>
                    <a:lstStyle/>
                    <a:p>
                      <a:endParaRPr lang="nl-NL" sz="1200"/>
                    </a:p>
                  </a:txBody>
                  <a:tcPr/>
                </a:tc>
                <a:extLst>
                  <a:ext uri="{0D108BD9-81ED-4DB2-BD59-A6C34878D82A}">
                    <a16:rowId xmlns:a16="http://schemas.microsoft.com/office/drawing/2014/main" val="3446679452"/>
                  </a:ext>
                </a:extLst>
              </a:tr>
              <a:tr h="634616">
                <a:tc>
                  <a:txBody>
                    <a:bodyPr/>
                    <a:lstStyle/>
                    <a:p>
                      <a:pPr algn="ctr"/>
                      <a:r>
                        <a:rPr lang="nl-NL" sz="1600" b="1">
                          <a:latin typeface="DM Sans Regular"/>
                        </a:rPr>
                        <a:t>Variant 3</a:t>
                      </a:r>
                    </a:p>
                  </a:txBody>
                  <a:tcPr/>
                </a:tc>
                <a:tc gridSpan="2">
                  <a:txBody>
                    <a:bodyPr/>
                    <a:lstStyle/>
                    <a:p>
                      <a:r>
                        <a:rPr lang="nl-NL" sz="1200" kern="1200">
                          <a:solidFill>
                            <a:schemeClr val="tx1"/>
                          </a:solidFill>
                          <a:latin typeface="DM Sans Regular"/>
                          <a:ea typeface="+mn-ea"/>
                          <a:cs typeface="+mn-cs"/>
                        </a:rPr>
                        <a:t>Gemeente en &lt;naam warmtebedrijf&gt; contracteren o.b.v. aanbesteding een combi-aannemer voor alle werkzaamheden aan eigen disciplines. </a:t>
                      </a:r>
                    </a:p>
                  </a:txBody>
                  <a:tcPr/>
                </a:tc>
                <a:tc hMerge="1">
                  <a:txBody>
                    <a:bodyPr/>
                    <a:lstStyle/>
                    <a:p>
                      <a:endParaRPr kumimoji="0" lang="nl-NL" sz="1000" b="0" i="0" u="none" strike="noStrike" kern="1200" cap="none" spc="0" normalizeH="0" baseline="0">
                        <a:ln>
                          <a:noFill/>
                        </a:ln>
                        <a:solidFill>
                          <a:srgbClr val="000000"/>
                        </a:solidFill>
                        <a:effectLst/>
                        <a:uLnTx/>
                        <a:uFillTx/>
                        <a:latin typeface="Arial"/>
                        <a:ea typeface="+mn-ea"/>
                        <a:cs typeface="+mn-cs"/>
                      </a:endParaRPr>
                    </a:p>
                  </a:txBody>
                  <a:tcPr/>
                </a:tc>
                <a:tc gridSpan="2">
                  <a:txBody>
                    <a:bodyPr/>
                    <a:lstStyle/>
                    <a:p>
                      <a:r>
                        <a:rPr kumimoji="0" lang="nl-NL" sz="1200" b="0" i="0" u="none" strike="noStrike" kern="1200" cap="none" spc="0" normalizeH="0" baseline="0" noProof="0">
                          <a:ln>
                            <a:noFill/>
                          </a:ln>
                          <a:solidFill>
                            <a:srgbClr val="000000"/>
                          </a:solidFill>
                          <a:effectLst/>
                          <a:uLnTx/>
                          <a:uFillTx/>
                          <a:latin typeface="DM Sans Regular"/>
                          <a:ea typeface="+mn-ea"/>
                          <a:cs typeface="+mn-cs"/>
                        </a:rPr>
                        <a:t>Nutspartijen geven een gezamenlijke opdracht aan Combi-aannemer voor alle werkzaamheden aan eigen disciplines. </a:t>
                      </a:r>
                      <a:endParaRPr lang="nl-NL" sz="1200" kern="1200">
                        <a:solidFill>
                          <a:schemeClr val="tx1"/>
                        </a:solidFill>
                        <a:latin typeface="DM Sans Regular"/>
                        <a:ea typeface="+mn-ea"/>
                        <a:cs typeface="+mn-cs"/>
                      </a:endParaRPr>
                    </a:p>
                  </a:txBody>
                  <a:tcPr/>
                </a:tc>
                <a:tc hMerge="1">
                  <a:txBody>
                    <a:bodyPr/>
                    <a:lstStyle/>
                    <a:p>
                      <a:endParaRPr lang="nl-NL"/>
                    </a:p>
                  </a:txBody>
                  <a:tcPr/>
                </a:tc>
                <a:tc vMerge="1">
                  <a:txBody>
                    <a:bodyPr/>
                    <a:lstStyle/>
                    <a:p>
                      <a:endParaRPr lang="nl-NL" sz="1200" kern="1200">
                        <a:solidFill>
                          <a:schemeClr val="tx1"/>
                        </a:solidFill>
                        <a:latin typeface="+mn-lt"/>
                        <a:ea typeface="+mn-ea"/>
                        <a:cs typeface="+mn-cs"/>
                      </a:endParaRPr>
                    </a:p>
                  </a:txBody>
                  <a:tcPr/>
                </a:tc>
                <a:extLst>
                  <a:ext uri="{0D108BD9-81ED-4DB2-BD59-A6C34878D82A}">
                    <a16:rowId xmlns:a16="http://schemas.microsoft.com/office/drawing/2014/main" val="2829441365"/>
                  </a:ext>
                </a:extLst>
              </a:tr>
              <a:tr h="634616">
                <a:tc>
                  <a:txBody>
                    <a:bodyPr/>
                    <a:lstStyle/>
                    <a:p>
                      <a:pPr algn="ctr"/>
                      <a:r>
                        <a:rPr lang="nl-NL" sz="1600" b="1">
                          <a:latin typeface="DM Sans Regular"/>
                        </a:rPr>
                        <a:t>Variant 4</a:t>
                      </a:r>
                    </a:p>
                  </a:txBody>
                  <a:tcPr/>
                </a:tc>
                <a:tc gridSpan="4">
                  <a:txBody>
                    <a:bodyPr/>
                    <a:lstStyle/>
                    <a:p>
                      <a:r>
                        <a:rPr lang="nl-NL" sz="1200" kern="1200">
                          <a:solidFill>
                            <a:schemeClr val="tx1"/>
                          </a:solidFill>
                          <a:latin typeface="DM Sans Regular"/>
                          <a:ea typeface="+mn-ea"/>
                          <a:cs typeface="+mn-cs"/>
                        </a:rPr>
                        <a:t>Gemeente, &lt;naam warmtebedrijf&gt;, &lt;naam waterbedrijf&gt; &amp; </a:t>
                      </a:r>
                      <a:r>
                        <a:rPr lang="nl-NL" sz="1200">
                          <a:latin typeface="DM Sans Regular"/>
                        </a:rPr>
                        <a:t>&lt;naam E/G-netbeheerder&gt; </a:t>
                      </a:r>
                      <a:r>
                        <a:rPr lang="nl-NL" sz="1200" kern="1200">
                          <a:solidFill>
                            <a:schemeClr val="tx1"/>
                          </a:solidFill>
                          <a:latin typeface="DM Sans Regular"/>
                          <a:ea typeface="+mn-ea"/>
                          <a:cs typeface="+mn-cs"/>
                        </a:rPr>
                        <a:t>kiezen voor gezamenlijke bestekvorming, aanbesteding en gunning (waarbij iedere partner voor zijn eigen </a:t>
                      </a:r>
                      <a:r>
                        <a:rPr lang="nl-NL" sz="1200" kern="1200" err="1">
                          <a:solidFill>
                            <a:schemeClr val="tx1"/>
                          </a:solidFill>
                          <a:latin typeface="DM Sans Regular"/>
                          <a:ea typeface="+mn-ea"/>
                          <a:cs typeface="+mn-cs"/>
                        </a:rPr>
                        <a:t>besteksdeel</a:t>
                      </a:r>
                      <a:r>
                        <a:rPr lang="nl-NL" sz="1200" kern="1200">
                          <a:solidFill>
                            <a:schemeClr val="tx1"/>
                          </a:solidFill>
                          <a:latin typeface="DM Sans Regular"/>
                          <a:ea typeface="+mn-ea"/>
                          <a:cs typeface="+mn-cs"/>
                        </a:rPr>
                        <a:t> de opdrachtverstrekking naar aannemer zal doen). </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endParaRPr lang="nl-NL" sz="1200" kern="1200">
                        <a:solidFill>
                          <a:schemeClr val="tx1"/>
                        </a:solidFill>
                        <a:latin typeface="DM Sans Regular"/>
                        <a:ea typeface="+mn-ea"/>
                        <a:cs typeface="+mn-cs"/>
                      </a:endParaRPr>
                    </a:p>
                  </a:txBody>
                  <a:tcPr/>
                </a:tc>
                <a:extLst>
                  <a:ext uri="{0D108BD9-81ED-4DB2-BD59-A6C34878D82A}">
                    <a16:rowId xmlns:a16="http://schemas.microsoft.com/office/drawing/2014/main" val="1396149220"/>
                  </a:ext>
                </a:extLst>
              </a:tr>
            </a:tbl>
          </a:graphicData>
        </a:graphic>
      </p:graphicFrame>
      <p:sp>
        <p:nvSpPr>
          <p:cNvPr id="8" name="Tekstvak 7">
            <a:extLst>
              <a:ext uri="{FF2B5EF4-FFF2-40B4-BE49-F238E27FC236}">
                <a16:creationId xmlns:a16="http://schemas.microsoft.com/office/drawing/2014/main" id="{B95FCA41-8EB8-5771-202E-DBCCAC47ED55}"/>
              </a:ext>
            </a:extLst>
          </p:cNvPr>
          <p:cNvSpPr txBox="1"/>
          <p:nvPr/>
        </p:nvSpPr>
        <p:spPr>
          <a:xfrm>
            <a:off x="412894" y="167131"/>
            <a:ext cx="3666048" cy="133882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1100" b="1">
                <a:latin typeface="DM Sans Regular"/>
              </a:rPr>
              <a:t>LET OP:</a:t>
            </a:r>
          </a:p>
          <a:p>
            <a:r>
              <a:rPr lang="nl-NL" sz="1000">
                <a:latin typeface="DM Sans Regular"/>
              </a:rPr>
              <a:t>De hier beschreven varianten zijn gebaseerd op een samenwerking tussen gemeente, E/G/W netbeheerder en een warmtebedrijf. Bij een samenwerking alleen tussen gemeente en netbeheerders, vervallen variant 2 en 3. Als een andere partij aanhaakt in plaats van het warmtebedrijf, is het belangrijk te toetsen of variant 2 en 3 van toepassing zijn of niet.</a:t>
            </a:r>
          </a:p>
        </p:txBody>
      </p:sp>
      <p:sp>
        <p:nvSpPr>
          <p:cNvPr id="9" name="Tekstvak 8">
            <a:extLst>
              <a:ext uri="{FF2B5EF4-FFF2-40B4-BE49-F238E27FC236}">
                <a16:creationId xmlns:a16="http://schemas.microsoft.com/office/drawing/2014/main" id="{DBD92E80-E0B2-E45D-A368-E7936C2DCD58}"/>
              </a:ext>
            </a:extLst>
          </p:cNvPr>
          <p:cNvSpPr txBox="1"/>
          <p:nvPr/>
        </p:nvSpPr>
        <p:spPr>
          <a:xfrm>
            <a:off x="316849" y="6151264"/>
            <a:ext cx="4389120" cy="246221"/>
          </a:xfrm>
          <a:prstGeom prst="rect">
            <a:avLst/>
          </a:prstGeom>
          <a:noFill/>
        </p:spPr>
        <p:txBody>
          <a:bodyPr wrap="square" rtlCol="0">
            <a:spAutoFit/>
          </a:bodyPr>
          <a:lstStyle/>
          <a:p>
            <a:r>
              <a:rPr lang="nl-NL" sz="1000">
                <a:latin typeface="DM Sans Regular"/>
              </a:rPr>
              <a:t>*Zie ook de stappen in fase 5 van de Samenwerkwijzer</a:t>
            </a:r>
          </a:p>
        </p:txBody>
      </p:sp>
    </p:spTree>
    <p:extLst>
      <p:ext uri="{BB962C8B-B14F-4D97-AF65-F5344CB8AC3E}">
        <p14:creationId xmlns:p14="http://schemas.microsoft.com/office/powerpoint/2010/main" val="12294456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9D84F-8B24-18AE-FFFE-CA9CC4407866}"/>
            </a:ext>
          </a:extLst>
        </p:cNvPr>
        <p:cNvGrpSpPr/>
        <p:nvPr/>
      </p:nvGrpSpPr>
      <p:grpSpPr>
        <a:xfrm>
          <a:off x="0" y="0"/>
          <a:ext cx="0" cy="0"/>
          <a:chOff x="0" y="0"/>
          <a:chExt cx="0" cy="0"/>
        </a:xfrm>
      </p:grpSpPr>
      <p:pic>
        <p:nvPicPr>
          <p:cNvPr id="213" name="Afbeelding" descr="Afbeelding">
            <a:extLst>
              <a:ext uri="{FF2B5EF4-FFF2-40B4-BE49-F238E27FC236}">
                <a16:creationId xmlns:a16="http://schemas.microsoft.com/office/drawing/2014/main" id="{E6F6E299-1C87-BA38-24F1-08F8AE6A587F}"/>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sp>
        <p:nvSpPr>
          <p:cNvPr id="3" name="Paginatitel">
            <a:extLst>
              <a:ext uri="{FF2B5EF4-FFF2-40B4-BE49-F238E27FC236}">
                <a16:creationId xmlns:a16="http://schemas.microsoft.com/office/drawing/2014/main" id="{D1E8A4F4-5A16-E380-92BC-B304803EAE8F}"/>
              </a:ext>
            </a:extLst>
          </p:cNvPr>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Voor- en nadelen samenwerkingsvarianten</a:t>
            </a:r>
            <a:endParaRPr b="1">
              <a:latin typeface="DM Sans Regular" pitchFamily="2" charset="0"/>
            </a:endParaRPr>
          </a:p>
        </p:txBody>
      </p:sp>
      <p:graphicFrame>
        <p:nvGraphicFramePr>
          <p:cNvPr id="7" name="Tabel 6">
            <a:extLst>
              <a:ext uri="{FF2B5EF4-FFF2-40B4-BE49-F238E27FC236}">
                <a16:creationId xmlns:a16="http://schemas.microsoft.com/office/drawing/2014/main" id="{12D07915-8154-885A-EE36-F22262EE1050}"/>
              </a:ext>
            </a:extLst>
          </p:cNvPr>
          <p:cNvGraphicFramePr>
            <a:graphicFrameLocks noGrp="1"/>
          </p:cNvGraphicFramePr>
          <p:nvPr>
            <p:extLst>
              <p:ext uri="{D42A27DB-BD31-4B8C-83A1-F6EECF244321}">
                <p14:modId xmlns:p14="http://schemas.microsoft.com/office/powerpoint/2010/main" val="1597899512"/>
              </p:ext>
            </p:extLst>
          </p:nvPr>
        </p:nvGraphicFramePr>
        <p:xfrm>
          <a:off x="361806" y="1076008"/>
          <a:ext cx="11549566" cy="5547360"/>
        </p:xfrm>
        <a:graphic>
          <a:graphicData uri="http://schemas.openxmlformats.org/drawingml/2006/table">
            <a:tbl>
              <a:tblPr firstRow="1" bandRow="1">
                <a:tableStyleId>{5DA37D80-6434-44D0-A028-1B22A696006F}</a:tableStyleId>
              </a:tblPr>
              <a:tblGrid>
                <a:gridCol w="1130618">
                  <a:extLst>
                    <a:ext uri="{9D8B030D-6E8A-4147-A177-3AD203B41FA5}">
                      <a16:colId xmlns:a16="http://schemas.microsoft.com/office/drawing/2014/main" val="508336776"/>
                    </a:ext>
                  </a:extLst>
                </a:gridCol>
                <a:gridCol w="5209474">
                  <a:extLst>
                    <a:ext uri="{9D8B030D-6E8A-4147-A177-3AD203B41FA5}">
                      <a16:colId xmlns:a16="http://schemas.microsoft.com/office/drawing/2014/main" val="832649886"/>
                    </a:ext>
                  </a:extLst>
                </a:gridCol>
                <a:gridCol w="5209474">
                  <a:extLst>
                    <a:ext uri="{9D8B030D-6E8A-4147-A177-3AD203B41FA5}">
                      <a16:colId xmlns:a16="http://schemas.microsoft.com/office/drawing/2014/main" val="3190201837"/>
                    </a:ext>
                  </a:extLst>
                </a:gridCol>
              </a:tblGrid>
              <a:tr h="358343">
                <a:tc>
                  <a:txBody>
                    <a:bodyPr/>
                    <a:lstStyle/>
                    <a:p>
                      <a:endParaRPr lang="nl-NL">
                        <a:latin typeface="DM Sans Regular"/>
                      </a:endParaRPr>
                    </a:p>
                  </a:txBody>
                  <a:tcPr>
                    <a:solidFill>
                      <a:schemeClr val="bg2">
                        <a:lumMod val="75000"/>
                      </a:schemeClr>
                    </a:solidFill>
                  </a:tcPr>
                </a:tc>
                <a:tc>
                  <a:txBody>
                    <a:bodyPr/>
                    <a:lstStyle/>
                    <a:p>
                      <a:r>
                        <a:rPr lang="nl-NL" sz="1600">
                          <a:latin typeface="DM Sans Regular"/>
                        </a:rPr>
                        <a:t>Voordelen</a:t>
                      </a:r>
                    </a:p>
                  </a:txBody>
                  <a:tcPr>
                    <a:solidFill>
                      <a:schemeClr val="bg2">
                        <a:lumMod val="75000"/>
                      </a:schemeClr>
                    </a:solidFill>
                  </a:tcPr>
                </a:tc>
                <a:tc>
                  <a:txBody>
                    <a:bodyPr/>
                    <a:lstStyle/>
                    <a:p>
                      <a:r>
                        <a:rPr lang="nl-NL" sz="1600">
                          <a:latin typeface="DM Sans Regular"/>
                        </a:rPr>
                        <a:t>Nadelen</a:t>
                      </a:r>
                    </a:p>
                  </a:txBody>
                  <a:tcPr>
                    <a:solidFill>
                      <a:schemeClr val="bg2">
                        <a:lumMod val="75000"/>
                      </a:schemeClr>
                    </a:solidFill>
                  </a:tcPr>
                </a:tc>
                <a:extLst>
                  <a:ext uri="{0D108BD9-81ED-4DB2-BD59-A6C34878D82A}">
                    <a16:rowId xmlns:a16="http://schemas.microsoft.com/office/drawing/2014/main" val="2336165915"/>
                  </a:ext>
                </a:extLst>
              </a:tr>
              <a:tr h="634616">
                <a:tc>
                  <a:txBody>
                    <a:bodyPr/>
                    <a:lstStyle/>
                    <a:p>
                      <a:pPr algn="ctr"/>
                      <a:r>
                        <a:rPr lang="nl-NL" sz="1600" b="1">
                          <a:latin typeface="DM Sans Regular"/>
                        </a:rPr>
                        <a:t>Variant 1</a:t>
                      </a:r>
                    </a:p>
                  </a:txBody>
                  <a:tcPr/>
                </a:tc>
                <a:tc>
                  <a:txBody>
                    <a:bodyPr/>
                    <a:lstStyle/>
                    <a:p>
                      <a:pPr marL="342900" indent="-342900">
                        <a:buFont typeface="+mj-lt"/>
                        <a:buAutoNum type="arabicPeriod"/>
                      </a:pPr>
                      <a:r>
                        <a:rPr lang="nl-NL" sz="1000">
                          <a:latin typeface="DM Sans Regular"/>
                        </a:rPr>
                        <a:t>Vrijheid in keuze aannemer.</a:t>
                      </a:r>
                    </a:p>
                    <a:p>
                      <a:pPr marL="342900" indent="-342900">
                        <a:buFont typeface="+mj-lt"/>
                        <a:buAutoNum type="arabicPeriod"/>
                      </a:pPr>
                      <a:r>
                        <a:rPr lang="nl-NL" sz="1000">
                          <a:latin typeface="DM Sans Regular"/>
                        </a:rPr>
                        <a:t>Makkelijker om direct een </a:t>
                      </a:r>
                      <a:r>
                        <a:rPr lang="nl-NL" sz="1000" kern="1200">
                          <a:solidFill>
                            <a:schemeClr val="tx1"/>
                          </a:solidFill>
                          <a:latin typeface="DM Sans Regular"/>
                          <a:ea typeface="+mn-ea"/>
                          <a:cs typeface="+mn-cs"/>
                        </a:rPr>
                        <a:t>opdracht te verstrekken (huisaannemer). Houd daarbij wel rekeningen met de aanbestedingsgrenzen.</a:t>
                      </a:r>
                    </a:p>
                    <a:p>
                      <a:pPr marL="342900" indent="-342900">
                        <a:buFont typeface="+mj-lt"/>
                        <a:buAutoNum type="arabicPeriod"/>
                      </a:pPr>
                      <a:r>
                        <a:rPr lang="nl-NL" sz="1000">
                          <a:latin typeface="DM Sans Regular"/>
                        </a:rPr>
                        <a:t>Partners kunnen eigen bestek/ contractvorm gebruiken.</a:t>
                      </a:r>
                    </a:p>
                    <a:p>
                      <a:pPr marL="342900" indent="-342900">
                        <a:buFont typeface="+mj-lt"/>
                        <a:buAutoNum type="arabicPeriod"/>
                      </a:pPr>
                      <a:r>
                        <a:rPr lang="nl-NL" sz="1000">
                          <a:latin typeface="DM Sans Regular"/>
                        </a:rPr>
                        <a:t>Vaste prijzen en/of prijzen liggen mogelijk lager dan in aanbestedingen.</a:t>
                      </a:r>
                    </a:p>
                    <a:p>
                      <a:pPr marL="342900" indent="-342900" algn="l" defTabSz="914400" rtl="0" eaLnBrk="1" latinLnBrk="0" hangingPunct="1">
                        <a:buFont typeface="+mj-lt"/>
                        <a:buAutoNum type="arabicPeriod"/>
                      </a:pPr>
                      <a:r>
                        <a:rPr lang="nl-NL" sz="1000" kern="1200">
                          <a:solidFill>
                            <a:schemeClr val="tx1"/>
                          </a:solidFill>
                          <a:latin typeface="DM Sans Regular"/>
                          <a:ea typeface="+mn-ea"/>
                          <a:cs typeface="+mn-cs"/>
                        </a:rPr>
                        <a:t>Aannemers zijn bekend met het convenant en verwachtingen vanuit het convenant.</a:t>
                      </a:r>
                    </a:p>
                    <a:p>
                      <a:pPr marL="342900" indent="-342900">
                        <a:buFont typeface="+mj-lt"/>
                        <a:buAutoNum type="arabicPeriod"/>
                      </a:pPr>
                      <a:r>
                        <a:rPr lang="nl-NL" sz="1000">
                          <a:latin typeface="DM Sans Regular"/>
                        </a:rPr>
                        <a:t>Aannemers hebben juiste aanwijzingen en technisch personeel (ervaring).</a:t>
                      </a:r>
                    </a:p>
                    <a:p>
                      <a:pPr marL="342900" indent="-342900">
                        <a:buFont typeface="+mj-lt"/>
                        <a:buAutoNum type="arabicPeriod"/>
                      </a:pPr>
                      <a:r>
                        <a:rPr lang="nl-NL" sz="1000">
                          <a:latin typeface="DM Sans Regular"/>
                        </a:rPr>
                        <a:t>Meer kans op leercurve (vaste aannemer-koppels).</a:t>
                      </a:r>
                    </a:p>
                  </a:txBody>
                  <a:tcPr/>
                </a:tc>
                <a:tc>
                  <a:txBody>
                    <a:bodyPr/>
                    <a:lstStyle/>
                    <a:p>
                      <a:pPr marL="342900" indent="-342900">
                        <a:buFont typeface="+mj-lt"/>
                        <a:buAutoNum type="arabicPeriod"/>
                      </a:pPr>
                      <a:r>
                        <a:rPr lang="nl-NL" sz="1000">
                          <a:latin typeface="DM Sans Regular" pitchFamily="2" charset="0"/>
                        </a:rPr>
                        <a:t>Meerdere aannemers geeft kans op conflicten. Maatregel is meer afstemming en communicatie.</a:t>
                      </a:r>
                    </a:p>
                    <a:p>
                      <a:pPr marL="342900" indent="-342900">
                        <a:buFont typeface="+mj-lt"/>
                        <a:buAutoNum type="arabicPeriod"/>
                      </a:pPr>
                      <a:r>
                        <a:rPr lang="nl-NL" sz="1000">
                          <a:latin typeface="DM Sans Regular"/>
                        </a:rPr>
                        <a:t>Meerdere aannemers kan naar de omgeving minder efficiënt overkomen. Maatregel is inzet van een gezamenlijke omgevingsmanager. </a:t>
                      </a:r>
                    </a:p>
                  </a:txBody>
                  <a:tcPr/>
                </a:tc>
                <a:extLst>
                  <a:ext uri="{0D108BD9-81ED-4DB2-BD59-A6C34878D82A}">
                    <a16:rowId xmlns:a16="http://schemas.microsoft.com/office/drawing/2014/main" val="3725366817"/>
                  </a:ext>
                </a:extLst>
              </a:tr>
              <a:tr h="634616">
                <a:tc>
                  <a:txBody>
                    <a:bodyPr/>
                    <a:lstStyle/>
                    <a:p>
                      <a:pPr algn="ctr"/>
                      <a:r>
                        <a:rPr lang="nl-NL" sz="1600" b="1">
                          <a:latin typeface="DM Sans Regular"/>
                        </a:rPr>
                        <a:t>Variant 2</a:t>
                      </a:r>
                    </a:p>
                  </a:txBody>
                  <a:tcPr/>
                </a:tc>
                <a:tc>
                  <a:txBody>
                    <a:bodyPr/>
                    <a:lstStyle/>
                    <a:p>
                      <a:pPr marL="342900" indent="-342900" algn="l" defTabSz="914400" rtl="0" eaLnBrk="1" latinLnBrk="0" hangingPunct="1">
                        <a:buFont typeface="+mj-lt"/>
                        <a:buAutoNum type="arabicPeriod"/>
                      </a:pPr>
                      <a:r>
                        <a:rPr lang="nl-NL" sz="1000" kern="1200">
                          <a:solidFill>
                            <a:schemeClr val="tx1"/>
                          </a:solidFill>
                          <a:latin typeface="DM Sans Regular"/>
                          <a:ea typeface="+mn-ea"/>
                          <a:cs typeface="+mn-cs"/>
                        </a:rPr>
                        <a:t>Aannemers zijn bekend met het convenant en verwachtingen vanuit het convenant.</a:t>
                      </a:r>
                      <a:endParaRPr lang="nl-NL" sz="1000" kern="1200">
                        <a:solidFill>
                          <a:schemeClr val="tx1"/>
                        </a:solidFill>
                        <a:latin typeface="DM Sans Regular" pitchFamily="2" charset="0"/>
                        <a:ea typeface="+mn-ea"/>
                        <a:cs typeface="+mn-cs"/>
                      </a:endParaRPr>
                    </a:p>
                    <a:p>
                      <a:pPr marL="342900" indent="-342900">
                        <a:buFont typeface="+mj-lt"/>
                        <a:buAutoNum type="arabicPeriod"/>
                      </a:pPr>
                      <a:r>
                        <a:rPr lang="nl-NL" sz="1000">
                          <a:latin typeface="DM Sans Regular"/>
                        </a:rPr>
                        <a:t>Aannemers hebben juiste aanwijzingen en technisch personeel (ervaring).</a:t>
                      </a:r>
                    </a:p>
                    <a:p>
                      <a:pPr marL="342900" indent="-342900" algn="l" rtl="0" eaLnBrk="1" latinLnBrk="0" hangingPunct="1">
                        <a:buFont typeface="+mj-lt"/>
                        <a:buAutoNum type="arabicPeriod"/>
                      </a:pPr>
                      <a:r>
                        <a:rPr lang="nl-NL" sz="1000" kern="1200">
                          <a:solidFill>
                            <a:schemeClr val="tx1"/>
                          </a:solidFill>
                          <a:latin typeface="DM Sans Regular"/>
                          <a:ea typeface="+mn-ea"/>
                          <a:cs typeface="+mn-cs"/>
                        </a:rPr>
                        <a:t>Slechts twee aannemers, wat afstemming makkelijker maakt.</a:t>
                      </a:r>
                    </a:p>
                  </a:txBody>
                  <a:tcPr/>
                </a:tc>
                <a:tc>
                  <a:txBody>
                    <a:bodyPr/>
                    <a:lstStyle/>
                    <a:p>
                      <a:pPr marL="342900" marR="0" lvl="0" indent="-342900" algn="l" rtl="0" eaLnBrk="1" fontAlgn="auto" latinLnBrk="0" hangingPunct="1">
                        <a:lnSpc>
                          <a:spcPct val="100000"/>
                        </a:lnSpc>
                        <a:spcBef>
                          <a:spcPts val="0"/>
                        </a:spcBef>
                        <a:spcAft>
                          <a:spcPts val="0"/>
                        </a:spcAft>
                        <a:buClrTx/>
                        <a:buSzTx/>
                        <a:buFont typeface="+mj-lt"/>
                        <a:buAutoNum type="arabicPeriod"/>
                      </a:pPr>
                      <a:r>
                        <a:rPr lang="nl-NL" sz="1000" kern="1200">
                          <a:solidFill>
                            <a:schemeClr val="tx1"/>
                          </a:solidFill>
                          <a:latin typeface="DM Sans Regular"/>
                          <a:ea typeface="+mn-ea"/>
                          <a:cs typeface="+mn-cs"/>
                        </a:rPr>
                        <a:t>Werkzaamheden van &lt;naam warmtebedrijf&gt; zullen met extra opdracht bij Combi-aannemer ingelegd moeten worden. Let op erkenningseisen. Mogelijk dat dit maar eenmalig hoeft (onderzoeken).  </a:t>
                      </a:r>
                    </a:p>
                  </a:txBody>
                  <a:tcPr/>
                </a:tc>
                <a:extLst>
                  <a:ext uri="{0D108BD9-81ED-4DB2-BD59-A6C34878D82A}">
                    <a16:rowId xmlns:a16="http://schemas.microsoft.com/office/drawing/2014/main" val="3446679452"/>
                  </a:ext>
                </a:extLst>
              </a:tr>
              <a:tr h="634616">
                <a:tc>
                  <a:txBody>
                    <a:bodyPr/>
                    <a:lstStyle/>
                    <a:p>
                      <a:pPr algn="ctr"/>
                      <a:r>
                        <a:rPr lang="nl-NL" sz="1600" b="1">
                          <a:latin typeface="DM Sans Regular"/>
                        </a:rPr>
                        <a:t>Variant 3</a:t>
                      </a:r>
                    </a:p>
                  </a:txBody>
                  <a:tcPr/>
                </a:tc>
                <a:tc>
                  <a:txBody>
                    <a:bodyPr/>
                    <a:lstStyle/>
                    <a:p>
                      <a:pPr marL="342900" indent="-342900" algn="l" rtl="0" eaLnBrk="1" latinLnBrk="0" hangingPunct="1">
                        <a:buFont typeface="+mj-lt"/>
                        <a:buAutoNum type="arabicPeriod"/>
                      </a:pPr>
                      <a:r>
                        <a:rPr lang="nl-NL" sz="1000" kern="1200">
                          <a:solidFill>
                            <a:schemeClr val="tx1"/>
                          </a:solidFill>
                          <a:latin typeface="DM Sans Regular"/>
                          <a:ea typeface="+mn-ea"/>
                          <a:cs typeface="+mn-cs"/>
                        </a:rPr>
                        <a:t>Het is makkelijker om direct een opdracht te verstrekken (huisaannemer). </a:t>
                      </a:r>
                      <a:br>
                        <a:rPr lang="nl-NL" sz="1000" kern="1200">
                          <a:solidFill>
                            <a:srgbClr val="000000"/>
                          </a:solidFill>
                          <a:latin typeface="DM Sans Regular"/>
                          <a:ea typeface="+mn-ea"/>
                          <a:cs typeface="+mn-cs"/>
                        </a:rPr>
                      </a:br>
                      <a:r>
                        <a:rPr lang="nl-NL" sz="800" kern="1200">
                          <a:solidFill>
                            <a:schemeClr val="tx1"/>
                          </a:solidFill>
                          <a:latin typeface="DM Sans Regular"/>
                          <a:ea typeface="+mn-ea"/>
                          <a:cs typeface="+mn-cs"/>
                        </a:rPr>
                        <a:t>Let op, hier zit mogelijk wel een grens waarboven er toch een aanbesteding moet plaatsvinden. Dit nader onderzoeken. </a:t>
                      </a:r>
                      <a:endParaRPr lang="nl-NL" sz="800" kern="1200">
                        <a:solidFill>
                          <a:schemeClr val="tx1"/>
                        </a:solidFill>
                        <a:latin typeface="DM Sans Regular" pitchFamily="2" charset="0"/>
                        <a:ea typeface="+mn-ea"/>
                        <a:cs typeface="+mn-cs"/>
                      </a:endParaRPr>
                    </a:p>
                    <a:p>
                      <a:pPr marL="342900" indent="-342900" algn="l" rtl="0" eaLnBrk="1" latinLnBrk="0" hangingPunct="1">
                        <a:buFont typeface="+mj-lt"/>
                        <a:buAutoNum type="arabicPeriod"/>
                      </a:pPr>
                      <a:r>
                        <a:rPr lang="nl-NL" sz="1000" kern="1200">
                          <a:solidFill>
                            <a:schemeClr val="tx1"/>
                          </a:solidFill>
                          <a:latin typeface="DM Sans Regular"/>
                          <a:ea typeface="+mn-ea"/>
                          <a:cs typeface="+mn-cs"/>
                        </a:rPr>
                        <a:t>Minder aannemers, waardoor er minder afhankelijkheden zijn.</a:t>
                      </a:r>
                    </a:p>
                    <a:p>
                      <a:pPr marL="342900" indent="-342900" algn="l" rtl="0" eaLnBrk="1" latinLnBrk="0" hangingPunct="1">
                        <a:buFont typeface="+mj-lt"/>
                        <a:buAutoNum type="arabicPeriod"/>
                      </a:pPr>
                      <a:r>
                        <a:rPr lang="nl-NL" sz="1000" kern="1200">
                          <a:solidFill>
                            <a:schemeClr val="tx1"/>
                          </a:solidFill>
                          <a:latin typeface="DM Sans Regular"/>
                          <a:ea typeface="+mn-ea"/>
                          <a:cs typeface="+mn-cs"/>
                        </a:rPr>
                        <a:t>Minder aannemers, waardoor het voor omgeving overzichtelijker en efficiënter lijkt. </a:t>
                      </a:r>
                    </a:p>
                    <a:p>
                      <a:pPr marL="342900" indent="-342900" algn="l" defTabSz="914400" rtl="0" eaLnBrk="1" latinLnBrk="0" hangingPunct="1">
                        <a:buFont typeface="+mj-lt"/>
                        <a:buAutoNum type="arabicPeriod"/>
                      </a:pPr>
                      <a:r>
                        <a:rPr lang="nl-NL" sz="1000" kern="1200">
                          <a:solidFill>
                            <a:schemeClr val="tx1"/>
                          </a:solidFill>
                          <a:latin typeface="DM Sans Regular"/>
                          <a:ea typeface="+mn-ea"/>
                          <a:cs typeface="+mn-cs"/>
                        </a:rPr>
                        <a:t>&lt;naam warmtebedrijf&gt; kan werk inbrengen onder contract gemeente. Andersom is ook nog een mogelijkheid, dat gemeente haar civiele werk inbrengt onder het contract van &lt;naam warmtebedrijf&gt;. </a:t>
                      </a:r>
                    </a:p>
                  </a:txBody>
                  <a:tcPr/>
                </a:tc>
                <a:tc>
                  <a:txBody>
                    <a:bodyPr/>
                    <a:lstStyle/>
                    <a:p>
                      <a:pPr marL="342900" indent="-342900">
                        <a:buFont typeface="+mj-lt"/>
                        <a:buAutoNum type="arabicPeriod"/>
                      </a:pPr>
                      <a:r>
                        <a:rPr lang="nl-NL" sz="1000" kern="1200">
                          <a:solidFill>
                            <a:schemeClr val="tx1"/>
                          </a:solidFill>
                          <a:latin typeface="DM Sans Regular"/>
                          <a:ea typeface="+mn-ea"/>
                          <a:cs typeface="+mn-cs"/>
                        </a:rPr>
                        <a:t>Combi-aannemer civiel/warmte moet per project aanbesteed worden.</a:t>
                      </a:r>
                    </a:p>
                    <a:p>
                      <a:pPr marL="342900" indent="-342900">
                        <a:buFont typeface="+mj-lt"/>
                        <a:buAutoNum type="arabicPeriod"/>
                      </a:pPr>
                      <a:r>
                        <a:rPr lang="nl-NL" sz="1000" kern="1200">
                          <a:solidFill>
                            <a:schemeClr val="tx1"/>
                          </a:solidFill>
                          <a:latin typeface="DM Sans Regular"/>
                          <a:ea typeface="+mn-ea"/>
                          <a:cs typeface="+mn-cs"/>
                        </a:rPr>
                        <a:t>Erkenning door &lt;naam warmtebedrijf&gt; van civiel aannemer?</a:t>
                      </a:r>
                    </a:p>
                  </a:txBody>
                  <a:tcPr/>
                </a:tc>
                <a:extLst>
                  <a:ext uri="{0D108BD9-81ED-4DB2-BD59-A6C34878D82A}">
                    <a16:rowId xmlns:a16="http://schemas.microsoft.com/office/drawing/2014/main" val="2829441365"/>
                  </a:ext>
                </a:extLst>
              </a:tr>
              <a:tr h="634616">
                <a:tc>
                  <a:txBody>
                    <a:bodyPr/>
                    <a:lstStyle/>
                    <a:p>
                      <a:pPr algn="ctr"/>
                      <a:r>
                        <a:rPr lang="nl-NL" sz="1600" b="1">
                          <a:latin typeface="DM Sans Regular"/>
                        </a:rPr>
                        <a:t>Variant 4</a:t>
                      </a:r>
                    </a:p>
                  </a:txBody>
                  <a:tcPr/>
                </a:tc>
                <a:tc>
                  <a:txBody>
                    <a:bodyPr/>
                    <a:lstStyle/>
                    <a:p>
                      <a:pPr marL="342900" indent="-342900">
                        <a:buFont typeface="+mj-lt"/>
                        <a:buAutoNum type="arabicPeriod"/>
                      </a:pPr>
                      <a:r>
                        <a:rPr lang="nl-NL" sz="1000">
                          <a:latin typeface="DM Sans Regular"/>
                        </a:rPr>
                        <a:t>Eén aannemer, één aanspreekpunt en contractpartij.</a:t>
                      </a:r>
                      <a:endParaRPr lang="nl-NL" sz="1000">
                        <a:latin typeface="DM Sans Regular" pitchFamily="2" charset="0"/>
                      </a:endParaRPr>
                    </a:p>
                    <a:p>
                      <a:pPr marL="342900" indent="-342900">
                        <a:buFont typeface="+mj-lt"/>
                        <a:buAutoNum type="arabicPeriod"/>
                      </a:pPr>
                      <a:r>
                        <a:rPr lang="nl-NL" sz="1000">
                          <a:latin typeface="DM Sans Regular" pitchFamily="2" charset="0"/>
                        </a:rPr>
                        <a:t>Geen afhankelijkheden tussen verschillende aannemers, planning en fasering. </a:t>
                      </a:r>
                    </a:p>
                    <a:p>
                      <a:pPr marL="342900" indent="-342900">
                        <a:buFont typeface="+mj-lt"/>
                        <a:buAutoNum type="arabicPeriod"/>
                      </a:pPr>
                      <a:r>
                        <a:rPr lang="nl-NL" sz="1000">
                          <a:latin typeface="DM Sans Regular"/>
                        </a:rPr>
                        <a:t>Voor omgeving is er één partij/aannemer.</a:t>
                      </a:r>
                    </a:p>
                    <a:p>
                      <a:pPr marL="342900" indent="-342900">
                        <a:buFont typeface="+mj-lt"/>
                        <a:buAutoNum type="arabicPeriod"/>
                      </a:pPr>
                      <a:r>
                        <a:rPr lang="nl-NL" sz="1000">
                          <a:latin typeface="DM Sans Regular"/>
                        </a:rPr>
                        <a:t>Vanuit gezamenlijke opdrachtgevers, kan je volstaan met één directievoerder op contract.</a:t>
                      </a:r>
                    </a:p>
                  </a:txBody>
                  <a:tcPr/>
                </a:tc>
                <a:tc>
                  <a:txBody>
                    <a:bodyPr/>
                    <a:lstStyle/>
                    <a:p>
                      <a:pPr marL="342900" indent="-342900">
                        <a:buFont typeface="+mj-lt"/>
                        <a:buAutoNum type="arabicPeriod"/>
                      </a:pPr>
                      <a:r>
                        <a:rPr lang="nl-NL" sz="1000">
                          <a:latin typeface="DM Sans Regular"/>
                        </a:rPr>
                        <a:t>Het komen tot één gezamenlijk/combi (RAW) bestek vraagt de nodige tijd en investering.</a:t>
                      </a:r>
                      <a:endParaRPr lang="nl-NL" sz="1000">
                        <a:latin typeface="DM Sans Regular" pitchFamily="2" charset="0"/>
                      </a:endParaRPr>
                    </a:p>
                    <a:p>
                      <a:pPr marL="342900" indent="-342900">
                        <a:buFont typeface="+mj-lt"/>
                        <a:buAutoNum type="arabicPeriod"/>
                      </a:pPr>
                      <a:r>
                        <a:rPr lang="nl-NL" sz="1000">
                          <a:latin typeface="DM Sans Regular"/>
                        </a:rPr>
                        <a:t>Aanbesteding en opdrachtverstrekking zal langer duren.</a:t>
                      </a:r>
                    </a:p>
                    <a:p>
                      <a:pPr marL="342900" indent="-342900">
                        <a:buFont typeface="+mj-lt"/>
                        <a:buAutoNum type="arabicPeriod"/>
                      </a:pPr>
                      <a:r>
                        <a:rPr lang="nl-NL" sz="1000">
                          <a:latin typeface="DM Sans Regular"/>
                        </a:rPr>
                        <a:t>Eén hoofdaannemer betekent niet dat één partij ook alles uitvoert. Vaak schrijft één hoofdaannemer in met één of meerdere onderaannemers. Dan is er toch weer sprake van afstemming en afhankelijkheden. </a:t>
                      </a:r>
                    </a:p>
                    <a:p>
                      <a:pPr marL="342900" indent="-342900">
                        <a:buFont typeface="+mj-lt"/>
                        <a:buAutoNum type="arabicPeriod"/>
                      </a:pPr>
                      <a:r>
                        <a:rPr lang="nl-NL" sz="1000">
                          <a:latin typeface="DM Sans Regular" pitchFamily="2" charset="0"/>
                        </a:rPr>
                        <a:t>Lastig om die ene directievoerder alle mandaat te geven op verschillende disciplines. Naast mandaat is vakinhoudelijke kennis op alle disciplines heel lastig bij één persoon te beleggen. </a:t>
                      </a:r>
                    </a:p>
                    <a:p>
                      <a:pPr marL="342900" indent="-342900">
                        <a:buFont typeface="+mj-lt"/>
                        <a:buAutoNum type="arabicPeriod"/>
                      </a:pPr>
                      <a:r>
                        <a:rPr lang="nl-NL" sz="1000">
                          <a:latin typeface="DM Sans Regular"/>
                        </a:rPr>
                        <a:t>Aannemer zal mogelijk minder bekend zijn met het convenant. </a:t>
                      </a:r>
                    </a:p>
                  </a:txBody>
                  <a:tcPr/>
                </a:tc>
                <a:extLst>
                  <a:ext uri="{0D108BD9-81ED-4DB2-BD59-A6C34878D82A}">
                    <a16:rowId xmlns:a16="http://schemas.microsoft.com/office/drawing/2014/main" val="1396149220"/>
                  </a:ext>
                </a:extLst>
              </a:tr>
            </a:tbl>
          </a:graphicData>
        </a:graphic>
      </p:graphicFrame>
    </p:spTree>
    <p:extLst>
      <p:ext uri="{BB962C8B-B14F-4D97-AF65-F5344CB8AC3E}">
        <p14:creationId xmlns:p14="http://schemas.microsoft.com/office/powerpoint/2010/main" val="9752529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CFEE2-FDA7-01E9-AC77-EC43405DD021}"/>
            </a:ext>
          </a:extLst>
        </p:cNvPr>
        <p:cNvGrpSpPr/>
        <p:nvPr/>
      </p:nvGrpSpPr>
      <p:grpSpPr>
        <a:xfrm>
          <a:off x="0" y="0"/>
          <a:ext cx="0" cy="0"/>
          <a:chOff x="0" y="0"/>
          <a:chExt cx="0" cy="0"/>
        </a:xfrm>
      </p:grpSpPr>
      <p:pic>
        <p:nvPicPr>
          <p:cNvPr id="218" name="Afbeelding" descr="Afbeelding">
            <a:extLst>
              <a:ext uri="{FF2B5EF4-FFF2-40B4-BE49-F238E27FC236}">
                <a16:creationId xmlns:a16="http://schemas.microsoft.com/office/drawing/2014/main" id="{3188F29D-929F-07C5-7327-7729A1879BE5}"/>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graphicFrame>
        <p:nvGraphicFramePr>
          <p:cNvPr id="2" name="Tabel 1">
            <a:extLst>
              <a:ext uri="{FF2B5EF4-FFF2-40B4-BE49-F238E27FC236}">
                <a16:creationId xmlns:a16="http://schemas.microsoft.com/office/drawing/2014/main" id="{C2477DBC-3FE1-86DB-461D-2C0A416FE459}"/>
              </a:ext>
            </a:extLst>
          </p:cNvPr>
          <p:cNvGraphicFramePr>
            <a:graphicFrameLocks noGrp="1"/>
          </p:cNvGraphicFramePr>
          <p:nvPr>
            <p:extLst>
              <p:ext uri="{D42A27DB-BD31-4B8C-83A1-F6EECF244321}">
                <p14:modId xmlns:p14="http://schemas.microsoft.com/office/powerpoint/2010/main" val="1634810741"/>
              </p:ext>
            </p:extLst>
          </p:nvPr>
        </p:nvGraphicFramePr>
        <p:xfrm>
          <a:off x="176084" y="1640271"/>
          <a:ext cx="11844592" cy="4861560"/>
        </p:xfrm>
        <a:graphic>
          <a:graphicData uri="http://schemas.openxmlformats.org/drawingml/2006/table">
            <a:tbl>
              <a:tblPr firstRow="1" bandRow="1">
                <a:tableStyleId>{72833802-FEF1-4C79-8D5D-14CF1EAF98D9}</a:tableStyleId>
              </a:tblPr>
              <a:tblGrid>
                <a:gridCol w="957223">
                  <a:extLst>
                    <a:ext uri="{9D8B030D-6E8A-4147-A177-3AD203B41FA5}">
                      <a16:colId xmlns:a16="http://schemas.microsoft.com/office/drawing/2014/main" val="3529939532"/>
                    </a:ext>
                  </a:extLst>
                </a:gridCol>
                <a:gridCol w="1395288">
                  <a:extLst>
                    <a:ext uri="{9D8B030D-6E8A-4147-A177-3AD203B41FA5}">
                      <a16:colId xmlns:a16="http://schemas.microsoft.com/office/drawing/2014/main" val="3343447187"/>
                    </a:ext>
                  </a:extLst>
                </a:gridCol>
                <a:gridCol w="7688424">
                  <a:extLst>
                    <a:ext uri="{9D8B030D-6E8A-4147-A177-3AD203B41FA5}">
                      <a16:colId xmlns:a16="http://schemas.microsoft.com/office/drawing/2014/main" val="2406516537"/>
                    </a:ext>
                  </a:extLst>
                </a:gridCol>
                <a:gridCol w="1803657">
                  <a:extLst>
                    <a:ext uri="{9D8B030D-6E8A-4147-A177-3AD203B41FA5}">
                      <a16:colId xmlns:a16="http://schemas.microsoft.com/office/drawing/2014/main" val="3464767124"/>
                    </a:ext>
                  </a:extLst>
                </a:gridCol>
              </a:tblGrid>
              <a:tr h="184180">
                <a:tc>
                  <a:txBody>
                    <a:bodyPr/>
                    <a:lstStyle/>
                    <a:p>
                      <a:endParaRPr lang="nl-NL" sz="1050">
                        <a:solidFill>
                          <a:schemeClr val="tx1"/>
                        </a:solidFill>
                        <a:latin typeface="DM Sans Regular" pitchFamily="2"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75000"/>
                      </a:schemeClr>
                    </a:solidFill>
                  </a:tcPr>
                </a:tc>
                <a:tc gridSpan="2">
                  <a:txBody>
                    <a:bodyPr/>
                    <a:lstStyle/>
                    <a:p>
                      <a:r>
                        <a:rPr lang="nl-NL" sz="1200">
                          <a:solidFill>
                            <a:schemeClr val="tx1"/>
                          </a:solidFill>
                          <a:latin typeface="DM Sans Regular" pitchFamily="2" charset="0"/>
                        </a:rPr>
                        <a:t>Aanbestedingsvormen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75000"/>
                      </a:schemeClr>
                    </a:solidFill>
                  </a:tcPr>
                </a:tc>
                <a:tc hMerge="1">
                  <a:txBody>
                    <a:bodyPr/>
                    <a:lstStyle/>
                    <a:p>
                      <a:endParaRPr lang="nl-NL"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solidFill>
                            <a:schemeClr val="tx1"/>
                          </a:solidFill>
                          <a:latin typeface="DM Sans Regular" pitchFamily="2" charset="0"/>
                        </a:rPr>
                        <a:t>Opmerking</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369706049"/>
                  </a:ext>
                </a:extLst>
              </a:tr>
              <a:tr h="332675">
                <a:tc rowSpan="3">
                  <a:txBody>
                    <a:bodyPr/>
                    <a:lstStyle/>
                    <a:p>
                      <a:r>
                        <a:rPr lang="nl-NL" sz="800" b="1">
                          <a:latin typeface="DM Sans Regular"/>
                        </a:rPr>
                        <a:t>Gemeente &lt;naam gemeente&gt;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DM Sans Regular"/>
                          <a:ea typeface="+mn-ea"/>
                          <a:cs typeface="+mn-cs"/>
                        </a:rPr>
                        <a:t>1 op 1 </a:t>
                      </a:r>
                      <a:r>
                        <a:rPr lang="nl-NL" sz="800">
                          <a:solidFill>
                            <a:schemeClr val="accent1"/>
                          </a:solidFill>
                          <a:latin typeface="DM Sans Regular"/>
                        </a:rPr>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nl-NL" sz="900">
                          <a:latin typeface="DM Sans Regular"/>
                        </a:rPr>
                        <a:t>Opdracht gaat naar één van de &lt;aantal&gt; regionale aannemers. </a:t>
                      </a:r>
                    </a:p>
                    <a:p>
                      <a:r>
                        <a:rPr lang="nl-NL" sz="900">
                          <a:latin typeface="DM Sans Regular"/>
                        </a:rPr>
                        <a:t>Op basis van onderbouwing kan de aanbestedingsgrens van 50k opgerekt worden naar 150k.</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nl-NL" sz="900">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31870765"/>
                  </a:ext>
                </a:extLst>
              </a:tr>
              <a:tr h="332675">
                <a:tc vMerge="1">
                  <a:txBody>
                    <a:bodyPr/>
                    <a:lstStyle/>
                    <a:p>
                      <a:endParaRPr lang="nl-NL"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DM Sans Regular"/>
                          <a:ea typeface="+mn-ea"/>
                          <a:cs typeface="+mn-cs"/>
                        </a:rPr>
                        <a:t>Meervoudig onderhands </a:t>
                      </a:r>
                      <a:r>
                        <a:rPr lang="nl-NL" sz="800">
                          <a:solidFill>
                            <a:schemeClr val="accent1"/>
                          </a:solidFill>
                          <a:latin typeface="DM Sans Regular"/>
                        </a:rPr>
                        <a:t>2️⃣</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DM Sans Regular"/>
                        </a:rPr>
                        <a:t>Opdracht gaat naar één van de &lt;aantal&gt; regionale aannemers. </a:t>
                      </a:r>
                      <a:br>
                        <a:rPr lang="nl-NL" sz="900">
                          <a:latin typeface="DM Sans Regular"/>
                        </a:rPr>
                      </a:br>
                      <a:r>
                        <a:rPr lang="nl-NL" sz="900">
                          <a:latin typeface="DM Sans Regular"/>
                        </a:rPr>
                        <a:t>Op basis van onderbouwing kan de aanbestedingsgrens van 1,5 </a:t>
                      </a:r>
                      <a:r>
                        <a:rPr lang="nl-NL" sz="900" err="1">
                          <a:latin typeface="DM Sans Regular"/>
                        </a:rPr>
                        <a:t>mln</a:t>
                      </a:r>
                      <a:r>
                        <a:rPr lang="nl-NL" sz="900">
                          <a:latin typeface="DM Sans Regular"/>
                        </a:rPr>
                        <a:t> opgerekt worden naar 3 mln.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98661058"/>
                  </a:ext>
                </a:extLst>
              </a:tr>
              <a:tr h="332675">
                <a:tc vMerge="1">
                  <a:txBody>
                    <a:bodyPr/>
                    <a:lstStyle/>
                    <a:p>
                      <a:endParaRPr lang="nl-NL"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DM Sans Regular"/>
                          <a:ea typeface="+mn-ea"/>
                          <a:cs typeface="+mn-cs"/>
                        </a:rPr>
                        <a:t>Nationaal Openbaar</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kern="1200">
                          <a:solidFill>
                            <a:schemeClr val="tx1"/>
                          </a:solidFill>
                          <a:latin typeface="DM Sans Regular"/>
                          <a:ea typeface="+mn-ea"/>
                          <a:cs typeface="+mn-cs"/>
                        </a:rPr>
                        <a:t>'Meervoudig onderhands' en 'Nationaal Openbaar' zijn de meest voorkomende aanbestedingsvormen (</a:t>
                      </a:r>
                      <a:r>
                        <a:rPr lang="nl-NL" sz="900">
                          <a:latin typeface="DM Sans Regular"/>
                        </a:rPr>
                        <a:t>e.e.a. heeft te maken met materiaal leverantie wat onderdeel is van het bestek en de aanneemsom opdrijft. Dit kan een nadelig effect hebben op de doorlooptijd).</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416882991"/>
                  </a:ext>
                </a:extLst>
              </a:tr>
              <a:tr h="221783">
                <a:tc rowSpan="4">
                  <a:txBody>
                    <a:bodyPr/>
                    <a:lstStyle/>
                    <a:p>
                      <a:r>
                        <a:rPr lang="nl-NL" sz="800" b="1">
                          <a:latin typeface="DM Sans Regular"/>
                        </a:rPr>
                        <a:t>&lt;naam warmtebedrijf&gt;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800" kern="1200">
                          <a:solidFill>
                            <a:schemeClr val="tx1"/>
                          </a:solidFill>
                          <a:latin typeface="DM Sans Regular"/>
                          <a:ea typeface="+mn-ea"/>
                          <a:cs typeface="+mn-cs"/>
                        </a:rPr>
                        <a:t>1 op 1 </a:t>
                      </a:r>
                      <a:br>
                        <a:rPr lang="nl-NL" sz="800" kern="1200">
                          <a:solidFill>
                            <a:srgbClr val="000000"/>
                          </a:solidFill>
                          <a:latin typeface="DM Sans Regular"/>
                          <a:ea typeface="+mn-ea"/>
                          <a:cs typeface="+mn-cs"/>
                        </a:rPr>
                      </a:br>
                      <a:r>
                        <a:rPr lang="nl-NL" sz="700" kern="1200">
                          <a:solidFill>
                            <a:schemeClr val="tx1"/>
                          </a:solidFill>
                          <a:latin typeface="DM Sans Regular"/>
                          <a:ea typeface="+mn-ea"/>
                          <a:cs typeface="+mn-cs"/>
                        </a:rPr>
                        <a:t>(raamovereenkomst) </a:t>
                      </a:r>
                      <a:r>
                        <a:rPr lang="nl-NL" sz="900">
                          <a:solidFill>
                            <a:schemeClr val="accent1"/>
                          </a:solidFill>
                          <a:latin typeface="DM Sans Regular"/>
                        </a:rPr>
                        <a:t>3️⃣</a:t>
                      </a:r>
                      <a:r>
                        <a:rPr lang="nl-NL" sz="300">
                          <a:solidFill>
                            <a:schemeClr val="accent1"/>
                          </a:solidFill>
                          <a:latin typeface="DM Sans Regular"/>
                        </a:rPr>
                        <a:t> </a:t>
                      </a:r>
                      <a:endParaRPr lang="nl-NL" sz="900">
                        <a:solidFill>
                          <a:schemeClr val="accent1"/>
                        </a:solidFill>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r>
                        <a:rPr lang="nl-NL" sz="900" kern="1200">
                          <a:solidFill>
                            <a:schemeClr val="tx1"/>
                          </a:solidFill>
                          <a:latin typeface="DM Sans Regular"/>
                          <a:ea typeface="+mn-ea"/>
                          <a:cs typeface="+mn-cs"/>
                        </a:rPr>
                        <a:t>Opdracht is o.b.v. raamovereenkomst, tenzij dit een complex project is (bijv. boringen en/of zinkers) dan meervoudig onderhands uitzetten bij regioaannemers.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rowSpan="4">
                  <a:txBody>
                    <a:bodyPr/>
                    <a:lstStyle/>
                    <a:p>
                      <a:r>
                        <a:rPr lang="nl-NL" sz="900" kern="1200">
                          <a:solidFill>
                            <a:schemeClr val="tx1"/>
                          </a:solidFill>
                          <a:latin typeface="DM Sans Regular"/>
                          <a:ea typeface="+mn-ea"/>
                          <a:cs typeface="+mn-cs"/>
                        </a:rPr>
                        <a:t>&lt;naam warmtebedrijf&gt; heeft &lt;aantal&gt; raamcontracten voor alle ‘standaard’ kleinere (&lt;500k) en middelgrote (&lt;5.300k) projecten. Voor bijzondere projecten (waaronder &gt;5000k) en/of risicovolle projecten) kunnen werkzaamheden buiten de raamcontracten om in opdracht gegeven worden conform &lt;naam warmtebedrijf&gt; inkoopbeleid.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extLst>
                  <a:ext uri="{0D108BD9-81ED-4DB2-BD59-A6C34878D82A}">
                    <a16:rowId xmlns:a16="http://schemas.microsoft.com/office/drawing/2014/main" val="36937383"/>
                  </a:ext>
                </a:extLst>
              </a:tr>
              <a:tr h="332675">
                <a:tc vMerge="1">
                  <a:txBody>
                    <a:bodyPr/>
                    <a:lstStyle/>
                    <a:p>
                      <a:endParaRPr lang="nl-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DM Sans Regular"/>
                          <a:ea typeface="+mn-ea"/>
                          <a:cs typeface="+mn-cs"/>
                        </a:rPr>
                        <a:t>Meervoudig onderhands </a:t>
                      </a:r>
                      <a:r>
                        <a:rPr lang="nl-NL" sz="700" kern="1200">
                          <a:solidFill>
                            <a:schemeClr val="tx1"/>
                          </a:solidFill>
                          <a:latin typeface="DM Sans Regular"/>
                          <a:ea typeface="+mn-ea"/>
                          <a:cs typeface="+mn-cs"/>
                        </a:rPr>
                        <a:t>(regioaannemers)</a:t>
                      </a:r>
                      <a:r>
                        <a:rPr lang="nl-NL" sz="800" kern="1200">
                          <a:solidFill>
                            <a:schemeClr val="tx1"/>
                          </a:solidFill>
                          <a:latin typeface="DM Sans Regular"/>
                          <a:ea typeface="+mn-ea"/>
                          <a:cs typeface="+mn-cs"/>
                        </a:rPr>
                        <a:t> </a:t>
                      </a:r>
                      <a:r>
                        <a:rPr lang="nl-NL" sz="800">
                          <a:solidFill>
                            <a:schemeClr val="accent1"/>
                          </a:solidFill>
                          <a:latin typeface="DM Sans Regular"/>
                        </a:rPr>
                        <a:t>4️⃣</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r>
                        <a:rPr lang="nl-NL" sz="900">
                          <a:latin typeface="DM Sans Regular"/>
                        </a:rPr>
                        <a:t>Opdracht is o.b.v. meervoudig onderhands bij regioaannemers, tenzij dit eenvoudige en repeterende werkzaamheden zijn dan is een opdracht o.b.v. raamovereenkomst ook mogelijk.</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vMerge="1">
                  <a:txBody>
                    <a:bodyPr/>
                    <a:lstStyle/>
                    <a:p>
                      <a:endParaRPr lang="nl-NL"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317166"/>
                  </a:ext>
                </a:extLst>
              </a:tr>
              <a:tr h="332675">
                <a:tc vMerge="1">
                  <a:txBody>
                    <a:bodyPr/>
                    <a:lstStyle/>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DM Sans Regular"/>
                          <a:ea typeface="+mn-ea"/>
                          <a:cs typeface="+mn-cs"/>
                        </a:rPr>
                        <a:t>Meervoudig onderhands </a:t>
                      </a:r>
                      <a:br>
                        <a:rPr lang="nl-NL" sz="800" kern="1200">
                          <a:solidFill>
                            <a:srgbClr val="000000"/>
                          </a:solidFill>
                          <a:latin typeface="DM Sans Regular"/>
                          <a:ea typeface="+mn-ea"/>
                          <a:cs typeface="+mn-cs"/>
                        </a:rPr>
                      </a:br>
                      <a:r>
                        <a:rPr lang="nl-NL" sz="700" kern="1200">
                          <a:solidFill>
                            <a:schemeClr val="tx1"/>
                          </a:solidFill>
                          <a:latin typeface="DM Sans Regular"/>
                          <a:ea typeface="+mn-ea"/>
                          <a:cs typeface="+mn-cs"/>
                        </a:rPr>
                        <a:t>(erkende partijen)</a:t>
                      </a:r>
                      <a:r>
                        <a:rPr lang="nl-NL" sz="800" kern="1200">
                          <a:solidFill>
                            <a:schemeClr val="tx1"/>
                          </a:solidFill>
                          <a:latin typeface="DM Sans Regular"/>
                          <a:ea typeface="+mn-ea"/>
                          <a:cs typeface="+mn-cs"/>
                        </a:rPr>
                        <a:t> 5️⃣</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r>
                        <a:rPr lang="nl-NL" sz="900">
                          <a:latin typeface="DM Sans Regular"/>
                        </a:rPr>
                        <a:t>Opdracht is o.b.v. meervoudig onderhands bij &lt;aantal&gt; erkende aannemers.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vMerge="1">
                  <a:txBody>
                    <a:bodyPr/>
                    <a:lstStyle/>
                    <a:p>
                      <a:endParaRPr lang="nl-NL"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3053770"/>
                  </a:ext>
                </a:extLst>
              </a:tr>
              <a:tr h="332675">
                <a:tc vMerge="1">
                  <a:txBody>
                    <a:bodyPr/>
                    <a:lstStyle/>
                    <a:p>
                      <a:endParaRPr lang="nl-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DM Sans Regular"/>
                          <a:ea typeface="+mn-ea"/>
                          <a:cs typeface="+mn-cs"/>
                        </a:rPr>
                        <a:t>Europees </a:t>
                      </a:r>
                      <a:br>
                        <a:rPr lang="nl-NL" sz="800" kern="1200">
                          <a:solidFill>
                            <a:srgbClr val="000000"/>
                          </a:solidFill>
                          <a:latin typeface="DM Sans Regular"/>
                          <a:ea typeface="+mn-ea"/>
                          <a:cs typeface="+mn-cs"/>
                        </a:rPr>
                      </a:br>
                      <a:r>
                        <a:rPr lang="nl-NL" sz="700" kern="1200">
                          <a:solidFill>
                            <a:schemeClr val="tx1"/>
                          </a:solidFill>
                          <a:latin typeface="DM Sans Regular"/>
                          <a:ea typeface="+mn-ea"/>
                          <a:cs typeface="+mn-cs"/>
                        </a:rPr>
                        <a:t>(erkende partijen)</a:t>
                      </a:r>
                      <a:r>
                        <a:rPr lang="nl-NL" sz="800" kern="1200">
                          <a:solidFill>
                            <a:schemeClr val="tx1"/>
                          </a:solidFill>
                          <a:latin typeface="DM Sans Regular"/>
                          <a:ea typeface="+mn-ea"/>
                          <a:cs typeface="+mn-cs"/>
                        </a:rPr>
                        <a:t> 6️⃣</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a:txBody>
                    <a:bodyPr/>
                    <a:lstStyle/>
                    <a:p>
                      <a:r>
                        <a:rPr lang="nl-NL" sz="900">
                          <a:latin typeface="DM Sans Regular"/>
                        </a:rPr>
                        <a:t>EU-aanbesteding doen onder de erkende partijen. Tevens kan ervoor gekozen worden om een EU-aanbesteding te doen in samenwerking met andere partners. &lt;naam warmtebedrijf&gt; heeft &lt;aantal&gt; percelen gegund, maar in specifieke situaties kan &lt;naam warmtebedrijf&gt; besluiten om werken buiten de &lt;aantal&gt; gebiedsaannemers aan te besteden. Dat gaat dan in beginsel via de ‘open erkenningsregeling’ (nieuwe partijen kunnen daarbij erkend worden). Daarnaast kan gekozen worden om werkzaamheden daar aan &lt;naam warmtebedrijf&gt; gelieerde partners te laten aanbesteden/uit te voeren. In deze gevallen zal &lt;naam warmtebedrijf&gt; wel een transparante uitleg aan haar gebiedsaannemers moeten geven.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alpha val="20000"/>
                      </a:schemeClr>
                    </a:solidFill>
                  </a:tcPr>
                </a:tc>
                <a:tc vMerge="1">
                  <a:txBody>
                    <a:bodyPr/>
                    <a:lstStyle/>
                    <a:p>
                      <a:endParaRPr lang="nl-NL" sz="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8745862"/>
                  </a:ext>
                </a:extLst>
              </a:tr>
              <a:tr h="332675">
                <a:tc rowSpan="4">
                  <a:txBody>
                    <a:bodyPr/>
                    <a:lstStyle/>
                    <a:p>
                      <a:r>
                        <a:rPr lang="nl-NL" sz="800" b="1">
                          <a:latin typeface="DM Sans Regular"/>
                        </a:rPr>
                        <a:t>&lt;naam E/G netbeheerder&gt; / &lt;naam waterbedrijf&gt;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DM Sans Regular"/>
                          <a:ea typeface="+mn-ea"/>
                          <a:cs typeface="+mn-cs"/>
                        </a:rPr>
                        <a:t>1 op 1 – Binnen combi contract </a:t>
                      </a:r>
                      <a:r>
                        <a:rPr lang="nl-NL" sz="800">
                          <a:solidFill>
                            <a:schemeClr val="accent1"/>
                          </a:solidFill>
                          <a:latin typeface="DM Sans Regular"/>
                        </a:rPr>
                        <a:t>7️⃣</a:t>
                      </a:r>
                      <a:endParaRPr lang="nl-NL" sz="800" kern="1200">
                        <a:solidFill>
                          <a:schemeClr val="tx1"/>
                        </a:solidFill>
                        <a:latin typeface="DM Sans Regular"/>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nl-NL" sz="900">
                          <a:latin typeface="DM Sans Regular"/>
                        </a:rPr>
                        <a:t>&lt;naam E/G netbeheerder&gt; / &lt;naam waterbedrijf&gt; hebben &lt;aantal&gt; aannemers geselecteerd die vanuit het gezamenlijke portfolio werk krijgen toebedeeld.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nl-NL" sz="900">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784881907"/>
                  </a:ext>
                </a:extLst>
              </a:tr>
              <a:tr h="332675">
                <a:tc vMerge="1">
                  <a:txBody>
                    <a:bodyPr/>
                    <a:lstStyle/>
                    <a:p>
                      <a:endParaRPr lang="nl-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DM Sans Regular"/>
                          <a:ea typeface="+mn-ea"/>
                          <a:cs typeface="+mn-cs"/>
                        </a:rPr>
                        <a:t>1 op 1 – Buiten combi contract </a:t>
                      </a:r>
                      <a:r>
                        <a:rPr lang="nl-NL" sz="800">
                          <a:solidFill>
                            <a:schemeClr val="accent1"/>
                          </a:solidFill>
                          <a:latin typeface="DM Sans Regular"/>
                        </a:rPr>
                        <a:t>8️⃣</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nl-NL" sz="900">
                          <a:latin typeface="DM Sans Regular"/>
                        </a:rPr>
                        <a:t>&lt;naam E/G netbeheerder&gt; / &lt;naam waterbedrijf&gt; hebben contractuele vrijheid om werken aan derden te gunnen buiten het contract dat zij als gezamenlijke partijen hebben gesloten met aannemers.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nl-NL" sz="900">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610050832"/>
                  </a:ext>
                </a:extLst>
              </a:tr>
              <a:tr h="207922">
                <a:tc vMerge="1">
                  <a:txBody>
                    <a:bodyPr/>
                    <a:lstStyle/>
                    <a:p>
                      <a:endParaRPr lang="nl-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kern="1200">
                          <a:solidFill>
                            <a:schemeClr val="tx1"/>
                          </a:solidFill>
                          <a:latin typeface="DM Sans Regular"/>
                          <a:ea typeface="+mn-ea"/>
                          <a:cs typeface="+mn-cs"/>
                        </a:rPr>
                        <a:t>Meervoudig onderhands </a:t>
                      </a:r>
                      <a:r>
                        <a:rPr lang="nl-NL" sz="900">
                          <a:solidFill>
                            <a:schemeClr val="accent1"/>
                          </a:solidFill>
                          <a:latin typeface="DM Sans Regular"/>
                        </a:rPr>
                        <a:t>9️⃣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a:latin typeface="DM Sans Regular"/>
                        </a:rPr>
                        <a:t>Gezamenlijke aanbesteding (variant 4) kan met gezamenlijk bestek, aanbesteding en opdrachtverstrekking, maar kan ook o.b.v. gecombineerd bestek. Deze variant is eenvoudiger te realiseren. De samenwerkende partners maken gezamenlijk een algemeen bestekdeel waarnaast iedere partner zijn/haar eigen bestekdeel toevoegt incl. voorwaarden. Dit tezamen maakt het gecombineerde bestek dat gezamenlijk aanbesteed wordt. Uit aanbesteding komen &lt;aantal&gt; inschrijfstaten voor verschillende bestekken waarop individuele opdrachtverstrekking plaatsvindt. Het algemene bestekdeel wordt door een van de partners in opdracht gegeven en verrekend met overige partners.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68638207"/>
                  </a:ext>
                </a:extLst>
              </a:tr>
              <a:tr h="373156">
                <a:tc vMerge="1">
                  <a:txBody>
                    <a:bodyPr/>
                    <a:lstStyle/>
                    <a:p>
                      <a:endParaRPr lang="nl-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a:solidFill>
                            <a:schemeClr val="tx1"/>
                          </a:solidFill>
                          <a:latin typeface="DM Sans Regular"/>
                          <a:ea typeface="+mn-ea"/>
                          <a:cs typeface="+mn-cs"/>
                        </a:rPr>
                        <a:t>Europees</a:t>
                      </a:r>
                      <a:r>
                        <a:rPr lang="nl-NL" sz="900">
                          <a:solidFill>
                            <a:schemeClr val="accent1"/>
                          </a:solidFill>
                          <a:latin typeface="DM Sans Regular"/>
                        </a:rPr>
                        <a:t>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vMerge="1">
                  <a:txBody>
                    <a:bodyPr/>
                    <a:lstStyle/>
                    <a:p>
                      <a:endParaRPr lang="nl-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nl-NL"/>
                    </a:p>
                  </a:txBody>
                  <a:tcPr/>
                </a:tc>
                <a:extLst>
                  <a:ext uri="{0D108BD9-81ED-4DB2-BD59-A6C34878D82A}">
                    <a16:rowId xmlns:a16="http://schemas.microsoft.com/office/drawing/2014/main" val="844215404"/>
                  </a:ext>
                </a:extLst>
              </a:tr>
            </a:tbl>
          </a:graphicData>
        </a:graphic>
      </p:graphicFrame>
      <p:sp>
        <p:nvSpPr>
          <p:cNvPr id="3" name="Paginatitel">
            <a:extLst>
              <a:ext uri="{FF2B5EF4-FFF2-40B4-BE49-F238E27FC236}">
                <a16:creationId xmlns:a16="http://schemas.microsoft.com/office/drawing/2014/main" id="{8383D935-191A-3AF5-F5B0-99400A968244}"/>
              </a:ext>
            </a:extLst>
          </p:cNvPr>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Keuze variant aanbesteding - aanbestedingsvormen</a:t>
            </a:r>
            <a:endParaRPr b="1">
              <a:latin typeface="DM Sans Regular" pitchFamily="2" charset="0"/>
            </a:endParaRPr>
          </a:p>
        </p:txBody>
      </p:sp>
      <p:sp>
        <p:nvSpPr>
          <p:cNvPr id="4" name="Tekstvak 3">
            <a:extLst>
              <a:ext uri="{FF2B5EF4-FFF2-40B4-BE49-F238E27FC236}">
                <a16:creationId xmlns:a16="http://schemas.microsoft.com/office/drawing/2014/main" id="{55A8A081-A19D-16C3-89BA-97C9E23CB07A}"/>
              </a:ext>
            </a:extLst>
          </p:cNvPr>
          <p:cNvSpPr txBox="1"/>
          <p:nvPr/>
        </p:nvSpPr>
        <p:spPr>
          <a:xfrm>
            <a:off x="731819" y="1026715"/>
            <a:ext cx="10658493" cy="584775"/>
          </a:xfrm>
          <a:prstGeom prst="rect">
            <a:avLst/>
          </a:prstGeom>
          <a:noFill/>
        </p:spPr>
        <p:txBody>
          <a:bodyPr wrap="square" rtlCol="0">
            <a:spAutoFit/>
          </a:bodyPr>
          <a:lstStyle/>
          <a:p>
            <a:pPr defTabSz="914400" fontAlgn="ctr"/>
            <a:r>
              <a:rPr lang="nl-NL" sz="1600">
                <a:latin typeface="DM Sans Regular"/>
              </a:rPr>
              <a:t>Er zijn verschillende aanbestedingsvormen naar aannemers, die mede afhankelijk zijn van de aanbestedingsgrenzen en -procedures. Hieronder staan per organisatie de mogelijke vormen weergegeven.</a:t>
            </a:r>
          </a:p>
        </p:txBody>
      </p:sp>
    </p:spTree>
    <p:extLst>
      <p:ext uri="{BB962C8B-B14F-4D97-AF65-F5344CB8AC3E}">
        <p14:creationId xmlns:p14="http://schemas.microsoft.com/office/powerpoint/2010/main" val="34969689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CC7E3-EA14-0F27-734C-17B316954370}"/>
            </a:ext>
          </a:extLst>
        </p:cNvPr>
        <p:cNvGrpSpPr/>
        <p:nvPr/>
      </p:nvGrpSpPr>
      <p:grpSpPr>
        <a:xfrm>
          <a:off x="0" y="0"/>
          <a:ext cx="0" cy="0"/>
          <a:chOff x="0" y="0"/>
          <a:chExt cx="0" cy="0"/>
        </a:xfrm>
      </p:grpSpPr>
      <p:pic>
        <p:nvPicPr>
          <p:cNvPr id="213" name="Afbeelding" descr="Afbeelding">
            <a:extLst>
              <a:ext uri="{FF2B5EF4-FFF2-40B4-BE49-F238E27FC236}">
                <a16:creationId xmlns:a16="http://schemas.microsoft.com/office/drawing/2014/main" id="{2D93446C-6B32-086D-38C3-7B329220596F}"/>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cxnSp>
        <p:nvCxnSpPr>
          <p:cNvPr id="4" name="Rechte verbindingslijn 3">
            <a:extLst>
              <a:ext uri="{FF2B5EF4-FFF2-40B4-BE49-F238E27FC236}">
                <a16:creationId xmlns:a16="http://schemas.microsoft.com/office/drawing/2014/main" id="{3C17592E-4022-003B-F882-4A775E744CC7}"/>
              </a:ext>
            </a:extLst>
          </p:cNvPr>
          <p:cNvCxnSpPr>
            <a:cxnSpLocks/>
          </p:cNvCxnSpPr>
          <p:nvPr/>
        </p:nvCxnSpPr>
        <p:spPr>
          <a:xfrm>
            <a:off x="5252337" y="5109050"/>
            <a:ext cx="0" cy="1165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C4531E18-FC6B-9C36-2043-A5C1C974BAE4}"/>
              </a:ext>
            </a:extLst>
          </p:cNvPr>
          <p:cNvCxnSpPr>
            <a:cxnSpLocks/>
          </p:cNvCxnSpPr>
          <p:nvPr/>
        </p:nvCxnSpPr>
        <p:spPr>
          <a:xfrm flipH="1">
            <a:off x="7740537" y="3333649"/>
            <a:ext cx="9438" cy="1165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931965B5-ED6A-6939-1F9A-21890436EFB1}"/>
              </a:ext>
            </a:extLst>
          </p:cNvPr>
          <p:cNvCxnSpPr>
            <a:cxnSpLocks/>
          </p:cNvCxnSpPr>
          <p:nvPr/>
        </p:nvCxnSpPr>
        <p:spPr>
          <a:xfrm>
            <a:off x="9233516" y="1503468"/>
            <a:ext cx="0" cy="8256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152A5837-D95E-CBD9-4617-1A2B970692C0}"/>
              </a:ext>
            </a:extLst>
          </p:cNvPr>
          <p:cNvCxnSpPr>
            <a:cxnSpLocks/>
          </p:cNvCxnSpPr>
          <p:nvPr/>
        </p:nvCxnSpPr>
        <p:spPr>
          <a:xfrm flipH="1">
            <a:off x="7735818" y="1485916"/>
            <a:ext cx="9438" cy="11651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CA9134C5-90F1-F031-52D6-48E9EA725407}"/>
              </a:ext>
            </a:extLst>
          </p:cNvPr>
          <p:cNvCxnSpPr>
            <a:cxnSpLocks/>
          </p:cNvCxnSpPr>
          <p:nvPr/>
        </p:nvCxnSpPr>
        <p:spPr>
          <a:xfrm flipH="1">
            <a:off x="4681534" y="1485917"/>
            <a:ext cx="4512" cy="4734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A50C8D83-EDEE-E41B-0502-BDA8C05248FE}"/>
              </a:ext>
            </a:extLst>
          </p:cNvPr>
          <p:cNvCxnSpPr>
            <a:cxnSpLocks/>
          </p:cNvCxnSpPr>
          <p:nvPr/>
        </p:nvCxnSpPr>
        <p:spPr>
          <a:xfrm>
            <a:off x="3724787" y="1495433"/>
            <a:ext cx="0" cy="83366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595B7392-B606-E33D-28D8-63882380C313}"/>
              </a:ext>
            </a:extLst>
          </p:cNvPr>
          <p:cNvCxnSpPr>
            <a:cxnSpLocks/>
          </p:cNvCxnSpPr>
          <p:nvPr/>
        </p:nvCxnSpPr>
        <p:spPr>
          <a:xfrm>
            <a:off x="10740260" y="1488344"/>
            <a:ext cx="0" cy="508662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Afgeronde rechthoek 28">
            <a:extLst>
              <a:ext uri="{FF2B5EF4-FFF2-40B4-BE49-F238E27FC236}">
                <a16:creationId xmlns:a16="http://schemas.microsoft.com/office/drawing/2014/main" id="{CFE91C1F-DBAB-1244-CF4A-58F510D4FE0E}"/>
              </a:ext>
            </a:extLst>
          </p:cNvPr>
          <p:cNvSpPr/>
          <p:nvPr/>
        </p:nvSpPr>
        <p:spPr>
          <a:xfrm>
            <a:off x="10085422" y="1155060"/>
            <a:ext cx="1344515" cy="340372"/>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Europese drempel; </a:t>
            </a:r>
          </a:p>
          <a:p>
            <a:pPr algn="ctr"/>
            <a:r>
              <a:rPr lang="nl-NL" sz="900">
                <a:solidFill>
                  <a:schemeClr val="tx1"/>
                </a:solidFill>
              </a:rPr>
              <a:t>€ 5.382.000</a:t>
            </a:r>
          </a:p>
        </p:txBody>
      </p:sp>
      <p:sp>
        <p:nvSpPr>
          <p:cNvPr id="15" name="Afgeronde rechthoek 29">
            <a:extLst>
              <a:ext uri="{FF2B5EF4-FFF2-40B4-BE49-F238E27FC236}">
                <a16:creationId xmlns:a16="http://schemas.microsoft.com/office/drawing/2014/main" id="{2CB1EB97-1B26-4A71-3B0C-88EFE252842D}"/>
              </a:ext>
            </a:extLst>
          </p:cNvPr>
          <p:cNvSpPr/>
          <p:nvPr/>
        </p:nvSpPr>
        <p:spPr>
          <a:xfrm>
            <a:off x="683020" y="2676247"/>
            <a:ext cx="2109735" cy="270074"/>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Europees</a:t>
            </a:r>
          </a:p>
        </p:txBody>
      </p:sp>
      <p:sp>
        <p:nvSpPr>
          <p:cNvPr id="16" name="Afgeronde rechthoek 30">
            <a:extLst>
              <a:ext uri="{FF2B5EF4-FFF2-40B4-BE49-F238E27FC236}">
                <a16:creationId xmlns:a16="http://schemas.microsoft.com/office/drawing/2014/main" id="{C0FCF6AA-FE85-B90C-3A73-E139910AD95A}"/>
              </a:ext>
            </a:extLst>
          </p:cNvPr>
          <p:cNvSpPr/>
          <p:nvPr/>
        </p:nvSpPr>
        <p:spPr>
          <a:xfrm>
            <a:off x="683020" y="2329100"/>
            <a:ext cx="2109735" cy="274597"/>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Nationaal Openbaar</a:t>
            </a:r>
          </a:p>
        </p:txBody>
      </p:sp>
      <p:sp>
        <p:nvSpPr>
          <p:cNvPr id="17" name="Afgeronde rechthoek 32">
            <a:extLst>
              <a:ext uri="{FF2B5EF4-FFF2-40B4-BE49-F238E27FC236}">
                <a16:creationId xmlns:a16="http://schemas.microsoft.com/office/drawing/2014/main" id="{ED70107D-78FB-6141-AA31-B9CF4A477718}"/>
              </a:ext>
            </a:extLst>
          </p:cNvPr>
          <p:cNvSpPr/>
          <p:nvPr/>
        </p:nvSpPr>
        <p:spPr>
          <a:xfrm>
            <a:off x="683020" y="1981368"/>
            <a:ext cx="2109735" cy="274598"/>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Meervoudig onderhands 2️⃣</a:t>
            </a:r>
          </a:p>
        </p:txBody>
      </p:sp>
      <p:sp>
        <p:nvSpPr>
          <p:cNvPr id="18" name="Afgeronde rechthoek 33">
            <a:extLst>
              <a:ext uri="{FF2B5EF4-FFF2-40B4-BE49-F238E27FC236}">
                <a16:creationId xmlns:a16="http://schemas.microsoft.com/office/drawing/2014/main" id="{5A6D95D9-C3D9-D085-AF34-8883854358B0}"/>
              </a:ext>
            </a:extLst>
          </p:cNvPr>
          <p:cNvSpPr/>
          <p:nvPr/>
        </p:nvSpPr>
        <p:spPr>
          <a:xfrm>
            <a:off x="683020" y="1639701"/>
            <a:ext cx="2109735" cy="266797"/>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1 op 1 1️⃣</a:t>
            </a:r>
          </a:p>
        </p:txBody>
      </p:sp>
      <p:sp>
        <p:nvSpPr>
          <p:cNvPr id="19" name="Afgeronde rechthoek 34">
            <a:extLst>
              <a:ext uri="{FF2B5EF4-FFF2-40B4-BE49-F238E27FC236}">
                <a16:creationId xmlns:a16="http://schemas.microsoft.com/office/drawing/2014/main" id="{1355A0EF-597E-7223-B426-CBFEE4F15215}"/>
              </a:ext>
            </a:extLst>
          </p:cNvPr>
          <p:cNvSpPr/>
          <p:nvPr/>
        </p:nvSpPr>
        <p:spPr>
          <a:xfrm>
            <a:off x="3326763" y="1230733"/>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€ 50.000</a:t>
            </a:r>
          </a:p>
        </p:txBody>
      </p:sp>
      <p:sp>
        <p:nvSpPr>
          <p:cNvPr id="20" name="Afgeronde rechthoek 35">
            <a:extLst>
              <a:ext uri="{FF2B5EF4-FFF2-40B4-BE49-F238E27FC236}">
                <a16:creationId xmlns:a16="http://schemas.microsoft.com/office/drawing/2014/main" id="{FB4CBDBE-1D79-F34C-9509-3E124066F6B0}"/>
              </a:ext>
            </a:extLst>
          </p:cNvPr>
          <p:cNvSpPr/>
          <p:nvPr/>
        </p:nvSpPr>
        <p:spPr>
          <a:xfrm>
            <a:off x="4266250" y="1230733"/>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€ 150.000</a:t>
            </a:r>
          </a:p>
        </p:txBody>
      </p:sp>
      <p:sp>
        <p:nvSpPr>
          <p:cNvPr id="21" name="Afgeronde rechthoek 39">
            <a:extLst>
              <a:ext uri="{FF2B5EF4-FFF2-40B4-BE49-F238E27FC236}">
                <a16:creationId xmlns:a16="http://schemas.microsoft.com/office/drawing/2014/main" id="{BF27154E-6DB2-FB23-9F7A-633FF722E85A}"/>
              </a:ext>
            </a:extLst>
          </p:cNvPr>
          <p:cNvSpPr/>
          <p:nvPr/>
        </p:nvSpPr>
        <p:spPr>
          <a:xfrm>
            <a:off x="7325460" y="1230733"/>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€ 1.500.000</a:t>
            </a:r>
          </a:p>
        </p:txBody>
      </p:sp>
      <p:sp>
        <p:nvSpPr>
          <p:cNvPr id="22" name="Afgeronde rechthoek 43">
            <a:extLst>
              <a:ext uri="{FF2B5EF4-FFF2-40B4-BE49-F238E27FC236}">
                <a16:creationId xmlns:a16="http://schemas.microsoft.com/office/drawing/2014/main" id="{BAE249E5-36D5-5C24-0236-7DD7B327B4B7}"/>
              </a:ext>
            </a:extLst>
          </p:cNvPr>
          <p:cNvSpPr/>
          <p:nvPr/>
        </p:nvSpPr>
        <p:spPr>
          <a:xfrm>
            <a:off x="8825342" y="1230733"/>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€ 3.000.000</a:t>
            </a:r>
          </a:p>
        </p:txBody>
      </p:sp>
      <p:sp>
        <p:nvSpPr>
          <p:cNvPr id="23" name="Afgeronde rechthoek 15">
            <a:extLst>
              <a:ext uri="{FF2B5EF4-FFF2-40B4-BE49-F238E27FC236}">
                <a16:creationId xmlns:a16="http://schemas.microsoft.com/office/drawing/2014/main" id="{E10859CE-ADAC-BA48-EE5B-57211DBBBF12}"/>
              </a:ext>
            </a:extLst>
          </p:cNvPr>
          <p:cNvSpPr/>
          <p:nvPr/>
        </p:nvSpPr>
        <p:spPr>
          <a:xfrm>
            <a:off x="680067" y="5217393"/>
            <a:ext cx="2112681" cy="266797"/>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1 op 1 – Combi contract 7️⃣</a:t>
            </a:r>
          </a:p>
        </p:txBody>
      </p:sp>
      <p:cxnSp>
        <p:nvCxnSpPr>
          <p:cNvPr id="24" name="Rechte verbindingslijn 23">
            <a:extLst>
              <a:ext uri="{FF2B5EF4-FFF2-40B4-BE49-F238E27FC236}">
                <a16:creationId xmlns:a16="http://schemas.microsoft.com/office/drawing/2014/main" id="{E0106246-ECF7-1DF7-4498-B7DCF7E26B1C}"/>
              </a:ext>
            </a:extLst>
          </p:cNvPr>
          <p:cNvCxnSpPr>
            <a:cxnSpLocks/>
            <a:stCxn id="44" idx="2"/>
          </p:cNvCxnSpPr>
          <p:nvPr/>
        </p:nvCxnSpPr>
        <p:spPr>
          <a:xfrm>
            <a:off x="5944595" y="3332048"/>
            <a:ext cx="0" cy="116510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hthoek 24">
            <a:extLst>
              <a:ext uri="{FF2B5EF4-FFF2-40B4-BE49-F238E27FC236}">
                <a16:creationId xmlns:a16="http://schemas.microsoft.com/office/drawing/2014/main" id="{CAB46A17-9E28-5C0E-A95E-C083F1705328}"/>
              </a:ext>
            </a:extLst>
          </p:cNvPr>
          <p:cNvSpPr/>
          <p:nvPr/>
        </p:nvSpPr>
        <p:spPr>
          <a:xfrm>
            <a:off x="2932385" y="1629362"/>
            <a:ext cx="8617303" cy="287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6" name="Rechthoek 25">
            <a:extLst>
              <a:ext uri="{FF2B5EF4-FFF2-40B4-BE49-F238E27FC236}">
                <a16:creationId xmlns:a16="http://schemas.microsoft.com/office/drawing/2014/main" id="{0EA08947-9888-2797-3DA8-6786B9481759}"/>
              </a:ext>
            </a:extLst>
          </p:cNvPr>
          <p:cNvSpPr/>
          <p:nvPr/>
        </p:nvSpPr>
        <p:spPr>
          <a:xfrm>
            <a:off x="2937645" y="1987138"/>
            <a:ext cx="8617303" cy="2630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7" name="Rechthoek 26">
            <a:extLst>
              <a:ext uri="{FF2B5EF4-FFF2-40B4-BE49-F238E27FC236}">
                <a16:creationId xmlns:a16="http://schemas.microsoft.com/office/drawing/2014/main" id="{0EB7716C-4B12-8394-C57D-F069EDAEF0DD}"/>
              </a:ext>
            </a:extLst>
          </p:cNvPr>
          <p:cNvSpPr/>
          <p:nvPr/>
        </p:nvSpPr>
        <p:spPr>
          <a:xfrm>
            <a:off x="2943271" y="2341518"/>
            <a:ext cx="8617303" cy="249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8" name="Rechthoek 27">
            <a:extLst>
              <a:ext uri="{FF2B5EF4-FFF2-40B4-BE49-F238E27FC236}">
                <a16:creationId xmlns:a16="http://schemas.microsoft.com/office/drawing/2014/main" id="{482E961F-B308-0252-59BE-8BF544257956}"/>
              </a:ext>
            </a:extLst>
          </p:cNvPr>
          <p:cNvSpPr/>
          <p:nvPr/>
        </p:nvSpPr>
        <p:spPr>
          <a:xfrm>
            <a:off x="2943271" y="2683749"/>
            <a:ext cx="8617303" cy="2550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9" name="Vijfhoek 36">
            <a:extLst>
              <a:ext uri="{FF2B5EF4-FFF2-40B4-BE49-F238E27FC236}">
                <a16:creationId xmlns:a16="http://schemas.microsoft.com/office/drawing/2014/main" id="{B0206DE7-9222-D6A4-20D5-E1AE48B4DC6A}"/>
              </a:ext>
            </a:extLst>
          </p:cNvPr>
          <p:cNvSpPr/>
          <p:nvPr/>
        </p:nvSpPr>
        <p:spPr>
          <a:xfrm>
            <a:off x="2993217" y="1682492"/>
            <a:ext cx="777578" cy="181214"/>
          </a:xfrm>
          <a:prstGeom prst="homePlate">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30" name="Punthaak 37">
            <a:extLst>
              <a:ext uri="{FF2B5EF4-FFF2-40B4-BE49-F238E27FC236}">
                <a16:creationId xmlns:a16="http://schemas.microsoft.com/office/drawing/2014/main" id="{5966E0BB-B81D-596A-505D-4960C2243930}"/>
              </a:ext>
            </a:extLst>
          </p:cNvPr>
          <p:cNvSpPr/>
          <p:nvPr/>
        </p:nvSpPr>
        <p:spPr>
          <a:xfrm>
            <a:off x="3762561" y="1679299"/>
            <a:ext cx="950453" cy="187600"/>
          </a:xfrm>
          <a:prstGeom prst="chevron">
            <a:avLst>
              <a:gd name="adj" fmla="val 304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500">
              <a:solidFill>
                <a:schemeClr val="accent1"/>
              </a:solidFill>
            </a:endParaRPr>
          </a:p>
        </p:txBody>
      </p:sp>
      <p:sp>
        <p:nvSpPr>
          <p:cNvPr id="31" name="Punthaak 38">
            <a:extLst>
              <a:ext uri="{FF2B5EF4-FFF2-40B4-BE49-F238E27FC236}">
                <a16:creationId xmlns:a16="http://schemas.microsoft.com/office/drawing/2014/main" id="{3CBF5738-BC06-4618-24B5-DEA6DA47A36D}"/>
              </a:ext>
            </a:extLst>
          </p:cNvPr>
          <p:cNvSpPr/>
          <p:nvPr/>
        </p:nvSpPr>
        <p:spPr>
          <a:xfrm>
            <a:off x="4719307" y="1677948"/>
            <a:ext cx="6767406" cy="190302"/>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32" name="Vijfhoek 40">
            <a:extLst>
              <a:ext uri="{FF2B5EF4-FFF2-40B4-BE49-F238E27FC236}">
                <a16:creationId xmlns:a16="http://schemas.microsoft.com/office/drawing/2014/main" id="{60CA3354-0BFD-F930-631A-9F4F71CD6F0D}"/>
              </a:ext>
            </a:extLst>
          </p:cNvPr>
          <p:cNvSpPr/>
          <p:nvPr/>
        </p:nvSpPr>
        <p:spPr>
          <a:xfrm>
            <a:off x="2993217" y="2032261"/>
            <a:ext cx="764825" cy="172812"/>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33" name="Punthaak 41">
            <a:extLst>
              <a:ext uri="{FF2B5EF4-FFF2-40B4-BE49-F238E27FC236}">
                <a16:creationId xmlns:a16="http://schemas.microsoft.com/office/drawing/2014/main" id="{7B94525A-5547-E9CA-22D4-9F9C295CFDE9}"/>
              </a:ext>
            </a:extLst>
          </p:cNvPr>
          <p:cNvSpPr/>
          <p:nvPr/>
        </p:nvSpPr>
        <p:spPr>
          <a:xfrm>
            <a:off x="3762561" y="2036688"/>
            <a:ext cx="4016820" cy="163958"/>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34" name="Punthaak 42">
            <a:extLst>
              <a:ext uri="{FF2B5EF4-FFF2-40B4-BE49-F238E27FC236}">
                <a16:creationId xmlns:a16="http://schemas.microsoft.com/office/drawing/2014/main" id="{E53F6693-33FA-8374-EED4-7452DC65C0A9}"/>
              </a:ext>
            </a:extLst>
          </p:cNvPr>
          <p:cNvSpPr/>
          <p:nvPr/>
        </p:nvSpPr>
        <p:spPr>
          <a:xfrm>
            <a:off x="7768497" y="2032261"/>
            <a:ext cx="1476088" cy="172812"/>
          </a:xfrm>
          <a:prstGeom prst="chevron">
            <a:avLst>
              <a:gd name="adj" fmla="val 304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500">
              <a:solidFill>
                <a:schemeClr val="accent1"/>
              </a:solidFill>
            </a:endParaRPr>
          </a:p>
        </p:txBody>
      </p:sp>
      <p:sp>
        <p:nvSpPr>
          <p:cNvPr id="35" name="Punthaak 44">
            <a:extLst>
              <a:ext uri="{FF2B5EF4-FFF2-40B4-BE49-F238E27FC236}">
                <a16:creationId xmlns:a16="http://schemas.microsoft.com/office/drawing/2014/main" id="{A081FEF6-7DDB-1ED2-6ADB-89F57529979C}"/>
              </a:ext>
            </a:extLst>
          </p:cNvPr>
          <p:cNvSpPr/>
          <p:nvPr/>
        </p:nvSpPr>
        <p:spPr>
          <a:xfrm>
            <a:off x="9257919" y="2026983"/>
            <a:ext cx="2214601" cy="183368"/>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36" name="Vijfhoek 45">
            <a:extLst>
              <a:ext uri="{FF2B5EF4-FFF2-40B4-BE49-F238E27FC236}">
                <a16:creationId xmlns:a16="http://schemas.microsoft.com/office/drawing/2014/main" id="{9FED5D34-B3EE-86E5-D78E-E11429BD04BF}"/>
              </a:ext>
            </a:extLst>
          </p:cNvPr>
          <p:cNvSpPr/>
          <p:nvPr/>
        </p:nvSpPr>
        <p:spPr>
          <a:xfrm>
            <a:off x="2993217" y="2385406"/>
            <a:ext cx="4773430" cy="161985"/>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37" name="Punthaak 46">
            <a:extLst>
              <a:ext uri="{FF2B5EF4-FFF2-40B4-BE49-F238E27FC236}">
                <a16:creationId xmlns:a16="http://schemas.microsoft.com/office/drawing/2014/main" id="{B254FAD6-E3E0-B980-EA7F-0A42A3E671E9}"/>
              </a:ext>
            </a:extLst>
          </p:cNvPr>
          <p:cNvSpPr/>
          <p:nvPr/>
        </p:nvSpPr>
        <p:spPr>
          <a:xfrm>
            <a:off x="7768497" y="2390460"/>
            <a:ext cx="3015800" cy="151877"/>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38" name="Vijfhoek 47">
            <a:extLst>
              <a:ext uri="{FF2B5EF4-FFF2-40B4-BE49-F238E27FC236}">
                <a16:creationId xmlns:a16="http://schemas.microsoft.com/office/drawing/2014/main" id="{F0E6D699-B9B3-55C5-8BE1-31FA0786ECBF}"/>
              </a:ext>
            </a:extLst>
          </p:cNvPr>
          <p:cNvSpPr/>
          <p:nvPr/>
        </p:nvSpPr>
        <p:spPr>
          <a:xfrm>
            <a:off x="2993217" y="2729901"/>
            <a:ext cx="7791079" cy="162766"/>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39" name="Punthaak 48">
            <a:extLst>
              <a:ext uri="{FF2B5EF4-FFF2-40B4-BE49-F238E27FC236}">
                <a16:creationId xmlns:a16="http://schemas.microsoft.com/office/drawing/2014/main" id="{D4CBA35F-B1B3-2C12-078E-A21CB66294E5}"/>
              </a:ext>
            </a:extLst>
          </p:cNvPr>
          <p:cNvSpPr/>
          <p:nvPr/>
        </p:nvSpPr>
        <p:spPr>
          <a:xfrm>
            <a:off x="10784296" y="2390460"/>
            <a:ext cx="711679" cy="151877"/>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40" name="Punthaak 49">
            <a:extLst>
              <a:ext uri="{FF2B5EF4-FFF2-40B4-BE49-F238E27FC236}">
                <a16:creationId xmlns:a16="http://schemas.microsoft.com/office/drawing/2014/main" id="{68A9B3B3-93CA-ED26-9125-DED323E8432C}"/>
              </a:ext>
            </a:extLst>
          </p:cNvPr>
          <p:cNvSpPr/>
          <p:nvPr/>
        </p:nvSpPr>
        <p:spPr>
          <a:xfrm>
            <a:off x="10771166" y="2729901"/>
            <a:ext cx="726808" cy="162766"/>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41" name="Tijdelijke aanduiding voor verticale tekst 3">
            <a:extLst>
              <a:ext uri="{FF2B5EF4-FFF2-40B4-BE49-F238E27FC236}">
                <a16:creationId xmlns:a16="http://schemas.microsoft.com/office/drawing/2014/main" id="{A76C8A2A-364D-4024-C5D0-0BC9B3070D56}"/>
              </a:ext>
            </a:extLst>
          </p:cNvPr>
          <p:cNvSpPr txBox="1">
            <a:spLocks/>
          </p:cNvSpPr>
          <p:nvPr/>
        </p:nvSpPr>
        <p:spPr>
          <a:xfrm>
            <a:off x="681820" y="3137139"/>
            <a:ext cx="1829110" cy="274597"/>
          </a:xfrm>
          <a:prstGeom prst="rect">
            <a:avLst/>
          </a:prstGeom>
        </p:spPr>
        <p:txBody>
          <a:bodyPr vert="horz" wrap="square" lIns="0" tIns="0" rIns="0" bIns="0" rtlCol="0" anchor="t">
            <a:noAutofit/>
          </a:bodyPr>
          <a:lstStyle>
            <a:lvl1pPr marL="0" indent="0" algn="l" defTabSz="412750" rtl="0" eaLnBrk="1" latinLnBrk="0" hangingPunct="1">
              <a:lnSpc>
                <a:spcPct val="100000"/>
              </a:lnSpc>
              <a:spcBef>
                <a:spcPts val="0"/>
              </a:spcBef>
              <a:spcAft>
                <a:spcPts val="600"/>
              </a:spcAft>
              <a:buClr>
                <a:schemeClr val="tx2"/>
              </a:buClr>
              <a:buSzTx/>
              <a:buFont typeface="Arial" panose="020B0604020202020204" pitchFamily="34" charset="0"/>
              <a:buNone/>
              <a:defRPr sz="2750" b="1" kern="1200">
                <a:solidFill>
                  <a:schemeClr val="tx1">
                    <a:lumMod val="65000"/>
                    <a:lumOff val="35000"/>
                  </a:schemeClr>
                </a:solidFill>
                <a:latin typeface="+mn-lt"/>
                <a:ea typeface="+mn-ea"/>
                <a:cs typeface="+mn-cs"/>
              </a:defRPr>
            </a:lvl1pPr>
            <a:lvl2pPr marL="0" indent="228600" algn="l" defTabSz="412750" rtl="0" eaLnBrk="1" latinLnBrk="0" hangingPunct="1">
              <a:lnSpc>
                <a:spcPct val="100000"/>
              </a:lnSpc>
              <a:spcBef>
                <a:spcPts val="0"/>
              </a:spcBef>
              <a:spcAft>
                <a:spcPts val="600"/>
              </a:spcAft>
              <a:buClr>
                <a:schemeClr val="accent2"/>
              </a:buClr>
              <a:buSzTx/>
              <a:buFont typeface="Arial" pitchFamily="34" charset="0"/>
              <a:buNone/>
              <a:defRPr sz="2750" b="1" kern="1200">
                <a:solidFill>
                  <a:schemeClr val="tx1">
                    <a:lumMod val="65000"/>
                    <a:lumOff val="35000"/>
                  </a:schemeClr>
                </a:solidFill>
                <a:latin typeface="+mn-lt"/>
                <a:ea typeface="+mn-ea"/>
                <a:cs typeface="+mn-cs"/>
              </a:defRPr>
            </a:lvl2pPr>
            <a:lvl3pPr marL="0" indent="457200" algn="l" defTabSz="412750" rtl="0" eaLnBrk="1" latinLnBrk="0" hangingPunct="1">
              <a:lnSpc>
                <a:spcPct val="100000"/>
              </a:lnSpc>
              <a:spcBef>
                <a:spcPts val="0"/>
              </a:spcBef>
              <a:spcAft>
                <a:spcPts val="600"/>
              </a:spcAft>
              <a:buClr>
                <a:schemeClr val="tx2"/>
              </a:buClr>
              <a:buSzTx/>
              <a:buFont typeface="Arial" panose="020B0604020202020204" pitchFamily="34" charset="0"/>
              <a:buNone/>
              <a:defRPr sz="2750" b="1" kern="1200">
                <a:solidFill>
                  <a:schemeClr val="tx1">
                    <a:lumMod val="65000"/>
                    <a:lumOff val="35000"/>
                  </a:schemeClr>
                </a:solidFill>
                <a:latin typeface="+mn-lt"/>
                <a:ea typeface="+mn-ea"/>
                <a:cs typeface="+mn-cs"/>
              </a:defRPr>
            </a:lvl3pPr>
            <a:lvl4pPr marL="0" indent="685800" algn="l" defTabSz="412750" rtl="0" eaLnBrk="1" latinLnBrk="0" hangingPunct="1">
              <a:lnSpc>
                <a:spcPct val="100000"/>
              </a:lnSpc>
              <a:spcBef>
                <a:spcPts val="0"/>
              </a:spcBef>
              <a:spcAft>
                <a:spcPts val="1200"/>
              </a:spcAft>
              <a:buClr>
                <a:schemeClr val="tx2"/>
              </a:buClr>
              <a:buSzTx/>
              <a:buFont typeface="Arial" pitchFamily="34" charset="0"/>
              <a:buNone/>
              <a:defRPr sz="2750" b="1" kern="1200">
                <a:solidFill>
                  <a:schemeClr val="tx2"/>
                </a:solidFill>
                <a:latin typeface="+mn-lt"/>
                <a:ea typeface="+mn-ea"/>
                <a:cs typeface="+mn-cs"/>
              </a:defRPr>
            </a:lvl4pPr>
            <a:lvl5pPr marL="0" indent="914400" algn="l" defTabSz="412750" rtl="0" eaLnBrk="1" latinLnBrk="0" hangingPunct="1">
              <a:lnSpc>
                <a:spcPct val="100000"/>
              </a:lnSpc>
              <a:spcBef>
                <a:spcPts val="0"/>
              </a:spcBef>
              <a:spcAft>
                <a:spcPts val="300"/>
              </a:spcAft>
              <a:buClr>
                <a:schemeClr val="tx2"/>
              </a:buClr>
              <a:buSzTx/>
              <a:buFont typeface="+mj-lt"/>
              <a:buNone/>
              <a:defRPr sz="2750" b="1"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3"/>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4"/>
              </a:buBlip>
              <a:defRPr sz="1800" kern="1200">
                <a:solidFill>
                  <a:schemeClr val="tx1">
                    <a:lumMod val="65000"/>
                    <a:lumOff val="35000"/>
                  </a:schemeClr>
                </a:solidFill>
                <a:latin typeface="+mn-lt"/>
                <a:ea typeface="+mn-ea"/>
                <a:cs typeface="+mn-cs"/>
              </a:defRPr>
            </a:lvl9pPr>
          </a:lstStyle>
          <a:p>
            <a:r>
              <a:rPr lang="nl-NL" sz="1200" u="sng">
                <a:latin typeface="DM Sans Regular"/>
              </a:rPr>
              <a:t>&lt;Naam warmtebedrijf&gt;</a:t>
            </a:r>
          </a:p>
        </p:txBody>
      </p:sp>
      <p:sp>
        <p:nvSpPr>
          <p:cNvPr id="42" name="Afgeronde rechthoek 130">
            <a:extLst>
              <a:ext uri="{FF2B5EF4-FFF2-40B4-BE49-F238E27FC236}">
                <a16:creationId xmlns:a16="http://schemas.microsoft.com/office/drawing/2014/main" id="{CEE6A36D-9C41-2690-FAFB-6148AF8D338D}"/>
              </a:ext>
            </a:extLst>
          </p:cNvPr>
          <p:cNvSpPr/>
          <p:nvPr/>
        </p:nvSpPr>
        <p:spPr>
          <a:xfrm>
            <a:off x="680068" y="3449393"/>
            <a:ext cx="2112685" cy="266797"/>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1 op 1 </a:t>
            </a:r>
            <a:r>
              <a:rPr lang="nl-NL" sz="700">
                <a:solidFill>
                  <a:schemeClr val="tx1"/>
                </a:solidFill>
              </a:rPr>
              <a:t>(raamovereenkomst)</a:t>
            </a:r>
            <a:r>
              <a:rPr lang="nl-NL" sz="900">
                <a:solidFill>
                  <a:schemeClr val="tx1"/>
                </a:solidFill>
              </a:rPr>
              <a:t> 3️⃣</a:t>
            </a:r>
            <a:r>
              <a:rPr lang="nl-NL" sz="700">
                <a:solidFill>
                  <a:schemeClr val="tx1"/>
                </a:solidFill>
              </a:rPr>
              <a:t> </a:t>
            </a:r>
            <a:endParaRPr lang="nl-NL" sz="900">
              <a:solidFill>
                <a:schemeClr val="tx1"/>
              </a:solidFill>
            </a:endParaRPr>
          </a:p>
        </p:txBody>
      </p:sp>
      <p:sp>
        <p:nvSpPr>
          <p:cNvPr id="43" name="Afgeronde rechthoek 50">
            <a:extLst>
              <a:ext uri="{FF2B5EF4-FFF2-40B4-BE49-F238E27FC236}">
                <a16:creationId xmlns:a16="http://schemas.microsoft.com/office/drawing/2014/main" id="{97C74A61-58BF-2F26-B1B8-7D676165DC07}"/>
              </a:ext>
            </a:extLst>
          </p:cNvPr>
          <p:cNvSpPr/>
          <p:nvPr/>
        </p:nvSpPr>
        <p:spPr>
          <a:xfrm>
            <a:off x="7325456" y="3070460"/>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€ 1.500.000</a:t>
            </a:r>
          </a:p>
        </p:txBody>
      </p:sp>
      <p:sp>
        <p:nvSpPr>
          <p:cNvPr id="44" name="Afgeronde rechthoek 55">
            <a:extLst>
              <a:ext uri="{FF2B5EF4-FFF2-40B4-BE49-F238E27FC236}">
                <a16:creationId xmlns:a16="http://schemas.microsoft.com/office/drawing/2014/main" id="{ADF7A0AD-CEAA-428D-091F-7811F8069F48}"/>
              </a:ext>
            </a:extLst>
          </p:cNvPr>
          <p:cNvSpPr/>
          <p:nvPr/>
        </p:nvSpPr>
        <p:spPr>
          <a:xfrm>
            <a:off x="5528996" y="3067349"/>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€ 500.000</a:t>
            </a:r>
          </a:p>
        </p:txBody>
      </p:sp>
      <p:sp>
        <p:nvSpPr>
          <p:cNvPr id="45" name="Tijdelijke aanduiding voor verticale tekst 3">
            <a:extLst>
              <a:ext uri="{FF2B5EF4-FFF2-40B4-BE49-F238E27FC236}">
                <a16:creationId xmlns:a16="http://schemas.microsoft.com/office/drawing/2014/main" id="{FB0954EF-94E3-56A5-6948-4388A18C3BD2}"/>
              </a:ext>
            </a:extLst>
          </p:cNvPr>
          <p:cNvSpPr txBox="1">
            <a:spLocks/>
          </p:cNvSpPr>
          <p:nvPr/>
        </p:nvSpPr>
        <p:spPr>
          <a:xfrm>
            <a:off x="680821" y="1077165"/>
            <a:ext cx="2317956" cy="550879"/>
          </a:xfrm>
          <a:prstGeom prst="rect">
            <a:avLst/>
          </a:prstGeom>
          <a:solidFill>
            <a:schemeClr val="bg1"/>
          </a:solidFill>
        </p:spPr>
        <p:txBody>
          <a:bodyPr vert="horz" wrap="square" lIns="0" tIns="0" rIns="0" bIns="0" rtlCol="0" anchor="t">
            <a:noAutofit/>
          </a:bodyPr>
          <a:lstStyle>
            <a:lvl1pPr marL="352425" indent="-352425" algn="l" defTabSz="534988" rtl="0" eaLnBrk="1" latinLnBrk="0" hangingPunct="1">
              <a:lnSpc>
                <a:spcPct val="100000"/>
              </a:lnSpc>
              <a:spcBef>
                <a:spcPts val="300"/>
              </a:spcBef>
              <a:spcAft>
                <a:spcPts val="600"/>
              </a:spcAft>
              <a:buClr>
                <a:schemeClr val="tx2"/>
              </a:buClr>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719138" indent="-366713" algn="l" defTabSz="361950" rtl="0" eaLnBrk="1" latinLnBrk="0" hangingPunct="1">
              <a:lnSpc>
                <a:spcPct val="100000"/>
              </a:lnSpc>
              <a:spcBef>
                <a:spcPts val="300"/>
              </a:spcBef>
              <a:spcAft>
                <a:spcPts val="600"/>
              </a:spcAft>
              <a:buClr>
                <a:schemeClr val="accent2"/>
              </a:buClr>
              <a:buFont typeface="Arial" pitchFamily="34" charset="0"/>
              <a:buChar char="•"/>
              <a:defRPr sz="1800" kern="1200">
                <a:solidFill>
                  <a:schemeClr val="tx1">
                    <a:lumMod val="65000"/>
                    <a:lumOff val="35000"/>
                  </a:schemeClr>
                </a:solidFill>
                <a:latin typeface="+mn-lt"/>
                <a:ea typeface="+mn-ea"/>
                <a:cs typeface="+mn-cs"/>
              </a:defRPr>
            </a:lvl2pPr>
            <a:lvl3pPr marL="0" indent="0" algn="l" defTabSz="361950" rtl="0" eaLnBrk="1" latinLnBrk="0" hangingPunct="1">
              <a:lnSpc>
                <a:spcPct val="100000"/>
              </a:lnSpc>
              <a:spcBef>
                <a:spcPts val="300"/>
              </a:spcBef>
              <a:spcAft>
                <a:spcPts val="600"/>
              </a:spcAft>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0" indent="0" algn="l" defTabSz="361950" rtl="0" eaLnBrk="1" latinLnBrk="0" hangingPunct="1">
              <a:lnSpc>
                <a:spcPct val="100000"/>
              </a:lnSpc>
              <a:spcBef>
                <a:spcPts val="300"/>
              </a:spcBef>
              <a:spcAft>
                <a:spcPts val="1200"/>
              </a:spcAft>
              <a:buClr>
                <a:schemeClr val="tx2"/>
              </a:buClr>
              <a:buFont typeface="Arial" pitchFamily="34" charset="0"/>
              <a:buNone/>
              <a:defRPr sz="2000" b="1" kern="1200">
                <a:solidFill>
                  <a:schemeClr val="tx2"/>
                </a:solidFill>
                <a:latin typeface="+mn-lt"/>
                <a:ea typeface="+mn-ea"/>
                <a:cs typeface="+mn-cs"/>
              </a:defRPr>
            </a:lvl4pPr>
            <a:lvl5pPr marL="352425" indent="-352425" algn="l" defTabSz="361950" rtl="0" eaLnBrk="1" latinLnBrk="0" hangingPunct="1">
              <a:lnSpc>
                <a:spcPct val="100000"/>
              </a:lnSpc>
              <a:spcBef>
                <a:spcPts val="300"/>
              </a:spcBef>
              <a:spcAft>
                <a:spcPts val="300"/>
              </a:spcAft>
              <a:buClr>
                <a:schemeClr val="tx2"/>
              </a:buClr>
              <a:buFont typeface="+mj-lt"/>
              <a:buAutoNum type="arabicPeriod"/>
              <a:defRPr sz="1800"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3"/>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4"/>
              </a:buBlip>
              <a:defRPr sz="1800" kern="1200">
                <a:solidFill>
                  <a:schemeClr val="tx1">
                    <a:lumMod val="65000"/>
                    <a:lumOff val="35000"/>
                  </a:schemeClr>
                </a:solidFill>
                <a:latin typeface="+mn-lt"/>
                <a:ea typeface="+mn-ea"/>
                <a:cs typeface="+mn-cs"/>
              </a:defRPr>
            </a:lvl9pPr>
          </a:lstStyle>
          <a:p>
            <a:pPr>
              <a:buFont typeface="Courier New" panose="02070309020205020404" pitchFamily="49" charset="0"/>
              <a:buChar char="o"/>
            </a:pPr>
            <a:endParaRPr lang="nl-NL" sz="1200" b="1" u="sng">
              <a:latin typeface="TT5B6t00"/>
            </a:endParaRPr>
          </a:p>
          <a:p>
            <a:pPr marL="0" indent="0">
              <a:buNone/>
            </a:pPr>
            <a:r>
              <a:rPr lang="nl-NL" sz="1200" b="1" u="sng">
                <a:latin typeface="DM Sans Regular"/>
              </a:rPr>
              <a:t>Gemeente &lt;naam gemeente&gt;</a:t>
            </a:r>
          </a:p>
        </p:txBody>
      </p:sp>
      <p:sp>
        <p:nvSpPr>
          <p:cNvPr id="46" name="Rechthoek 45">
            <a:extLst>
              <a:ext uri="{FF2B5EF4-FFF2-40B4-BE49-F238E27FC236}">
                <a16:creationId xmlns:a16="http://schemas.microsoft.com/office/drawing/2014/main" id="{D32480FC-C7FC-A088-00B0-7285D756B46A}"/>
              </a:ext>
            </a:extLst>
          </p:cNvPr>
          <p:cNvSpPr/>
          <p:nvPr/>
        </p:nvSpPr>
        <p:spPr>
          <a:xfrm>
            <a:off x="2945303" y="3439054"/>
            <a:ext cx="8617303" cy="287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47" name="Vijfhoek 56">
            <a:extLst>
              <a:ext uri="{FF2B5EF4-FFF2-40B4-BE49-F238E27FC236}">
                <a16:creationId xmlns:a16="http://schemas.microsoft.com/office/drawing/2014/main" id="{5C417602-D430-4965-09A3-EE9A47E39719}"/>
              </a:ext>
            </a:extLst>
          </p:cNvPr>
          <p:cNvSpPr/>
          <p:nvPr/>
        </p:nvSpPr>
        <p:spPr>
          <a:xfrm>
            <a:off x="2998842" y="3495196"/>
            <a:ext cx="2970990" cy="175191"/>
          </a:xfrm>
          <a:prstGeom prst="homePlate">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48" name="Punthaak 58">
            <a:extLst>
              <a:ext uri="{FF2B5EF4-FFF2-40B4-BE49-F238E27FC236}">
                <a16:creationId xmlns:a16="http://schemas.microsoft.com/office/drawing/2014/main" id="{80EC0D7D-483C-27B2-F603-A8232B3FA846}"/>
              </a:ext>
            </a:extLst>
          </p:cNvPr>
          <p:cNvSpPr/>
          <p:nvPr/>
        </p:nvSpPr>
        <p:spPr>
          <a:xfrm>
            <a:off x="5977125" y="3487640"/>
            <a:ext cx="5518850" cy="190302"/>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49" name="Afgeronde rechthoek 59">
            <a:extLst>
              <a:ext uri="{FF2B5EF4-FFF2-40B4-BE49-F238E27FC236}">
                <a16:creationId xmlns:a16="http://schemas.microsoft.com/office/drawing/2014/main" id="{6C0FA13C-1288-225B-EFFC-90241883452F}"/>
              </a:ext>
            </a:extLst>
          </p:cNvPr>
          <p:cNvSpPr/>
          <p:nvPr/>
        </p:nvSpPr>
        <p:spPr>
          <a:xfrm>
            <a:off x="680068" y="3800901"/>
            <a:ext cx="2112685" cy="274598"/>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Meervoudig onderhands </a:t>
            </a:r>
            <a:r>
              <a:rPr lang="nl-NL" sz="700">
                <a:solidFill>
                  <a:schemeClr val="tx1"/>
                </a:solidFill>
              </a:rPr>
              <a:t>(regioaannemers)</a:t>
            </a:r>
            <a:r>
              <a:rPr lang="nl-NL" sz="900">
                <a:solidFill>
                  <a:schemeClr val="tx1"/>
                </a:solidFill>
              </a:rPr>
              <a:t> 4️⃣</a:t>
            </a:r>
          </a:p>
        </p:txBody>
      </p:sp>
      <p:sp>
        <p:nvSpPr>
          <p:cNvPr id="50" name="Rechthoek 49">
            <a:extLst>
              <a:ext uri="{FF2B5EF4-FFF2-40B4-BE49-F238E27FC236}">
                <a16:creationId xmlns:a16="http://schemas.microsoft.com/office/drawing/2014/main" id="{07E2F260-962C-EEF1-1C6B-9358F70B3717}"/>
              </a:ext>
            </a:extLst>
          </p:cNvPr>
          <p:cNvSpPr/>
          <p:nvPr/>
        </p:nvSpPr>
        <p:spPr>
          <a:xfrm>
            <a:off x="2943271" y="3806671"/>
            <a:ext cx="8617303" cy="2630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51" name="Vijfhoek 61">
            <a:extLst>
              <a:ext uri="{FF2B5EF4-FFF2-40B4-BE49-F238E27FC236}">
                <a16:creationId xmlns:a16="http://schemas.microsoft.com/office/drawing/2014/main" id="{6CE13D02-6273-6193-5DA3-E216085D2D18}"/>
              </a:ext>
            </a:extLst>
          </p:cNvPr>
          <p:cNvSpPr/>
          <p:nvPr/>
        </p:nvSpPr>
        <p:spPr>
          <a:xfrm>
            <a:off x="2998842" y="3851795"/>
            <a:ext cx="2978282" cy="172811"/>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52" name="Punthaak 62">
            <a:extLst>
              <a:ext uri="{FF2B5EF4-FFF2-40B4-BE49-F238E27FC236}">
                <a16:creationId xmlns:a16="http://schemas.microsoft.com/office/drawing/2014/main" id="{7869D42D-3772-2F31-A1FF-F53E1D2924DA}"/>
              </a:ext>
            </a:extLst>
          </p:cNvPr>
          <p:cNvSpPr/>
          <p:nvPr/>
        </p:nvSpPr>
        <p:spPr>
          <a:xfrm>
            <a:off x="5977125" y="3858135"/>
            <a:ext cx="1807881" cy="160130"/>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53" name="Punthaak 64">
            <a:extLst>
              <a:ext uri="{FF2B5EF4-FFF2-40B4-BE49-F238E27FC236}">
                <a16:creationId xmlns:a16="http://schemas.microsoft.com/office/drawing/2014/main" id="{734867B6-1CEF-89F1-A33B-6B5824D68DB9}"/>
              </a:ext>
            </a:extLst>
          </p:cNvPr>
          <p:cNvSpPr/>
          <p:nvPr/>
        </p:nvSpPr>
        <p:spPr>
          <a:xfrm>
            <a:off x="7802449" y="3852417"/>
            <a:ext cx="3693526" cy="171567"/>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54" name="Afgeronde rechthoek 65">
            <a:extLst>
              <a:ext uri="{FF2B5EF4-FFF2-40B4-BE49-F238E27FC236}">
                <a16:creationId xmlns:a16="http://schemas.microsoft.com/office/drawing/2014/main" id="{DD464FBE-52F7-A86C-7E18-EED297FFDE48}"/>
              </a:ext>
            </a:extLst>
          </p:cNvPr>
          <p:cNvSpPr/>
          <p:nvPr/>
        </p:nvSpPr>
        <p:spPr>
          <a:xfrm>
            <a:off x="680067" y="4158420"/>
            <a:ext cx="2112685" cy="274598"/>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Meervoudig onderhands </a:t>
            </a:r>
            <a:br>
              <a:rPr lang="nl-NL" sz="900">
                <a:solidFill>
                  <a:schemeClr val="tx1"/>
                </a:solidFill>
              </a:rPr>
            </a:br>
            <a:r>
              <a:rPr lang="nl-NL" sz="700">
                <a:solidFill>
                  <a:schemeClr val="tx1"/>
                </a:solidFill>
              </a:rPr>
              <a:t>(erkende partijen)</a:t>
            </a:r>
            <a:r>
              <a:rPr lang="nl-NL" sz="900">
                <a:solidFill>
                  <a:schemeClr val="tx1"/>
                </a:solidFill>
              </a:rPr>
              <a:t> 5️⃣</a:t>
            </a:r>
          </a:p>
        </p:txBody>
      </p:sp>
      <p:sp>
        <p:nvSpPr>
          <p:cNvPr id="55" name="Rechthoek 54">
            <a:extLst>
              <a:ext uri="{FF2B5EF4-FFF2-40B4-BE49-F238E27FC236}">
                <a16:creationId xmlns:a16="http://schemas.microsoft.com/office/drawing/2014/main" id="{6929AEC1-237F-E2C9-F605-9A90D0F42E5F}"/>
              </a:ext>
            </a:extLst>
          </p:cNvPr>
          <p:cNvSpPr/>
          <p:nvPr/>
        </p:nvSpPr>
        <p:spPr>
          <a:xfrm>
            <a:off x="2943271" y="4164190"/>
            <a:ext cx="8617303" cy="2630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56" name="Vijfhoek 67">
            <a:extLst>
              <a:ext uri="{FF2B5EF4-FFF2-40B4-BE49-F238E27FC236}">
                <a16:creationId xmlns:a16="http://schemas.microsoft.com/office/drawing/2014/main" id="{5FF71FCD-17A7-114A-DE2C-3E697388BDB6}"/>
              </a:ext>
            </a:extLst>
          </p:cNvPr>
          <p:cNvSpPr/>
          <p:nvPr/>
        </p:nvSpPr>
        <p:spPr>
          <a:xfrm>
            <a:off x="2998842" y="4210636"/>
            <a:ext cx="4803605" cy="170167"/>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57" name="Punthaak 68">
            <a:extLst>
              <a:ext uri="{FF2B5EF4-FFF2-40B4-BE49-F238E27FC236}">
                <a16:creationId xmlns:a16="http://schemas.microsoft.com/office/drawing/2014/main" id="{1D76FB6C-F3A5-4118-5192-BC382CC2A31B}"/>
              </a:ext>
            </a:extLst>
          </p:cNvPr>
          <p:cNvSpPr/>
          <p:nvPr/>
        </p:nvSpPr>
        <p:spPr>
          <a:xfrm>
            <a:off x="7802449" y="4212849"/>
            <a:ext cx="3693526" cy="165740"/>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58" name="Tijdelijke aanduiding voor verticale tekst 3">
            <a:extLst>
              <a:ext uri="{FF2B5EF4-FFF2-40B4-BE49-F238E27FC236}">
                <a16:creationId xmlns:a16="http://schemas.microsoft.com/office/drawing/2014/main" id="{CDE70301-AEF6-E4E3-C3C1-00991E941E7F}"/>
              </a:ext>
            </a:extLst>
          </p:cNvPr>
          <p:cNvSpPr txBox="1">
            <a:spLocks/>
          </p:cNvSpPr>
          <p:nvPr/>
        </p:nvSpPr>
        <p:spPr>
          <a:xfrm>
            <a:off x="725907" y="4843413"/>
            <a:ext cx="2051585" cy="262798"/>
          </a:xfrm>
          <a:prstGeom prst="rect">
            <a:avLst/>
          </a:prstGeom>
          <a:solidFill>
            <a:schemeClr val="bg1"/>
          </a:solidFill>
        </p:spPr>
        <p:txBody>
          <a:bodyPr vert="horz" wrap="square" lIns="0" tIns="0" rIns="0" bIns="0" rtlCol="0" anchor="t">
            <a:noAutofit/>
          </a:bodyPr>
          <a:lstStyle>
            <a:lvl1pPr marL="352425" indent="-352425" algn="l" defTabSz="534988" rtl="0" eaLnBrk="1" latinLnBrk="0" hangingPunct="1">
              <a:lnSpc>
                <a:spcPct val="100000"/>
              </a:lnSpc>
              <a:spcBef>
                <a:spcPts val="300"/>
              </a:spcBef>
              <a:spcAft>
                <a:spcPts val="600"/>
              </a:spcAft>
              <a:buClr>
                <a:schemeClr val="tx2"/>
              </a:buClr>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719138" indent="-366713" algn="l" defTabSz="361950" rtl="0" eaLnBrk="1" latinLnBrk="0" hangingPunct="1">
              <a:lnSpc>
                <a:spcPct val="100000"/>
              </a:lnSpc>
              <a:spcBef>
                <a:spcPts val="300"/>
              </a:spcBef>
              <a:spcAft>
                <a:spcPts val="600"/>
              </a:spcAft>
              <a:buClr>
                <a:schemeClr val="accent2"/>
              </a:buClr>
              <a:buFont typeface="Arial" pitchFamily="34" charset="0"/>
              <a:buChar char="•"/>
              <a:defRPr sz="1800" kern="1200">
                <a:solidFill>
                  <a:schemeClr val="tx1">
                    <a:lumMod val="65000"/>
                    <a:lumOff val="35000"/>
                  </a:schemeClr>
                </a:solidFill>
                <a:latin typeface="+mn-lt"/>
                <a:ea typeface="+mn-ea"/>
                <a:cs typeface="+mn-cs"/>
              </a:defRPr>
            </a:lvl2pPr>
            <a:lvl3pPr marL="0" indent="0" algn="l" defTabSz="361950" rtl="0" eaLnBrk="1" latinLnBrk="0" hangingPunct="1">
              <a:lnSpc>
                <a:spcPct val="100000"/>
              </a:lnSpc>
              <a:spcBef>
                <a:spcPts val="300"/>
              </a:spcBef>
              <a:spcAft>
                <a:spcPts val="600"/>
              </a:spcAft>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0" indent="0" algn="l" defTabSz="361950" rtl="0" eaLnBrk="1" latinLnBrk="0" hangingPunct="1">
              <a:lnSpc>
                <a:spcPct val="100000"/>
              </a:lnSpc>
              <a:spcBef>
                <a:spcPts val="300"/>
              </a:spcBef>
              <a:spcAft>
                <a:spcPts val="1200"/>
              </a:spcAft>
              <a:buClr>
                <a:schemeClr val="tx2"/>
              </a:buClr>
              <a:buFont typeface="Arial" pitchFamily="34" charset="0"/>
              <a:buNone/>
              <a:defRPr sz="2000" b="1" kern="1200">
                <a:solidFill>
                  <a:schemeClr val="tx2"/>
                </a:solidFill>
                <a:latin typeface="+mn-lt"/>
                <a:ea typeface="+mn-ea"/>
                <a:cs typeface="+mn-cs"/>
              </a:defRPr>
            </a:lvl4pPr>
            <a:lvl5pPr marL="352425" indent="-352425" algn="l" defTabSz="361950" rtl="0" eaLnBrk="1" latinLnBrk="0" hangingPunct="1">
              <a:lnSpc>
                <a:spcPct val="100000"/>
              </a:lnSpc>
              <a:spcBef>
                <a:spcPts val="300"/>
              </a:spcBef>
              <a:spcAft>
                <a:spcPts val="300"/>
              </a:spcAft>
              <a:buClr>
                <a:schemeClr val="tx2"/>
              </a:buClr>
              <a:buFont typeface="+mj-lt"/>
              <a:buAutoNum type="arabicPeriod"/>
              <a:defRPr sz="1800"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3"/>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4"/>
              </a:buBlip>
              <a:defRPr sz="1800" kern="1200">
                <a:solidFill>
                  <a:schemeClr val="tx1">
                    <a:lumMod val="65000"/>
                    <a:lumOff val="35000"/>
                  </a:schemeClr>
                </a:solidFill>
                <a:latin typeface="+mn-lt"/>
                <a:ea typeface="+mn-ea"/>
                <a:cs typeface="+mn-cs"/>
              </a:defRPr>
            </a:lvl9pPr>
          </a:lstStyle>
          <a:p>
            <a:pPr marL="0" indent="0">
              <a:buNone/>
            </a:pPr>
            <a:r>
              <a:rPr lang="nl-NL" sz="1200" b="1" u="sng">
                <a:latin typeface="DM Sans Regular"/>
              </a:rPr>
              <a:t>&lt;Naam E/G netbeheerder&gt; /&lt;naam waterbedrijf&gt;</a:t>
            </a:r>
            <a:endParaRPr lang="nl-NL"/>
          </a:p>
        </p:txBody>
      </p:sp>
      <p:sp>
        <p:nvSpPr>
          <p:cNvPr id="59" name="Afgeronde rechthoek 73">
            <a:extLst>
              <a:ext uri="{FF2B5EF4-FFF2-40B4-BE49-F238E27FC236}">
                <a16:creationId xmlns:a16="http://schemas.microsoft.com/office/drawing/2014/main" id="{460FF40B-50DE-D807-44F5-364F1212C542}"/>
              </a:ext>
            </a:extLst>
          </p:cNvPr>
          <p:cNvSpPr/>
          <p:nvPr/>
        </p:nvSpPr>
        <p:spPr>
          <a:xfrm>
            <a:off x="4833965" y="4886120"/>
            <a:ext cx="831197" cy="264699"/>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€ 200.000</a:t>
            </a:r>
          </a:p>
        </p:txBody>
      </p:sp>
      <p:sp>
        <p:nvSpPr>
          <p:cNvPr id="60" name="Rechthoek 59">
            <a:extLst>
              <a:ext uri="{FF2B5EF4-FFF2-40B4-BE49-F238E27FC236}">
                <a16:creationId xmlns:a16="http://schemas.microsoft.com/office/drawing/2014/main" id="{919E062C-5386-A45A-00C3-7F3C895E33BD}"/>
              </a:ext>
            </a:extLst>
          </p:cNvPr>
          <p:cNvSpPr/>
          <p:nvPr/>
        </p:nvSpPr>
        <p:spPr>
          <a:xfrm>
            <a:off x="2940318" y="5207054"/>
            <a:ext cx="8617303" cy="287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61" name="Vijfhoek 78">
            <a:extLst>
              <a:ext uri="{FF2B5EF4-FFF2-40B4-BE49-F238E27FC236}">
                <a16:creationId xmlns:a16="http://schemas.microsoft.com/office/drawing/2014/main" id="{E0353AE6-4C47-38F3-F820-C2326766C51C}"/>
              </a:ext>
            </a:extLst>
          </p:cNvPr>
          <p:cNvSpPr/>
          <p:nvPr/>
        </p:nvSpPr>
        <p:spPr>
          <a:xfrm>
            <a:off x="2990264" y="5263197"/>
            <a:ext cx="8468965" cy="173568"/>
          </a:xfrm>
          <a:prstGeom prst="homePlate">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62" name="Afgeronde rechthoek 80">
            <a:extLst>
              <a:ext uri="{FF2B5EF4-FFF2-40B4-BE49-F238E27FC236}">
                <a16:creationId xmlns:a16="http://schemas.microsoft.com/office/drawing/2014/main" id="{707D87E5-6626-5D23-B09E-40DEA6903B21}"/>
              </a:ext>
            </a:extLst>
          </p:cNvPr>
          <p:cNvSpPr/>
          <p:nvPr/>
        </p:nvSpPr>
        <p:spPr>
          <a:xfrm>
            <a:off x="680067" y="5583356"/>
            <a:ext cx="2112681" cy="266797"/>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900">
                <a:solidFill>
                  <a:schemeClr val="tx1"/>
                </a:solidFill>
              </a:rPr>
              <a:t>1 op 1 – Buiten Combi-contract 8️⃣</a:t>
            </a:r>
          </a:p>
        </p:txBody>
      </p:sp>
      <p:sp>
        <p:nvSpPr>
          <p:cNvPr id="63" name="Rechthoek 62">
            <a:extLst>
              <a:ext uri="{FF2B5EF4-FFF2-40B4-BE49-F238E27FC236}">
                <a16:creationId xmlns:a16="http://schemas.microsoft.com/office/drawing/2014/main" id="{9556FC43-A54C-B3B6-06CA-071EC9539BDB}"/>
              </a:ext>
            </a:extLst>
          </p:cNvPr>
          <p:cNvSpPr/>
          <p:nvPr/>
        </p:nvSpPr>
        <p:spPr>
          <a:xfrm>
            <a:off x="2940318" y="5584175"/>
            <a:ext cx="8617303" cy="287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92" name="Vijfhoek 82">
            <a:extLst>
              <a:ext uri="{FF2B5EF4-FFF2-40B4-BE49-F238E27FC236}">
                <a16:creationId xmlns:a16="http://schemas.microsoft.com/office/drawing/2014/main" id="{ACE26E21-945F-5253-EEF9-09003624686A}"/>
              </a:ext>
            </a:extLst>
          </p:cNvPr>
          <p:cNvSpPr/>
          <p:nvPr/>
        </p:nvSpPr>
        <p:spPr>
          <a:xfrm>
            <a:off x="2990264" y="5640317"/>
            <a:ext cx="2275760" cy="182746"/>
          </a:xfrm>
          <a:prstGeom prst="homePlate">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93" name="Punthaak 83">
            <a:extLst>
              <a:ext uri="{FF2B5EF4-FFF2-40B4-BE49-F238E27FC236}">
                <a16:creationId xmlns:a16="http://schemas.microsoft.com/office/drawing/2014/main" id="{CDE43771-90C9-EEFB-DA85-81216B1CBFC3}"/>
              </a:ext>
            </a:extLst>
          </p:cNvPr>
          <p:cNvSpPr/>
          <p:nvPr/>
        </p:nvSpPr>
        <p:spPr>
          <a:xfrm>
            <a:off x="5258413" y="5632761"/>
            <a:ext cx="6240151" cy="190302"/>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194" name="Afgeronde rechthoek 102">
            <a:extLst>
              <a:ext uri="{FF2B5EF4-FFF2-40B4-BE49-F238E27FC236}">
                <a16:creationId xmlns:a16="http://schemas.microsoft.com/office/drawing/2014/main" id="{7400A977-ECB2-0B93-344C-C5205A8F1CF6}"/>
              </a:ext>
            </a:extLst>
          </p:cNvPr>
          <p:cNvSpPr/>
          <p:nvPr/>
        </p:nvSpPr>
        <p:spPr>
          <a:xfrm>
            <a:off x="680067" y="5937719"/>
            <a:ext cx="2112681" cy="266797"/>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Meervoudig onderhands 9️⃣</a:t>
            </a:r>
          </a:p>
        </p:txBody>
      </p:sp>
      <p:sp>
        <p:nvSpPr>
          <p:cNvPr id="195" name="Rechthoek 194">
            <a:extLst>
              <a:ext uri="{FF2B5EF4-FFF2-40B4-BE49-F238E27FC236}">
                <a16:creationId xmlns:a16="http://schemas.microsoft.com/office/drawing/2014/main" id="{1902E77D-EF32-BFB3-5E70-DF8157C494A8}"/>
              </a:ext>
            </a:extLst>
          </p:cNvPr>
          <p:cNvSpPr/>
          <p:nvPr/>
        </p:nvSpPr>
        <p:spPr>
          <a:xfrm>
            <a:off x="2940318" y="5938538"/>
            <a:ext cx="8617303" cy="287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96" name="Punthaak 105">
            <a:extLst>
              <a:ext uri="{FF2B5EF4-FFF2-40B4-BE49-F238E27FC236}">
                <a16:creationId xmlns:a16="http://schemas.microsoft.com/office/drawing/2014/main" id="{D8544528-C8D4-14CA-1BD0-79526F5E2D91}"/>
              </a:ext>
            </a:extLst>
          </p:cNvPr>
          <p:cNvSpPr/>
          <p:nvPr/>
        </p:nvSpPr>
        <p:spPr>
          <a:xfrm>
            <a:off x="10768213" y="5987124"/>
            <a:ext cx="708192" cy="167017"/>
          </a:xfrm>
          <a:prstGeom prst="chevron">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197" name="Vijfhoek 106">
            <a:extLst>
              <a:ext uri="{FF2B5EF4-FFF2-40B4-BE49-F238E27FC236}">
                <a16:creationId xmlns:a16="http://schemas.microsoft.com/office/drawing/2014/main" id="{90892CCE-1A68-4AAD-3E34-9D3CD290481E}"/>
              </a:ext>
            </a:extLst>
          </p:cNvPr>
          <p:cNvSpPr/>
          <p:nvPr/>
        </p:nvSpPr>
        <p:spPr>
          <a:xfrm>
            <a:off x="2990264" y="5994011"/>
            <a:ext cx="2275760" cy="160130"/>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98" name="Punthaak 107">
            <a:extLst>
              <a:ext uri="{FF2B5EF4-FFF2-40B4-BE49-F238E27FC236}">
                <a16:creationId xmlns:a16="http://schemas.microsoft.com/office/drawing/2014/main" id="{99886AE3-8A5E-0C48-BC9D-14E03D01E72F}"/>
              </a:ext>
            </a:extLst>
          </p:cNvPr>
          <p:cNvSpPr/>
          <p:nvPr/>
        </p:nvSpPr>
        <p:spPr>
          <a:xfrm>
            <a:off x="5258412" y="5994011"/>
            <a:ext cx="5522929" cy="160130"/>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199" name="Afgeronde rechthoek 108">
            <a:extLst>
              <a:ext uri="{FF2B5EF4-FFF2-40B4-BE49-F238E27FC236}">
                <a16:creationId xmlns:a16="http://schemas.microsoft.com/office/drawing/2014/main" id="{2E4AB609-2202-4035-1C99-A06310B5C2AD}"/>
              </a:ext>
            </a:extLst>
          </p:cNvPr>
          <p:cNvSpPr/>
          <p:nvPr/>
        </p:nvSpPr>
        <p:spPr>
          <a:xfrm>
            <a:off x="680067" y="6301047"/>
            <a:ext cx="2109735" cy="270074"/>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Europees 🔟</a:t>
            </a:r>
          </a:p>
        </p:txBody>
      </p:sp>
      <p:sp>
        <p:nvSpPr>
          <p:cNvPr id="200" name="Rechthoek 199">
            <a:extLst>
              <a:ext uri="{FF2B5EF4-FFF2-40B4-BE49-F238E27FC236}">
                <a16:creationId xmlns:a16="http://schemas.microsoft.com/office/drawing/2014/main" id="{7B60B0DF-883C-B51A-744B-F3DE61E9C077}"/>
              </a:ext>
            </a:extLst>
          </p:cNvPr>
          <p:cNvSpPr/>
          <p:nvPr/>
        </p:nvSpPr>
        <p:spPr>
          <a:xfrm>
            <a:off x="2940318" y="6308549"/>
            <a:ext cx="8617303" cy="2550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01" name="Vijfhoek 110">
            <a:extLst>
              <a:ext uri="{FF2B5EF4-FFF2-40B4-BE49-F238E27FC236}">
                <a16:creationId xmlns:a16="http://schemas.microsoft.com/office/drawing/2014/main" id="{D304F243-12D2-D3E6-5754-7D542788BD78}"/>
              </a:ext>
            </a:extLst>
          </p:cNvPr>
          <p:cNvSpPr/>
          <p:nvPr/>
        </p:nvSpPr>
        <p:spPr>
          <a:xfrm>
            <a:off x="2990264" y="6354701"/>
            <a:ext cx="7791079" cy="162766"/>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02" name="Punthaak 111">
            <a:extLst>
              <a:ext uri="{FF2B5EF4-FFF2-40B4-BE49-F238E27FC236}">
                <a16:creationId xmlns:a16="http://schemas.microsoft.com/office/drawing/2014/main" id="{A4867D01-863A-FF86-0547-9123D59B7DE6}"/>
              </a:ext>
            </a:extLst>
          </p:cNvPr>
          <p:cNvSpPr/>
          <p:nvPr/>
        </p:nvSpPr>
        <p:spPr>
          <a:xfrm>
            <a:off x="10768213" y="6354701"/>
            <a:ext cx="726808" cy="162766"/>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203" name="Afgeronde rechthoek 1">
            <a:extLst>
              <a:ext uri="{FF2B5EF4-FFF2-40B4-BE49-F238E27FC236}">
                <a16:creationId xmlns:a16="http://schemas.microsoft.com/office/drawing/2014/main" id="{76217B58-6D1B-0240-9AC2-6F8B05C91BF2}"/>
              </a:ext>
            </a:extLst>
          </p:cNvPr>
          <p:cNvSpPr/>
          <p:nvPr/>
        </p:nvSpPr>
        <p:spPr>
          <a:xfrm>
            <a:off x="678852" y="4508331"/>
            <a:ext cx="2112685" cy="274598"/>
          </a:xfrm>
          <a:prstGeom prst="roundRect">
            <a:avLst/>
          </a:prstGeom>
          <a:no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Europees 6️⃣</a:t>
            </a:r>
          </a:p>
        </p:txBody>
      </p:sp>
      <p:sp>
        <p:nvSpPr>
          <p:cNvPr id="204" name="Rechthoek 203">
            <a:extLst>
              <a:ext uri="{FF2B5EF4-FFF2-40B4-BE49-F238E27FC236}">
                <a16:creationId xmlns:a16="http://schemas.microsoft.com/office/drawing/2014/main" id="{0DD0E120-E42D-6AB9-F4C0-30B4F6CD4768}"/>
              </a:ext>
            </a:extLst>
          </p:cNvPr>
          <p:cNvSpPr/>
          <p:nvPr/>
        </p:nvSpPr>
        <p:spPr>
          <a:xfrm>
            <a:off x="2942056" y="4514101"/>
            <a:ext cx="8617303" cy="2630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05" name="Vijfhoek 14">
            <a:extLst>
              <a:ext uri="{FF2B5EF4-FFF2-40B4-BE49-F238E27FC236}">
                <a16:creationId xmlns:a16="http://schemas.microsoft.com/office/drawing/2014/main" id="{33FE33D0-C325-34C6-341A-5352A0441387}"/>
              </a:ext>
            </a:extLst>
          </p:cNvPr>
          <p:cNvSpPr/>
          <p:nvPr/>
        </p:nvSpPr>
        <p:spPr>
          <a:xfrm>
            <a:off x="2997627" y="4560548"/>
            <a:ext cx="7783714" cy="169564"/>
          </a:xfrm>
          <a:prstGeom prst="homePlate">
            <a:avLst>
              <a:gd name="adj" fmla="val 304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206" name="Punthaak 18">
            <a:extLst>
              <a:ext uri="{FF2B5EF4-FFF2-40B4-BE49-F238E27FC236}">
                <a16:creationId xmlns:a16="http://schemas.microsoft.com/office/drawing/2014/main" id="{0474F901-2B85-9F1E-6489-CBD3FE498BD5}"/>
              </a:ext>
            </a:extLst>
          </p:cNvPr>
          <p:cNvSpPr/>
          <p:nvPr/>
        </p:nvSpPr>
        <p:spPr>
          <a:xfrm>
            <a:off x="10768212" y="4562760"/>
            <a:ext cx="726547" cy="160241"/>
          </a:xfrm>
          <a:prstGeom prst="chevron">
            <a:avLst>
              <a:gd name="adj" fmla="val 304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solidFill>
                <a:schemeClr val="tx1"/>
              </a:solidFill>
            </a:endParaRPr>
          </a:p>
        </p:txBody>
      </p:sp>
      <p:sp>
        <p:nvSpPr>
          <p:cNvPr id="208" name="Afgeronde rechthoek 4">
            <a:extLst>
              <a:ext uri="{FF2B5EF4-FFF2-40B4-BE49-F238E27FC236}">
                <a16:creationId xmlns:a16="http://schemas.microsoft.com/office/drawing/2014/main" id="{D629C850-B82D-BB90-48E5-544E29683461}"/>
              </a:ext>
            </a:extLst>
          </p:cNvPr>
          <p:cNvSpPr/>
          <p:nvPr/>
        </p:nvSpPr>
        <p:spPr>
          <a:xfrm>
            <a:off x="10074532" y="3001196"/>
            <a:ext cx="1344515" cy="340372"/>
          </a:xfrm>
          <a:prstGeom prst="roundRect">
            <a:avLst/>
          </a:prstGeom>
          <a:solidFill>
            <a:schemeClr val="bg1"/>
          </a:solid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Europese drempel; </a:t>
            </a:r>
          </a:p>
          <a:p>
            <a:pPr algn="ctr"/>
            <a:r>
              <a:rPr lang="nl-NL" sz="900">
                <a:solidFill>
                  <a:schemeClr val="tx1"/>
                </a:solidFill>
              </a:rPr>
              <a:t>€ 5.382.000</a:t>
            </a:r>
          </a:p>
        </p:txBody>
      </p:sp>
      <p:sp>
        <p:nvSpPr>
          <p:cNvPr id="209" name="Afgeronde rechthoek 70">
            <a:extLst>
              <a:ext uri="{FF2B5EF4-FFF2-40B4-BE49-F238E27FC236}">
                <a16:creationId xmlns:a16="http://schemas.microsoft.com/office/drawing/2014/main" id="{E27DA3A8-7154-F746-3C42-9B830EEB317D}"/>
              </a:ext>
            </a:extLst>
          </p:cNvPr>
          <p:cNvSpPr/>
          <p:nvPr/>
        </p:nvSpPr>
        <p:spPr>
          <a:xfrm>
            <a:off x="10071952" y="4812648"/>
            <a:ext cx="1344515" cy="340372"/>
          </a:xfrm>
          <a:prstGeom prst="roundRect">
            <a:avLst/>
          </a:prstGeom>
          <a:solidFill>
            <a:schemeClr val="bg1"/>
          </a:solidFill>
          <a:ln w="38100">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a:solidFill>
                  <a:schemeClr val="tx1"/>
                </a:solidFill>
              </a:rPr>
              <a:t>Europese drempel; </a:t>
            </a:r>
          </a:p>
          <a:p>
            <a:pPr algn="ctr"/>
            <a:r>
              <a:rPr lang="nl-NL" sz="900">
                <a:solidFill>
                  <a:schemeClr val="tx1"/>
                </a:solidFill>
              </a:rPr>
              <a:t>€ 5.382.000</a:t>
            </a:r>
          </a:p>
        </p:txBody>
      </p:sp>
      <p:sp>
        <p:nvSpPr>
          <p:cNvPr id="210" name="Paginatitel">
            <a:extLst>
              <a:ext uri="{FF2B5EF4-FFF2-40B4-BE49-F238E27FC236}">
                <a16:creationId xmlns:a16="http://schemas.microsoft.com/office/drawing/2014/main" id="{BA883A26-C6B0-0B41-5E5F-C2E959076CB5}"/>
              </a:ext>
            </a:extLst>
          </p:cNvPr>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Keuze variant aanbesteding – financiële grenzen</a:t>
            </a:r>
            <a:endParaRPr b="1">
              <a:latin typeface="DM Sans Regular" pitchFamily="2" charset="0"/>
            </a:endParaRPr>
          </a:p>
        </p:txBody>
      </p:sp>
      <p:sp>
        <p:nvSpPr>
          <p:cNvPr id="3" name="Tekstvak 2">
            <a:extLst>
              <a:ext uri="{FF2B5EF4-FFF2-40B4-BE49-F238E27FC236}">
                <a16:creationId xmlns:a16="http://schemas.microsoft.com/office/drawing/2014/main" id="{20A2063E-A9AD-BA24-D93C-586A0AD50D5F}"/>
              </a:ext>
            </a:extLst>
          </p:cNvPr>
          <p:cNvSpPr txBox="1"/>
          <p:nvPr/>
        </p:nvSpPr>
        <p:spPr>
          <a:xfrm>
            <a:off x="197224" y="167131"/>
            <a:ext cx="2572008" cy="103105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1100" b="1">
                <a:latin typeface="DM Sans Regular"/>
              </a:rPr>
              <a:t>LET OP:</a:t>
            </a:r>
          </a:p>
          <a:p>
            <a:r>
              <a:rPr lang="nl-NL" sz="1000">
                <a:latin typeface="DM Sans Regular"/>
              </a:rPr>
              <a:t>De hier genoemde bedragen zijn gebaseerd op één voorbeeld. Het is belangrijk na te gaan of ze voor de partijen in jouw samenwerking hetzelfde zijn of aangepast moeten worden.</a:t>
            </a:r>
          </a:p>
        </p:txBody>
      </p:sp>
    </p:spTree>
    <p:extLst>
      <p:ext uri="{BB962C8B-B14F-4D97-AF65-F5344CB8AC3E}">
        <p14:creationId xmlns:p14="http://schemas.microsoft.com/office/powerpoint/2010/main" val="40422928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7235-D823-E53C-2420-9B5215BA23CB}"/>
            </a:ext>
          </a:extLst>
        </p:cNvPr>
        <p:cNvGrpSpPr/>
        <p:nvPr/>
      </p:nvGrpSpPr>
      <p:grpSpPr>
        <a:xfrm>
          <a:off x="0" y="0"/>
          <a:ext cx="0" cy="0"/>
          <a:chOff x="0" y="0"/>
          <a:chExt cx="0" cy="0"/>
        </a:xfrm>
      </p:grpSpPr>
      <p:pic>
        <p:nvPicPr>
          <p:cNvPr id="2" name="DSMW_Alle_logos_14.pdf" descr="DSMW_Alle_logos_14.pdf">
            <a:extLst>
              <a:ext uri="{FF2B5EF4-FFF2-40B4-BE49-F238E27FC236}">
                <a16:creationId xmlns:a16="http://schemas.microsoft.com/office/drawing/2014/main" id="{52E629F7-D8F5-479D-0CEC-05BB6AFD6025}"/>
              </a:ext>
            </a:extLst>
          </p:cNvPr>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13" name="Afbeelding" descr="Afbeelding">
            <a:extLst>
              <a:ext uri="{FF2B5EF4-FFF2-40B4-BE49-F238E27FC236}">
                <a16:creationId xmlns:a16="http://schemas.microsoft.com/office/drawing/2014/main" id="{3EEAC858-3845-54B4-70AA-8BC3BF29FE16}"/>
              </a:ext>
            </a:extLst>
          </p:cNvPr>
          <p:cNvPicPr>
            <a:picLocks noChangeAspect="1"/>
          </p:cNvPicPr>
          <p:nvPr/>
        </p:nvPicPr>
        <p:blipFill>
          <a:blip r:embed="rId3"/>
          <a:stretch>
            <a:fillRect/>
          </a:stretch>
        </p:blipFill>
        <p:spPr>
          <a:xfrm flipH="1">
            <a:off x="-22170" y="-196711"/>
            <a:ext cx="4993635" cy="7065155"/>
          </a:xfrm>
          <a:prstGeom prst="rect">
            <a:avLst/>
          </a:prstGeom>
          <a:ln w="12700">
            <a:miter lim="400000"/>
          </a:ln>
        </p:spPr>
      </p:pic>
      <p:graphicFrame>
        <p:nvGraphicFramePr>
          <p:cNvPr id="13" name="Tabel 12">
            <a:extLst>
              <a:ext uri="{FF2B5EF4-FFF2-40B4-BE49-F238E27FC236}">
                <a16:creationId xmlns:a16="http://schemas.microsoft.com/office/drawing/2014/main" id="{F198CCE4-D778-AF3A-AAAC-FD4464DC565C}"/>
              </a:ext>
            </a:extLst>
          </p:cNvPr>
          <p:cNvGraphicFramePr>
            <a:graphicFrameLocks noGrp="1"/>
          </p:cNvGraphicFramePr>
          <p:nvPr>
            <p:extLst>
              <p:ext uri="{D42A27DB-BD31-4B8C-83A1-F6EECF244321}">
                <p14:modId xmlns:p14="http://schemas.microsoft.com/office/powerpoint/2010/main" val="1871427188"/>
              </p:ext>
            </p:extLst>
          </p:nvPr>
        </p:nvGraphicFramePr>
        <p:xfrm>
          <a:off x="229090" y="1008894"/>
          <a:ext cx="11741646" cy="5685950"/>
        </p:xfrm>
        <a:graphic>
          <a:graphicData uri="http://schemas.openxmlformats.org/drawingml/2006/table">
            <a:tbl>
              <a:tblPr firstRow="1" bandRow="1">
                <a:tableStyleId>{72833802-FEF1-4C79-8D5D-14CF1EAF98D9}</a:tableStyleId>
              </a:tblPr>
              <a:tblGrid>
                <a:gridCol w="938743">
                  <a:extLst>
                    <a:ext uri="{9D8B030D-6E8A-4147-A177-3AD203B41FA5}">
                      <a16:colId xmlns:a16="http://schemas.microsoft.com/office/drawing/2014/main" val="3529939532"/>
                    </a:ext>
                  </a:extLst>
                </a:gridCol>
                <a:gridCol w="1719943">
                  <a:extLst>
                    <a:ext uri="{9D8B030D-6E8A-4147-A177-3AD203B41FA5}">
                      <a16:colId xmlns:a16="http://schemas.microsoft.com/office/drawing/2014/main" val="3343447187"/>
                    </a:ext>
                  </a:extLst>
                </a:gridCol>
                <a:gridCol w="9082960">
                  <a:extLst>
                    <a:ext uri="{9D8B030D-6E8A-4147-A177-3AD203B41FA5}">
                      <a16:colId xmlns:a16="http://schemas.microsoft.com/office/drawing/2014/main" val="1912171347"/>
                    </a:ext>
                  </a:extLst>
                </a:gridCol>
              </a:tblGrid>
              <a:tr h="290990">
                <a:tc>
                  <a:txBody>
                    <a:bodyPr/>
                    <a:lstStyle/>
                    <a:p>
                      <a:endParaRPr lang="nl-NL" sz="1200">
                        <a:solidFill>
                          <a:schemeClr val="tx1"/>
                        </a:solidFill>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75000"/>
                      </a:schemeClr>
                    </a:solidFill>
                  </a:tcPr>
                </a:tc>
                <a:tc>
                  <a:txBody>
                    <a:bodyPr/>
                    <a:lstStyle/>
                    <a:p>
                      <a:r>
                        <a:rPr lang="nl-NL" sz="1200">
                          <a:solidFill>
                            <a:schemeClr val="tx1"/>
                          </a:solidFill>
                          <a:latin typeface="DM Sans Regular"/>
                        </a:rPr>
                        <a:t>Type contract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75000"/>
                      </a:schemeClr>
                    </a:solidFill>
                  </a:tcPr>
                </a:tc>
                <a:tc>
                  <a:txBody>
                    <a:bodyPr/>
                    <a:lstStyle/>
                    <a:p>
                      <a:r>
                        <a:rPr lang="nl-NL" sz="1200">
                          <a:solidFill>
                            <a:schemeClr val="tx1"/>
                          </a:solidFill>
                          <a:latin typeface="DM Sans Regular"/>
                        </a:rPr>
                        <a:t>Contractpartners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369706049"/>
                  </a:ext>
                </a:extLst>
              </a:tr>
              <a:tr h="332675">
                <a:tc>
                  <a:txBody>
                    <a:bodyPr/>
                    <a:lstStyle/>
                    <a:p>
                      <a:r>
                        <a:rPr lang="nl-NL" sz="900" b="1">
                          <a:latin typeface="DM Sans Regular"/>
                        </a:rPr>
                        <a:t>Gemeente &lt;naam gemeente&gt;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kern="1200">
                          <a:solidFill>
                            <a:schemeClr val="tx1"/>
                          </a:solidFill>
                          <a:latin typeface="DM Sans Regular"/>
                          <a:ea typeface="+mn-ea"/>
                          <a:cs typeface="+mn-cs"/>
                        </a:rPr>
                        <a:t>Raamcontract met MKB-aannemers </a:t>
                      </a:r>
                      <a:endParaRPr lang="nl-NL" sz="900">
                        <a:solidFill>
                          <a:schemeClr val="accent1"/>
                        </a:solidFill>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nl-NL" sz="900" kern="1200">
                          <a:solidFill>
                            <a:schemeClr val="tx1"/>
                          </a:solidFill>
                          <a:latin typeface="DM Sans Regular"/>
                          <a:ea typeface="+mn-ea"/>
                          <a:cs typeface="+mn-cs"/>
                        </a:rPr>
                        <a:t>Gemeente &lt;naam gemeente&gt; heeft (nog) geen formeel raamcontract met MKB-aannemers, maar werkt wel met een lijst van ca. &lt;aantal&gt; (regionale) aannemers die worden uitgenodigd voor een inschrijving. Er wordt voorafgaand aan de aanbesteding een aannemerskeuze gemaakt. Er wordt ook gekeken naar de aard van het werk, constructie, asfalt, riolering en of straatwerk. &lt;naam gemeente&gt; is wel gebonden aan het regionale aanbestedingsbeleid.</a:t>
                      </a:r>
                    </a:p>
                    <a:p>
                      <a:r>
                        <a:rPr lang="nl-NL" sz="900" kern="1200">
                          <a:solidFill>
                            <a:schemeClr val="tx1"/>
                          </a:solidFill>
                          <a:latin typeface="DM Sans Regular"/>
                          <a:ea typeface="+mn-ea"/>
                          <a:cs typeface="+mn-cs"/>
                        </a:rPr>
                        <a:t>Als een aannemer slecht presteert bij een werk wordt deze een tijdje niet uitgenodigd. Wanneer een nieuwe aannemer laat weten graag een keer mee te willen doen, dan kan de gemeente deze aannemer een kans geven.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31870765"/>
                  </a:ext>
                </a:extLst>
              </a:tr>
              <a:tr h="221783">
                <a:tc rowSpan="2">
                  <a:txBody>
                    <a:bodyPr/>
                    <a:lstStyle/>
                    <a:p>
                      <a:r>
                        <a:rPr lang="nl-NL" sz="900" b="1">
                          <a:latin typeface="DM Sans Regular"/>
                        </a:rPr>
                        <a:t>&lt;naam warmtebedrijf&gt;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kern="1200">
                          <a:solidFill>
                            <a:schemeClr val="tx1"/>
                          </a:solidFill>
                          <a:latin typeface="DM Sans Regular"/>
                          <a:ea typeface="+mn-ea"/>
                          <a:cs typeface="+mn-cs"/>
                        </a:rPr>
                        <a:t>Regioaannemers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a:solidFill>
                            <a:schemeClr val="tx1"/>
                          </a:solidFill>
                          <a:latin typeface="DM Sans Regular"/>
                          <a:ea typeface="+mn-ea"/>
                          <a:cs typeface="+mn-cs"/>
                        </a:rPr>
                        <a:t>(opdrachten tot &lt;aantal&gt; </a:t>
                      </a:r>
                      <a:r>
                        <a:rPr lang="nl-NL" sz="900" kern="1200" err="1">
                          <a:solidFill>
                            <a:schemeClr val="tx1"/>
                          </a:solidFill>
                          <a:latin typeface="DM Sans Regular"/>
                          <a:ea typeface="+mn-ea"/>
                          <a:cs typeface="+mn-cs"/>
                        </a:rPr>
                        <a:t>mln</a:t>
                      </a:r>
                      <a:r>
                        <a:rPr lang="nl-NL" sz="900" kern="1200">
                          <a:solidFill>
                            <a:schemeClr val="tx1"/>
                          </a:solidFill>
                          <a:latin typeface="DM Sans Regular"/>
                          <a:ea typeface="+mn-ea"/>
                          <a:cs typeface="+mn-cs"/>
                        </a:rPr>
                        <a:t>)</a:t>
                      </a:r>
                      <a:endParaRPr lang="nl-NL" sz="1000">
                        <a:solidFill>
                          <a:schemeClr val="accent1"/>
                        </a:solidFill>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a:solidFill>
                            <a:schemeClr val="tx1"/>
                          </a:solidFill>
                          <a:latin typeface="DM Sans Regular"/>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a:solidFill>
                            <a:schemeClr val="tx1"/>
                          </a:solidFill>
                          <a:latin typeface="DM Sans Regular"/>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a:solidFill>
                            <a:schemeClr val="tx1"/>
                          </a:solidFill>
                          <a:latin typeface="DM Sans Regular"/>
                          <a:ea typeface="+mn-ea"/>
                          <a:cs typeface="+mn-cs"/>
                        </a:rPr>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6937383"/>
                  </a:ext>
                </a:extLst>
              </a:tr>
              <a:tr h="332675">
                <a:tc vMerge="1">
                  <a:txBody>
                    <a:bodyPr/>
                    <a:lstStyle/>
                    <a:p>
                      <a:endParaRPr lang="nl-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kern="1200">
                          <a:solidFill>
                            <a:schemeClr val="tx1"/>
                          </a:solidFill>
                          <a:latin typeface="DM Sans Regular"/>
                          <a:ea typeface="+mn-ea"/>
                          <a:cs typeface="+mn-cs"/>
                        </a:rPr>
                        <a:t>Erkende aannemers (opdrachten vanaf &lt;aantal&gt; </a:t>
                      </a:r>
                      <a:r>
                        <a:rPr lang="nl-NL" sz="900" kern="1200" err="1">
                          <a:solidFill>
                            <a:schemeClr val="tx1"/>
                          </a:solidFill>
                          <a:latin typeface="DM Sans Regular"/>
                          <a:ea typeface="+mn-ea"/>
                          <a:cs typeface="+mn-cs"/>
                        </a:rPr>
                        <a:t>mln</a:t>
                      </a:r>
                      <a:r>
                        <a:rPr lang="nl-NL" sz="900" kern="1200">
                          <a:solidFill>
                            <a:schemeClr val="tx1"/>
                          </a:solidFill>
                          <a:latin typeface="DM Sans Regular"/>
                          <a:ea typeface="+mn-ea"/>
                          <a:cs typeface="+mn-cs"/>
                        </a:rPr>
                        <a:t> &amp; voor alle werkzaamheden die niet via de regioaannemers in opdracht worden gegeven)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900">
                        <a:solidFill>
                          <a:schemeClr val="accent1"/>
                        </a:solidFill>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nl-NL" sz="900" kern="1200">
                          <a:solidFill>
                            <a:schemeClr val="tx1"/>
                          </a:solidFill>
                          <a:latin typeface="DM Sans Regular"/>
                          <a:ea typeface="+mn-ea"/>
                          <a:cs typeface="+mn-cs"/>
                        </a:rPr>
                        <a:t>Categorie A </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nl-NL" sz="900" kern="1200">
                          <a:solidFill>
                            <a:schemeClr val="tx1"/>
                          </a:solidFill>
                          <a:latin typeface="DM Sans Regular"/>
                          <a:ea typeface="+mn-ea"/>
                          <a:cs typeface="+mn-cs"/>
                        </a:rPr>
                        <a:t>Referentieproject, MT-systeem &lt;DN300 tot 1 km tracé</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nl-NL" sz="900" kern="1200">
                          <a:solidFill>
                            <a:schemeClr val="tx1"/>
                          </a:solidFill>
                          <a:latin typeface="DM Sans Regular"/>
                          <a:ea typeface="+mn-ea"/>
                          <a:cs typeface="+mn-cs"/>
                        </a:rPr>
                        <a:t>Referentie, HT-systeem &lt;DN200 tot 1 km tracé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kern="1200">
                          <a:solidFill>
                            <a:schemeClr val="tx1"/>
                          </a:solidFill>
                          <a:latin typeface="DM Sans Regular"/>
                          <a:ea typeface="+mn-ea"/>
                          <a:cs typeface="+mn-cs"/>
                        </a:rPr>
                        <a:t>Categorie B</a:t>
                      </a:r>
                    </a:p>
                    <a:p>
                      <a:pPr marL="628650" marR="0" lvl="1" indent="-171450" algn="l" rtl="0" eaLnBrk="1" fontAlgn="auto" latinLnBrk="0" hangingPunct="1">
                        <a:lnSpc>
                          <a:spcPct val="100000"/>
                        </a:lnSpc>
                        <a:spcBef>
                          <a:spcPts val="0"/>
                        </a:spcBef>
                        <a:spcAft>
                          <a:spcPts val="0"/>
                        </a:spcAft>
                        <a:buClrTx/>
                        <a:buSzTx/>
                        <a:buFont typeface="Wingdings" pitchFamily="2" charset="2"/>
                        <a:buChar char="q"/>
                      </a:pPr>
                      <a:r>
                        <a:rPr lang="nl-NL" sz="900" kern="1200">
                          <a:solidFill>
                            <a:schemeClr val="tx1"/>
                          </a:solidFill>
                          <a:latin typeface="DM Sans Regular"/>
                          <a:ea typeface="+mn-ea"/>
                          <a:cs typeface="+mn-cs"/>
                        </a:rPr>
                        <a:t>Referentieproject, MT-systeem &gt;DN300 vanaf 1 km tracé in zwaar stedelijk gebied </a:t>
                      </a:r>
                    </a:p>
                    <a:p>
                      <a:pPr marL="628650" marR="0" lvl="1" indent="-171450" algn="l" rtl="0" eaLnBrk="1" fontAlgn="auto" latinLnBrk="0" hangingPunct="1">
                        <a:lnSpc>
                          <a:spcPct val="100000"/>
                        </a:lnSpc>
                        <a:spcBef>
                          <a:spcPts val="0"/>
                        </a:spcBef>
                        <a:spcAft>
                          <a:spcPts val="0"/>
                        </a:spcAft>
                        <a:buClrTx/>
                        <a:buSzTx/>
                        <a:buFont typeface="Wingdings" pitchFamily="2" charset="2"/>
                        <a:buChar char="q"/>
                      </a:pPr>
                      <a:r>
                        <a:rPr lang="nl-NL" sz="900" kern="1200">
                          <a:solidFill>
                            <a:schemeClr val="tx1"/>
                          </a:solidFill>
                          <a:latin typeface="DM Sans Regular"/>
                          <a:ea typeface="+mn-ea"/>
                          <a:cs typeface="+mn-cs"/>
                        </a:rPr>
                        <a:t>Referentieproject, HT-systeem &gt;DN200 vanaf 1 km tracé in zwaar stedelijk gebied </a:t>
                      </a:r>
                    </a:p>
                    <a:p>
                      <a:pPr marL="628650" marR="0" lvl="1" indent="-171450" algn="l" rtl="0" eaLnBrk="1" fontAlgn="auto" latinLnBrk="0" hangingPunct="1">
                        <a:lnSpc>
                          <a:spcPct val="100000"/>
                        </a:lnSpc>
                        <a:spcBef>
                          <a:spcPts val="0"/>
                        </a:spcBef>
                        <a:spcAft>
                          <a:spcPts val="0"/>
                        </a:spcAft>
                        <a:buClrTx/>
                        <a:buSzTx/>
                        <a:buFont typeface="Wingdings" pitchFamily="2" charset="2"/>
                        <a:buChar char="q"/>
                      </a:pPr>
                      <a:r>
                        <a:rPr lang="nl-NL" sz="900" kern="1200">
                          <a:solidFill>
                            <a:schemeClr val="tx1"/>
                          </a:solidFill>
                          <a:latin typeface="DM Sans Regular"/>
                          <a:ea typeface="+mn-ea"/>
                          <a:cs typeface="+mn-cs"/>
                        </a:rPr>
                        <a:t>Referentieproject, horizontaal gestuurde beringen 12 ton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900" kern="1200">
                          <a:solidFill>
                            <a:schemeClr val="tx1"/>
                          </a:solidFill>
                          <a:latin typeface="DM Sans Regular"/>
                          <a:ea typeface="+mn-ea"/>
                          <a:cs typeface="+mn-cs"/>
                        </a:rPr>
                        <a:t>Categorie C</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nl-NL" sz="900" kern="1200">
                          <a:solidFill>
                            <a:schemeClr val="tx1"/>
                          </a:solidFill>
                          <a:latin typeface="DM Sans Regular"/>
                          <a:ea typeface="+mn-ea"/>
                          <a:cs typeface="+mn-cs"/>
                        </a:rPr>
                        <a:t>Referentieproject, horizontaal gestuurde boringen 12 ton, 12-80 &amp; &gt; 80 ton</a:t>
                      </a:r>
                    </a:p>
                    <a:p>
                      <a:pPr marL="628650" marR="0" lvl="1" indent="-171450" algn="l" rtl="0" eaLnBrk="1" fontAlgn="auto" latinLnBrk="0" hangingPunct="1">
                        <a:lnSpc>
                          <a:spcPct val="100000"/>
                        </a:lnSpc>
                        <a:spcBef>
                          <a:spcPts val="0"/>
                        </a:spcBef>
                        <a:spcAft>
                          <a:spcPts val="0"/>
                        </a:spcAft>
                        <a:buClrTx/>
                        <a:buSzTx/>
                        <a:buFont typeface="Wingdings" pitchFamily="2" charset="2"/>
                        <a:buChar char="q"/>
                      </a:pPr>
                      <a:r>
                        <a:rPr lang="nl-NL" sz="900" kern="1200">
                          <a:solidFill>
                            <a:schemeClr val="tx1"/>
                          </a:solidFill>
                          <a:latin typeface="DM Sans Regular"/>
                          <a:ea typeface="+mn-ea"/>
                          <a:cs typeface="+mn-cs"/>
                        </a:rPr>
                        <a:t>Referentieproject, openfront techniek </a:t>
                      </a:r>
                    </a:p>
                    <a:p>
                      <a:pPr marL="628650" marR="0" lvl="1" indent="-171450" algn="l" rtl="0" eaLnBrk="1" fontAlgn="auto" latinLnBrk="0" hangingPunct="1">
                        <a:lnSpc>
                          <a:spcPct val="100000"/>
                        </a:lnSpc>
                        <a:spcBef>
                          <a:spcPts val="0"/>
                        </a:spcBef>
                        <a:spcAft>
                          <a:spcPts val="0"/>
                        </a:spcAft>
                        <a:buClrTx/>
                        <a:buSzTx/>
                        <a:buFont typeface="Wingdings" pitchFamily="2" charset="2"/>
                        <a:buChar char="q"/>
                      </a:pPr>
                      <a:r>
                        <a:rPr lang="nl-NL" sz="900" kern="1200">
                          <a:solidFill>
                            <a:schemeClr val="tx1"/>
                          </a:solidFill>
                          <a:latin typeface="DM Sans Regular"/>
                          <a:ea typeface="+mn-ea"/>
                          <a:cs typeface="+mn-cs"/>
                        </a:rPr>
                        <a:t>Referentieproject, gesloten front techniek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nl-NL" sz="900" kern="1200">
                        <a:solidFill>
                          <a:schemeClr val="tx1"/>
                        </a:solidFill>
                        <a:latin typeface="DM Sans Regular"/>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nl-NL" sz="900" kern="1200">
                        <a:solidFill>
                          <a:schemeClr val="tx1"/>
                        </a:solidFill>
                        <a:latin typeface="DM Sans Regular"/>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193317166"/>
                  </a:ext>
                </a:extLst>
              </a:tr>
              <a:tr h="332675">
                <a:tc rowSpan="2">
                  <a:txBody>
                    <a:bodyPr/>
                    <a:lstStyle/>
                    <a:p>
                      <a:r>
                        <a:rPr lang="nl-NL" sz="900" b="1">
                          <a:latin typeface="DM Sans Regular"/>
                        </a:rPr>
                        <a:t>&lt;E/G netbeheerder&gt; / &lt;naam waterbedrijf&gt; </a:t>
                      </a:r>
                      <a:endParaRPr lang="nl-NL" sz="900" b="1">
                        <a:highlight>
                          <a:srgbClr val="FFFF00"/>
                        </a:highlight>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kern="1200">
                          <a:solidFill>
                            <a:schemeClr val="tx1"/>
                          </a:solidFill>
                          <a:latin typeface="DM Sans Regular"/>
                          <a:ea typeface="+mn-ea"/>
                          <a:cs typeface="+mn-cs"/>
                        </a:rPr>
                        <a:t>Combi-contract</a:t>
                      </a:r>
                      <a:endParaRPr lang="en-US"/>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a:solidFill>
                            <a:schemeClr val="tx1"/>
                          </a:solidFill>
                          <a:latin typeface="DM Sans Regular"/>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a:solidFill>
                            <a:schemeClr val="tx1"/>
                          </a:solidFill>
                          <a:latin typeface="DM Sans Regular"/>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a:solidFill>
                            <a:schemeClr val="tx1"/>
                          </a:solidFill>
                          <a:latin typeface="DM Sans Regular"/>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a:solidFill>
                            <a:schemeClr val="tx1"/>
                          </a:solidFill>
                          <a:latin typeface="DM Sans Regular"/>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a:solidFill>
                            <a:schemeClr val="tx1"/>
                          </a:solidFill>
                          <a:latin typeface="DM Sans Regular"/>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sz="900" kern="1200">
                          <a:solidFill>
                            <a:schemeClr val="tx1"/>
                          </a:solidFill>
                          <a:latin typeface="DM Sans Regular"/>
                          <a:ea typeface="+mn-ea"/>
                          <a:cs typeface="+mn-cs"/>
                        </a:rPr>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784881907"/>
                  </a:ext>
                </a:extLst>
              </a:tr>
              <a:tr h="332675">
                <a:tc vMerge="1">
                  <a:txBody>
                    <a:bodyPr/>
                    <a:lstStyle/>
                    <a:p>
                      <a:endParaRPr lang="nl-NL"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kern="1200">
                          <a:solidFill>
                            <a:schemeClr val="tx1"/>
                          </a:solidFill>
                          <a:latin typeface="DM Sans Regular"/>
                          <a:ea typeface="+mn-ea"/>
                          <a:cs typeface="+mn-cs"/>
                        </a:rPr>
                        <a:t>Erkende aannemers </a:t>
                      </a:r>
                      <a:endParaRPr lang="nl-NL" sz="900">
                        <a:solidFill>
                          <a:schemeClr val="accent1"/>
                        </a:solidFill>
                        <a:latin typeface="DM Sans Regular"/>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r>
                        <a:rPr lang="nl-NL" sz="900" kern="1200">
                          <a:solidFill>
                            <a:schemeClr val="tx1"/>
                          </a:solidFill>
                          <a:latin typeface="DM Sans Regular"/>
                          <a:ea typeface="+mn-ea"/>
                          <a:cs typeface="+mn-cs"/>
                        </a:rPr>
                        <a:t>Naast gecontracteerde aannemers, zijn meerdere aannemers erkend en kunnen via minicompetitie / aanbesteding geselecteerd worden. Primair is het de bedoeling dat het werk van &lt;naam waterbedrijf&gt; / &lt;naam E/G netbeheerder&gt; naar de aannemer uit het combicontract gaat.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610050832"/>
                  </a:ext>
                </a:extLst>
              </a:tr>
            </a:tbl>
          </a:graphicData>
        </a:graphic>
      </p:graphicFrame>
      <p:graphicFrame>
        <p:nvGraphicFramePr>
          <p:cNvPr id="4" name="Tabel 3">
            <a:extLst>
              <a:ext uri="{FF2B5EF4-FFF2-40B4-BE49-F238E27FC236}">
                <a16:creationId xmlns:a16="http://schemas.microsoft.com/office/drawing/2014/main" id="{A15A55FF-EC37-65A6-B500-F5F122DC9E77}"/>
              </a:ext>
            </a:extLst>
          </p:cNvPr>
          <p:cNvGraphicFramePr>
            <a:graphicFrameLocks noGrp="1"/>
          </p:cNvGraphicFramePr>
          <p:nvPr>
            <p:extLst>
              <p:ext uri="{D42A27DB-BD31-4B8C-83A1-F6EECF244321}">
                <p14:modId xmlns:p14="http://schemas.microsoft.com/office/powerpoint/2010/main" val="633170079"/>
              </p:ext>
            </p:extLst>
          </p:nvPr>
        </p:nvGraphicFramePr>
        <p:xfrm>
          <a:off x="2906588" y="4303132"/>
          <a:ext cx="9061085" cy="838200"/>
        </p:xfrm>
        <a:graphic>
          <a:graphicData uri="http://schemas.openxmlformats.org/drawingml/2006/table">
            <a:tbl>
              <a:tblPr firstRow="1" bandRow="1">
                <a:tableStyleId>{72833802-FEF1-4C79-8D5D-14CF1EAF98D9}</a:tableStyleId>
              </a:tblPr>
              <a:tblGrid>
                <a:gridCol w="1278098">
                  <a:extLst>
                    <a:ext uri="{9D8B030D-6E8A-4147-A177-3AD203B41FA5}">
                      <a16:colId xmlns:a16="http://schemas.microsoft.com/office/drawing/2014/main" val="1612694296"/>
                    </a:ext>
                  </a:extLst>
                </a:gridCol>
                <a:gridCol w="577175">
                  <a:extLst>
                    <a:ext uri="{9D8B030D-6E8A-4147-A177-3AD203B41FA5}">
                      <a16:colId xmlns:a16="http://schemas.microsoft.com/office/drawing/2014/main" val="2410152659"/>
                    </a:ext>
                  </a:extLst>
                </a:gridCol>
                <a:gridCol w="704305">
                  <a:extLst>
                    <a:ext uri="{9D8B030D-6E8A-4147-A177-3AD203B41FA5}">
                      <a16:colId xmlns:a16="http://schemas.microsoft.com/office/drawing/2014/main" val="2487675513"/>
                    </a:ext>
                  </a:extLst>
                </a:gridCol>
                <a:gridCol w="667966">
                  <a:extLst>
                    <a:ext uri="{9D8B030D-6E8A-4147-A177-3AD203B41FA5}">
                      <a16:colId xmlns:a16="http://schemas.microsoft.com/office/drawing/2014/main" val="3781141001"/>
                    </a:ext>
                  </a:extLst>
                </a:gridCol>
                <a:gridCol w="609600">
                  <a:extLst>
                    <a:ext uri="{9D8B030D-6E8A-4147-A177-3AD203B41FA5}">
                      <a16:colId xmlns:a16="http://schemas.microsoft.com/office/drawing/2014/main" val="3467000687"/>
                    </a:ext>
                  </a:extLst>
                </a:gridCol>
                <a:gridCol w="590144">
                  <a:extLst>
                    <a:ext uri="{9D8B030D-6E8A-4147-A177-3AD203B41FA5}">
                      <a16:colId xmlns:a16="http://schemas.microsoft.com/office/drawing/2014/main" val="225942864"/>
                    </a:ext>
                  </a:extLst>
                </a:gridCol>
                <a:gridCol w="603115">
                  <a:extLst>
                    <a:ext uri="{9D8B030D-6E8A-4147-A177-3AD203B41FA5}">
                      <a16:colId xmlns:a16="http://schemas.microsoft.com/office/drawing/2014/main" val="1875223623"/>
                    </a:ext>
                  </a:extLst>
                </a:gridCol>
                <a:gridCol w="740618">
                  <a:extLst>
                    <a:ext uri="{9D8B030D-6E8A-4147-A177-3AD203B41FA5}">
                      <a16:colId xmlns:a16="http://schemas.microsoft.com/office/drawing/2014/main" val="3909161891"/>
                    </a:ext>
                  </a:extLst>
                </a:gridCol>
                <a:gridCol w="666650">
                  <a:extLst>
                    <a:ext uri="{9D8B030D-6E8A-4147-A177-3AD203B41FA5}">
                      <a16:colId xmlns:a16="http://schemas.microsoft.com/office/drawing/2014/main" val="1160019189"/>
                    </a:ext>
                  </a:extLst>
                </a:gridCol>
                <a:gridCol w="609600">
                  <a:extLst>
                    <a:ext uri="{9D8B030D-6E8A-4147-A177-3AD203B41FA5}">
                      <a16:colId xmlns:a16="http://schemas.microsoft.com/office/drawing/2014/main" val="559164434"/>
                    </a:ext>
                  </a:extLst>
                </a:gridCol>
                <a:gridCol w="639125">
                  <a:extLst>
                    <a:ext uri="{9D8B030D-6E8A-4147-A177-3AD203B41FA5}">
                      <a16:colId xmlns:a16="http://schemas.microsoft.com/office/drawing/2014/main" val="563282671"/>
                    </a:ext>
                  </a:extLst>
                </a:gridCol>
                <a:gridCol w="644927">
                  <a:extLst>
                    <a:ext uri="{9D8B030D-6E8A-4147-A177-3AD203B41FA5}">
                      <a16:colId xmlns:a16="http://schemas.microsoft.com/office/drawing/2014/main" val="2493101498"/>
                    </a:ext>
                  </a:extLst>
                </a:gridCol>
                <a:gridCol w="729762">
                  <a:extLst>
                    <a:ext uri="{9D8B030D-6E8A-4147-A177-3AD203B41FA5}">
                      <a16:colId xmlns:a16="http://schemas.microsoft.com/office/drawing/2014/main" val="821563912"/>
                    </a:ext>
                  </a:extLst>
                </a:gridCol>
              </a:tblGrid>
              <a:tr h="122299">
                <a:tc>
                  <a:txBody>
                    <a:bodyPr/>
                    <a:lstStyle/>
                    <a:p>
                      <a:endParaRPr lang="nl-NL" sz="700"/>
                    </a:p>
                  </a:txBody>
                  <a:tcPr/>
                </a:tc>
                <a:tc>
                  <a:txBody>
                    <a:bodyPr/>
                    <a:lstStyle/>
                    <a:p>
                      <a:r>
                        <a:rPr lang="nl-NL" sz="700"/>
                        <a:t>Partij 1</a:t>
                      </a:r>
                    </a:p>
                  </a:txBody>
                  <a:tcPr/>
                </a:tc>
                <a:tc>
                  <a:txBody>
                    <a:bodyPr/>
                    <a:lstStyle/>
                    <a:p>
                      <a:r>
                        <a:rPr lang="nl-NL" sz="700"/>
                        <a:t>Partij 2</a:t>
                      </a:r>
                    </a:p>
                  </a:txBody>
                  <a:tcPr/>
                </a:tc>
                <a:tc>
                  <a:txBody>
                    <a:bodyPr/>
                    <a:lstStyle/>
                    <a:p>
                      <a:r>
                        <a:rPr lang="nl-NL" sz="700"/>
                        <a:t>Partij 3</a:t>
                      </a:r>
                    </a:p>
                  </a:txBody>
                  <a:tcPr/>
                </a:tc>
                <a:tc>
                  <a:txBody>
                    <a:bodyPr/>
                    <a:lstStyle/>
                    <a:p>
                      <a:r>
                        <a:rPr lang="nl-NL" sz="700"/>
                        <a:t>Partij 4</a:t>
                      </a:r>
                    </a:p>
                  </a:txBody>
                  <a:tcPr/>
                </a:tc>
                <a:tc>
                  <a:txBody>
                    <a:bodyPr/>
                    <a:lstStyle/>
                    <a:p>
                      <a:r>
                        <a:rPr lang="nl-NL" sz="700"/>
                        <a:t>…</a:t>
                      </a:r>
                    </a:p>
                  </a:txBody>
                  <a:tcPr/>
                </a:tc>
                <a:tc>
                  <a:txBody>
                    <a:bodyPr/>
                    <a:lstStyle/>
                    <a:p>
                      <a:r>
                        <a:rPr lang="nl-NL" sz="700"/>
                        <a:t>…</a:t>
                      </a:r>
                    </a:p>
                  </a:txBody>
                  <a:tcPr/>
                </a:tc>
                <a:tc>
                  <a:txBody>
                    <a:bodyPr/>
                    <a:lstStyle/>
                    <a:p>
                      <a:r>
                        <a:rPr lang="nl-NL" sz="700"/>
                        <a:t>…</a:t>
                      </a:r>
                    </a:p>
                  </a:txBody>
                  <a:tcPr/>
                </a:tc>
                <a:tc>
                  <a:txBody>
                    <a:bodyPr/>
                    <a:lstStyle/>
                    <a:p>
                      <a:r>
                        <a:rPr lang="nl-NL" sz="700"/>
                        <a:t>…</a:t>
                      </a:r>
                    </a:p>
                  </a:txBody>
                  <a:tcPr/>
                </a:tc>
                <a:tc>
                  <a:txBody>
                    <a:bodyPr/>
                    <a:lstStyle/>
                    <a:p>
                      <a:r>
                        <a:rPr lang="nl-NL" sz="700"/>
                        <a:t>…</a:t>
                      </a:r>
                    </a:p>
                  </a:txBody>
                  <a:tcPr/>
                </a:tc>
                <a:tc>
                  <a:txBody>
                    <a:bodyPr/>
                    <a:lstStyle/>
                    <a:p>
                      <a:r>
                        <a:rPr lang="nl-NL" sz="700"/>
                        <a:t>…</a:t>
                      </a:r>
                    </a:p>
                  </a:txBody>
                  <a:tcPr/>
                </a:tc>
                <a:tc>
                  <a:txBody>
                    <a:bodyPr/>
                    <a:lstStyle/>
                    <a:p>
                      <a:r>
                        <a:rPr lang="nl-NL" sz="700"/>
                        <a:t>..</a:t>
                      </a:r>
                    </a:p>
                  </a:txBody>
                  <a:tcPr/>
                </a:tc>
                <a:tc>
                  <a:txBody>
                    <a:bodyPr/>
                    <a:lstStyle/>
                    <a:p>
                      <a:r>
                        <a:rPr lang="nl-NL" sz="700"/>
                        <a:t>….</a:t>
                      </a:r>
                    </a:p>
                  </a:txBody>
                  <a:tcPr/>
                </a:tc>
                <a:extLst>
                  <a:ext uri="{0D108BD9-81ED-4DB2-BD59-A6C34878D82A}">
                    <a16:rowId xmlns:a16="http://schemas.microsoft.com/office/drawing/2014/main" val="504316854"/>
                  </a:ext>
                </a:extLst>
              </a:tr>
              <a:tr h="152509">
                <a:tc>
                  <a:txBody>
                    <a:bodyPr/>
                    <a:lstStyle/>
                    <a:p>
                      <a:r>
                        <a:rPr lang="nl-NL" sz="800"/>
                        <a:t>Categorie 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algn="ctr"/>
                      <a:r>
                        <a:rPr lang="nl-NL" sz="800" kern="1200">
                          <a:solidFill>
                            <a:schemeClr val="tx1"/>
                          </a:solidFill>
                          <a:latin typeface="+mn-lt"/>
                          <a:ea typeface="+mn-ea"/>
                          <a:cs typeface="+mn-cs"/>
                        </a:rPr>
                        <a:t>❌</a:t>
                      </a:r>
                      <a:endParaRPr lang="nl-NL" sz="800"/>
                    </a:p>
                  </a:txBody>
                  <a:tcPr/>
                </a:tc>
                <a:extLst>
                  <a:ext uri="{0D108BD9-81ED-4DB2-BD59-A6C34878D82A}">
                    <a16:rowId xmlns:a16="http://schemas.microsoft.com/office/drawing/2014/main" val="2871461714"/>
                  </a:ext>
                </a:extLst>
              </a:tr>
              <a:tr h="0">
                <a:tc>
                  <a:txBody>
                    <a:bodyPr/>
                    <a:lstStyle/>
                    <a:p>
                      <a:r>
                        <a:rPr lang="nl-NL" sz="800"/>
                        <a:t>Categorie 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algn="ctr"/>
                      <a:r>
                        <a:rPr lang="nl-NL" sz="800" kern="1200">
                          <a:solidFill>
                            <a:schemeClr val="tx1"/>
                          </a:solidFill>
                          <a:latin typeface="+mn-lt"/>
                          <a:ea typeface="+mn-ea"/>
                          <a:cs typeface="+mn-cs"/>
                        </a:rPr>
                        <a:t>❌</a:t>
                      </a:r>
                      <a:endParaRPr lang="nl-NL" sz="800"/>
                    </a:p>
                  </a:txBody>
                  <a:tcPr/>
                </a:tc>
                <a:tc>
                  <a:txBody>
                    <a:bodyPr/>
                    <a:lstStyle/>
                    <a:p>
                      <a:pPr algn="ctr"/>
                      <a:r>
                        <a:rPr lang="nl-NL" sz="800" kern="1200">
                          <a:solidFill>
                            <a:schemeClr val="tx1"/>
                          </a:solidFill>
                          <a:latin typeface="+mn-lt"/>
                          <a:ea typeface="+mn-ea"/>
                          <a:cs typeface="+mn-cs"/>
                        </a:rPr>
                        <a:t>❌</a:t>
                      </a:r>
                      <a:endParaRPr lang="nl-NL" sz="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endParaRPr lang="nl-NL" sz="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algn="ctr"/>
                      <a:r>
                        <a:rPr lang="nl-NL" sz="800" kern="1200">
                          <a:solidFill>
                            <a:schemeClr val="tx1"/>
                          </a:solidFill>
                          <a:latin typeface="+mn-lt"/>
                          <a:ea typeface="+mn-ea"/>
                          <a:cs typeface="+mn-cs"/>
                        </a:rPr>
                        <a:t>❌</a:t>
                      </a:r>
                      <a:endParaRPr lang="nl-NL" sz="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algn="ctr"/>
                      <a:r>
                        <a:rPr lang="nl-NL" sz="800" kern="1200">
                          <a:solidFill>
                            <a:schemeClr val="tx1"/>
                          </a:solidFill>
                          <a:latin typeface="+mn-lt"/>
                          <a:ea typeface="+mn-ea"/>
                          <a:cs typeface="+mn-cs"/>
                        </a:rPr>
                        <a:t>❌</a:t>
                      </a:r>
                      <a:endParaRPr lang="nl-NL" sz="800"/>
                    </a:p>
                  </a:txBody>
                  <a:tcPr/>
                </a:tc>
                <a:extLst>
                  <a:ext uri="{0D108BD9-81ED-4DB2-BD59-A6C34878D82A}">
                    <a16:rowId xmlns:a16="http://schemas.microsoft.com/office/drawing/2014/main" val="172959586"/>
                  </a:ext>
                </a:extLst>
              </a:tr>
              <a:tr h="0">
                <a:tc>
                  <a:txBody>
                    <a:bodyPr/>
                    <a:lstStyle/>
                    <a:p>
                      <a:r>
                        <a:rPr lang="nl-NL" sz="800"/>
                        <a:t>Categorie 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algn="ctr"/>
                      <a:r>
                        <a:rPr lang="nl-NL" sz="800" kern="1200">
                          <a:solidFill>
                            <a:schemeClr val="tx1"/>
                          </a:solidFill>
                          <a:latin typeface="+mn-lt"/>
                          <a:ea typeface="+mn-ea"/>
                          <a:cs typeface="+mn-cs"/>
                        </a:rPr>
                        <a:t>❌</a:t>
                      </a:r>
                      <a:endParaRPr lang="nl-NL" sz="800"/>
                    </a:p>
                  </a:txBody>
                  <a:tcPr/>
                </a:tc>
                <a:tc>
                  <a:txBody>
                    <a:bodyPr/>
                    <a:lstStyle/>
                    <a:p>
                      <a:pPr algn="ctr"/>
                      <a:r>
                        <a:rPr lang="nl-NL" sz="800" kern="1200">
                          <a:solidFill>
                            <a:schemeClr val="tx1"/>
                          </a:solidFill>
                          <a:latin typeface="+mn-lt"/>
                          <a:ea typeface="+mn-ea"/>
                          <a:cs typeface="+mn-cs"/>
                        </a:rPr>
                        <a:t>❌</a:t>
                      </a:r>
                      <a:endParaRPr lang="nl-NL" sz="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endParaRPr lang="nl-NL" sz="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algn="ctr"/>
                      <a:r>
                        <a:rPr lang="nl-NL" sz="800" kern="1200">
                          <a:solidFill>
                            <a:schemeClr val="tx1"/>
                          </a:solidFill>
                          <a:latin typeface="+mn-lt"/>
                          <a:ea typeface="+mn-ea"/>
                          <a:cs typeface="+mn-cs"/>
                        </a:rPr>
                        <a:t>❌</a:t>
                      </a:r>
                      <a:endParaRPr lang="nl-NL" sz="800"/>
                    </a:p>
                  </a:txBody>
                  <a:tcPr/>
                </a:tc>
                <a:tc>
                  <a:txBody>
                    <a:bodyPr/>
                    <a:lstStyle/>
                    <a:p>
                      <a:pPr algn="ctr"/>
                      <a:r>
                        <a:rPr lang="nl-NL" sz="800" kern="1200">
                          <a:solidFill>
                            <a:schemeClr val="tx1"/>
                          </a:solidFill>
                          <a:latin typeface="+mn-lt"/>
                          <a:ea typeface="+mn-ea"/>
                          <a:cs typeface="+mn-cs"/>
                        </a:rPr>
                        <a:t>❌</a:t>
                      </a:r>
                      <a:endParaRPr lang="nl-NL" sz="800"/>
                    </a:p>
                  </a:txBody>
                  <a:tcPr/>
                </a:tc>
                <a:tc>
                  <a:txBody>
                    <a:bodyPr/>
                    <a:lstStyle/>
                    <a:p>
                      <a:pPr algn="ctr"/>
                      <a:r>
                        <a:rPr lang="nl-NL" sz="800" kern="1200">
                          <a:solidFill>
                            <a:schemeClr val="tx1"/>
                          </a:solidFill>
                          <a:latin typeface="+mn-lt"/>
                          <a:ea typeface="+mn-ea"/>
                          <a:cs typeface="+mn-cs"/>
                        </a:rPr>
                        <a:t>❌</a:t>
                      </a:r>
                      <a:endParaRPr lang="nl-NL" sz="800"/>
                    </a:p>
                  </a:txBody>
                  <a:tcPr/>
                </a:tc>
                <a:tc>
                  <a:txBody>
                    <a:bodyPr/>
                    <a:lstStyle/>
                    <a:p>
                      <a:pPr algn="ctr"/>
                      <a:r>
                        <a:rPr lang="nl-NL" sz="800" kern="1200">
                          <a:solidFill>
                            <a:schemeClr val="tx1"/>
                          </a:solidFill>
                          <a:latin typeface="+mn-lt"/>
                          <a:ea typeface="+mn-ea"/>
                          <a:cs typeface="+mn-cs"/>
                        </a:rPr>
                        <a:t>❌</a:t>
                      </a:r>
                      <a:endParaRPr lang="nl-NL" sz="8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800" kern="1200">
                          <a:solidFill>
                            <a:schemeClr val="tx1"/>
                          </a:solidFill>
                          <a:latin typeface="+mn-lt"/>
                          <a:ea typeface="+mn-ea"/>
                          <a:cs typeface="+mn-cs"/>
                        </a:rPr>
                        <a:t>✅</a:t>
                      </a:r>
                    </a:p>
                  </a:txBody>
                  <a:tcPr/>
                </a:tc>
                <a:extLst>
                  <a:ext uri="{0D108BD9-81ED-4DB2-BD59-A6C34878D82A}">
                    <a16:rowId xmlns:a16="http://schemas.microsoft.com/office/drawing/2014/main" val="1722527068"/>
                  </a:ext>
                </a:extLst>
              </a:tr>
            </a:tbl>
          </a:graphicData>
        </a:graphic>
      </p:graphicFrame>
      <p:sp>
        <p:nvSpPr>
          <p:cNvPr id="14" name="Paginatitel">
            <a:extLst>
              <a:ext uri="{FF2B5EF4-FFF2-40B4-BE49-F238E27FC236}">
                <a16:creationId xmlns:a16="http://schemas.microsoft.com/office/drawing/2014/main" id="{0F0617E2-AD44-44FB-7B07-3660AA46BDF6}"/>
              </a:ext>
            </a:extLst>
          </p:cNvPr>
          <p:cNvSpPr txBox="1"/>
          <p:nvPr/>
        </p:nvSpPr>
        <p:spPr>
          <a:xfrm>
            <a:off x="133254" y="516122"/>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Keuze variant aanbesteding – contractpartners</a:t>
            </a:r>
            <a:endParaRPr b="1">
              <a:latin typeface="DM Sans Regular" pitchFamily="2" charset="0"/>
            </a:endParaRPr>
          </a:p>
        </p:txBody>
      </p:sp>
    </p:spTree>
    <p:extLst>
      <p:ext uri="{BB962C8B-B14F-4D97-AF65-F5344CB8AC3E}">
        <p14:creationId xmlns:p14="http://schemas.microsoft.com/office/powerpoint/2010/main" val="26644061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C126-5281-A0BB-06FA-B3A7785D0937}"/>
            </a:ext>
          </a:extLst>
        </p:cNvPr>
        <p:cNvGrpSpPr/>
        <p:nvPr/>
      </p:nvGrpSpPr>
      <p:grpSpPr>
        <a:xfrm>
          <a:off x="0" y="0"/>
          <a:ext cx="0" cy="0"/>
          <a:chOff x="0" y="0"/>
          <a:chExt cx="0" cy="0"/>
        </a:xfrm>
      </p:grpSpPr>
      <p:pic>
        <p:nvPicPr>
          <p:cNvPr id="218" name="Afbeelding" descr="Afbeelding">
            <a:extLst>
              <a:ext uri="{FF2B5EF4-FFF2-40B4-BE49-F238E27FC236}">
                <a16:creationId xmlns:a16="http://schemas.microsoft.com/office/drawing/2014/main" id="{5ACEE46B-5289-90B9-AA72-7FAC1F3A3F52}"/>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sp>
        <p:nvSpPr>
          <p:cNvPr id="3" name="Paginatitel">
            <a:extLst>
              <a:ext uri="{FF2B5EF4-FFF2-40B4-BE49-F238E27FC236}">
                <a16:creationId xmlns:a16="http://schemas.microsoft.com/office/drawing/2014/main" id="{8A665CA4-E902-2393-5817-A6BBD588C7FC}"/>
              </a:ext>
            </a:extLst>
          </p:cNvPr>
          <p:cNvSpPr txBox="1"/>
          <p:nvPr/>
        </p:nvSpPr>
        <p:spPr>
          <a:xfrm>
            <a:off x="133254" y="86916"/>
            <a:ext cx="12006670"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b="1">
                <a:latin typeface="DM Sans Regular" pitchFamily="2" charset="0"/>
              </a:rPr>
              <a:t>Keuzematrix voor variant bepaling samenwerken</a:t>
            </a:r>
            <a:endParaRPr b="1">
              <a:latin typeface="DM Sans Regular" pitchFamily="2" charset="0"/>
            </a:endParaRPr>
          </a:p>
        </p:txBody>
      </p:sp>
      <p:graphicFrame>
        <p:nvGraphicFramePr>
          <p:cNvPr id="13" name="Tabel 12">
            <a:extLst>
              <a:ext uri="{FF2B5EF4-FFF2-40B4-BE49-F238E27FC236}">
                <a16:creationId xmlns:a16="http://schemas.microsoft.com/office/drawing/2014/main" id="{556589CD-09D5-7EAE-9246-38DF896762C6}"/>
              </a:ext>
            </a:extLst>
          </p:cNvPr>
          <p:cNvGraphicFramePr>
            <a:graphicFrameLocks noGrp="1"/>
          </p:cNvGraphicFramePr>
          <p:nvPr>
            <p:extLst>
              <p:ext uri="{D42A27DB-BD31-4B8C-83A1-F6EECF244321}">
                <p14:modId xmlns:p14="http://schemas.microsoft.com/office/powerpoint/2010/main" val="2873168373"/>
              </p:ext>
            </p:extLst>
          </p:nvPr>
        </p:nvGraphicFramePr>
        <p:xfrm>
          <a:off x="364005" y="456463"/>
          <a:ext cx="11523485" cy="6268743"/>
        </p:xfrm>
        <a:graphic>
          <a:graphicData uri="http://schemas.openxmlformats.org/drawingml/2006/table">
            <a:tbl>
              <a:tblPr firstRow="1" bandRow="1">
                <a:tableStyleId>{5DA37D80-6434-44D0-A028-1B22A696006F}</a:tableStyleId>
              </a:tblPr>
              <a:tblGrid>
                <a:gridCol w="1371485">
                  <a:extLst>
                    <a:ext uri="{9D8B030D-6E8A-4147-A177-3AD203B41FA5}">
                      <a16:colId xmlns:a16="http://schemas.microsoft.com/office/drawing/2014/main" val="508336776"/>
                    </a:ext>
                  </a:extLst>
                </a:gridCol>
                <a:gridCol w="270592">
                  <a:extLst>
                    <a:ext uri="{9D8B030D-6E8A-4147-A177-3AD203B41FA5}">
                      <a16:colId xmlns:a16="http://schemas.microsoft.com/office/drawing/2014/main" val="2456566324"/>
                    </a:ext>
                  </a:extLst>
                </a:gridCol>
                <a:gridCol w="575408">
                  <a:extLst>
                    <a:ext uri="{9D8B030D-6E8A-4147-A177-3AD203B41FA5}">
                      <a16:colId xmlns:a16="http://schemas.microsoft.com/office/drawing/2014/main" val="136379387"/>
                    </a:ext>
                  </a:extLst>
                </a:gridCol>
                <a:gridCol w="846000">
                  <a:extLst>
                    <a:ext uri="{9D8B030D-6E8A-4147-A177-3AD203B41FA5}">
                      <a16:colId xmlns:a16="http://schemas.microsoft.com/office/drawing/2014/main" val="832649886"/>
                    </a:ext>
                  </a:extLst>
                </a:gridCol>
                <a:gridCol w="846000">
                  <a:extLst>
                    <a:ext uri="{9D8B030D-6E8A-4147-A177-3AD203B41FA5}">
                      <a16:colId xmlns:a16="http://schemas.microsoft.com/office/drawing/2014/main" val="1215139503"/>
                    </a:ext>
                  </a:extLst>
                </a:gridCol>
                <a:gridCol w="846000">
                  <a:extLst>
                    <a:ext uri="{9D8B030D-6E8A-4147-A177-3AD203B41FA5}">
                      <a16:colId xmlns:a16="http://schemas.microsoft.com/office/drawing/2014/main" val="1234020780"/>
                    </a:ext>
                  </a:extLst>
                </a:gridCol>
                <a:gridCol w="846000">
                  <a:extLst>
                    <a:ext uri="{9D8B030D-6E8A-4147-A177-3AD203B41FA5}">
                      <a16:colId xmlns:a16="http://schemas.microsoft.com/office/drawing/2014/main" val="2446565786"/>
                    </a:ext>
                  </a:extLst>
                </a:gridCol>
                <a:gridCol w="846000">
                  <a:extLst>
                    <a:ext uri="{9D8B030D-6E8A-4147-A177-3AD203B41FA5}">
                      <a16:colId xmlns:a16="http://schemas.microsoft.com/office/drawing/2014/main" val="2533444967"/>
                    </a:ext>
                  </a:extLst>
                </a:gridCol>
                <a:gridCol w="846000">
                  <a:extLst>
                    <a:ext uri="{9D8B030D-6E8A-4147-A177-3AD203B41FA5}">
                      <a16:colId xmlns:a16="http://schemas.microsoft.com/office/drawing/2014/main" val="2948204091"/>
                    </a:ext>
                  </a:extLst>
                </a:gridCol>
                <a:gridCol w="846000">
                  <a:extLst>
                    <a:ext uri="{9D8B030D-6E8A-4147-A177-3AD203B41FA5}">
                      <a16:colId xmlns:a16="http://schemas.microsoft.com/office/drawing/2014/main" val="3019910651"/>
                    </a:ext>
                  </a:extLst>
                </a:gridCol>
                <a:gridCol w="846000">
                  <a:extLst>
                    <a:ext uri="{9D8B030D-6E8A-4147-A177-3AD203B41FA5}">
                      <a16:colId xmlns:a16="http://schemas.microsoft.com/office/drawing/2014/main" val="4070803947"/>
                    </a:ext>
                  </a:extLst>
                </a:gridCol>
                <a:gridCol w="846000">
                  <a:extLst>
                    <a:ext uri="{9D8B030D-6E8A-4147-A177-3AD203B41FA5}">
                      <a16:colId xmlns:a16="http://schemas.microsoft.com/office/drawing/2014/main" val="2214228931"/>
                    </a:ext>
                  </a:extLst>
                </a:gridCol>
                <a:gridCol w="846000">
                  <a:extLst>
                    <a:ext uri="{9D8B030D-6E8A-4147-A177-3AD203B41FA5}">
                      <a16:colId xmlns:a16="http://schemas.microsoft.com/office/drawing/2014/main" val="1845601008"/>
                    </a:ext>
                  </a:extLst>
                </a:gridCol>
                <a:gridCol w="846000">
                  <a:extLst>
                    <a:ext uri="{9D8B030D-6E8A-4147-A177-3AD203B41FA5}">
                      <a16:colId xmlns:a16="http://schemas.microsoft.com/office/drawing/2014/main" val="2433334651"/>
                    </a:ext>
                  </a:extLst>
                </a:gridCol>
              </a:tblGrid>
              <a:tr h="552676">
                <a:tc>
                  <a:txBody>
                    <a:bodyPr/>
                    <a:lstStyle/>
                    <a:p>
                      <a:r>
                        <a:rPr lang="nl-NL" sz="1200" b="0">
                          <a:latin typeface="DM Sans Regular" pitchFamily="2" charset="0"/>
                        </a:rPr>
                        <a:t>Samenwerkings-varianten:</a:t>
                      </a:r>
                    </a:p>
                  </a:txBody>
                  <a:tcPr>
                    <a:solidFill>
                      <a:schemeClr val="bg2">
                        <a:lumMod val="75000"/>
                      </a:schemeClr>
                    </a:solidFill>
                  </a:tcPr>
                </a:tc>
                <a:tc gridSpan="2">
                  <a:txBody>
                    <a:bodyPr/>
                    <a:lstStyle/>
                    <a:p>
                      <a:r>
                        <a:rPr lang="nl-NL" sz="900" b="0">
                          <a:latin typeface="DM Sans Regular" pitchFamily="2" charset="0"/>
                        </a:rPr>
                        <a:t>Omgeving </a:t>
                      </a:r>
                      <a:endParaRPr lang="nl-NL" sz="1200" b="0">
                        <a:latin typeface="DM Sans Regular" pitchFamily="2" charset="0"/>
                      </a:endParaRPr>
                    </a:p>
                  </a:txBody>
                  <a:tcPr>
                    <a:solidFill>
                      <a:schemeClr val="bg2">
                        <a:lumMod val="75000"/>
                      </a:schemeClr>
                    </a:solidFill>
                  </a:tcPr>
                </a:tc>
                <a:tc hMerge="1">
                  <a:txBody>
                    <a:bodyPr/>
                    <a:lstStyle/>
                    <a:p>
                      <a:endParaRPr lang="nl-NL" sz="1200" b="0">
                        <a:latin typeface="DM Sans Regular" pitchFamily="2" charset="0"/>
                      </a:endParaRPr>
                    </a:p>
                  </a:txBody>
                  <a:tcPr>
                    <a:solidFill>
                      <a:schemeClr val="bg2">
                        <a:lumMod val="75000"/>
                      </a:schemeClr>
                    </a:solidFill>
                  </a:tcPr>
                </a:tc>
                <a:tc>
                  <a:txBody>
                    <a:bodyPr/>
                    <a:lstStyle/>
                    <a:p>
                      <a:r>
                        <a:rPr lang="nl-NL" sz="900" b="0">
                          <a:latin typeface="DM Sans Regular" pitchFamily="2" charset="0"/>
                        </a:rPr>
                        <a:t>Scope/ </a:t>
                      </a:r>
                      <a:r>
                        <a:rPr lang="nl-NL" sz="900" b="0" err="1">
                          <a:latin typeface="DM Sans Regular" pitchFamily="2" charset="0"/>
                        </a:rPr>
                        <a:t>complexi-teit</a:t>
                      </a:r>
                      <a:r>
                        <a:rPr lang="nl-NL" sz="900" b="0">
                          <a:latin typeface="DM Sans Regular" pitchFamily="2" charset="0"/>
                        </a:rPr>
                        <a:t> </a:t>
                      </a:r>
                    </a:p>
                  </a:txBody>
                  <a:tcPr>
                    <a:solidFill>
                      <a:schemeClr val="bg2">
                        <a:lumMod val="75000"/>
                      </a:schemeClr>
                    </a:solidFill>
                  </a:tcPr>
                </a:tc>
                <a:tc>
                  <a:txBody>
                    <a:bodyPr/>
                    <a:lstStyle/>
                    <a:p>
                      <a:r>
                        <a:rPr lang="nl-NL" sz="900" b="0">
                          <a:latin typeface="DM Sans Regular" pitchFamily="2" charset="0"/>
                        </a:rPr>
                        <a:t>Combi </a:t>
                      </a:r>
                    </a:p>
                  </a:txBody>
                  <a:tcPr>
                    <a:solidFill>
                      <a:schemeClr val="bg2">
                        <a:lumMod val="75000"/>
                      </a:schemeClr>
                    </a:solidFill>
                  </a:tcPr>
                </a:tc>
                <a:tc>
                  <a:txBody>
                    <a:bodyPr/>
                    <a:lstStyle/>
                    <a:p>
                      <a:r>
                        <a:rPr lang="nl-NL" sz="900" b="0">
                          <a:latin typeface="DM Sans Regular" pitchFamily="2" charset="0"/>
                        </a:rPr>
                        <a:t>Engineering &amp; bestek </a:t>
                      </a:r>
                    </a:p>
                  </a:txBody>
                  <a:tcPr>
                    <a:solidFill>
                      <a:schemeClr val="bg2">
                        <a:lumMod val="75000"/>
                      </a:schemeClr>
                    </a:solidFill>
                  </a:tcPr>
                </a:tc>
                <a:tc>
                  <a:txBody>
                    <a:bodyPr/>
                    <a:lstStyle/>
                    <a:p>
                      <a:r>
                        <a:rPr lang="nl-NL" sz="900" b="0">
                          <a:latin typeface="DM Sans Regular"/>
                        </a:rPr>
                        <a:t>Risico in aan-</a:t>
                      </a:r>
                      <a:endParaRPr lang="en-US"/>
                    </a:p>
                    <a:p>
                      <a:pPr lvl="0">
                        <a:buNone/>
                      </a:pPr>
                      <a:r>
                        <a:rPr lang="nl-NL" sz="900" b="0">
                          <a:latin typeface="DM Sans Regular"/>
                        </a:rPr>
                        <a:t>besteding uitvraag</a:t>
                      </a:r>
                    </a:p>
                  </a:txBody>
                  <a:tcPr>
                    <a:solidFill>
                      <a:schemeClr val="bg2">
                        <a:lumMod val="75000"/>
                      </a:schemeClr>
                    </a:solidFill>
                  </a:tcPr>
                </a:tc>
                <a:tc>
                  <a:txBody>
                    <a:bodyPr/>
                    <a:lstStyle/>
                    <a:p>
                      <a:r>
                        <a:rPr lang="nl-NL" sz="900" b="0" err="1">
                          <a:latin typeface="DM Sans Regular" pitchFamily="2" charset="0"/>
                        </a:rPr>
                        <a:t>Beheers-baarheid</a:t>
                      </a:r>
                      <a:r>
                        <a:rPr lang="nl-NL" sz="900" b="0">
                          <a:latin typeface="DM Sans Regular" pitchFamily="2" charset="0"/>
                        </a:rPr>
                        <a:t> financiële risico’s </a:t>
                      </a:r>
                    </a:p>
                  </a:txBody>
                  <a:tcPr>
                    <a:solidFill>
                      <a:schemeClr val="bg2">
                        <a:lumMod val="75000"/>
                      </a:schemeClr>
                    </a:solidFill>
                  </a:tcPr>
                </a:tc>
                <a:tc>
                  <a:txBody>
                    <a:bodyPr/>
                    <a:lstStyle/>
                    <a:p>
                      <a:r>
                        <a:rPr lang="nl-NL" sz="900" b="0">
                          <a:latin typeface="DM Sans Regular"/>
                        </a:rPr>
                        <a:t>Aan-</a:t>
                      </a:r>
                      <a:endParaRPr lang="nl-NL" sz="900" b="0">
                        <a:latin typeface="DM Sans Regular" pitchFamily="2" charset="0"/>
                      </a:endParaRPr>
                    </a:p>
                    <a:p>
                      <a:pPr lvl="0">
                        <a:buNone/>
                      </a:pPr>
                      <a:r>
                        <a:rPr lang="nl-NL" sz="900" b="0" err="1">
                          <a:latin typeface="DM Sans Regular"/>
                        </a:rPr>
                        <a:t>bestedings</a:t>
                      </a:r>
                    </a:p>
                    <a:p>
                      <a:r>
                        <a:rPr lang="nl-NL" sz="900" b="0">
                          <a:latin typeface="DM Sans Regular" pitchFamily="2" charset="0"/>
                        </a:rPr>
                        <a:t>planning (DLT)</a:t>
                      </a:r>
                    </a:p>
                  </a:txBody>
                  <a:tcPr>
                    <a:solidFill>
                      <a:schemeClr val="bg2">
                        <a:lumMod val="75000"/>
                      </a:schemeClr>
                    </a:solidFill>
                  </a:tcPr>
                </a:tc>
                <a:tc>
                  <a:txBody>
                    <a:bodyPr/>
                    <a:lstStyle/>
                    <a:p>
                      <a:r>
                        <a:rPr lang="nl-NL" sz="900" b="0" err="1">
                          <a:latin typeface="DM Sans Regular"/>
                        </a:rPr>
                        <a:t>Aanbeste-dingstijd</a:t>
                      </a:r>
                      <a:r>
                        <a:rPr lang="nl-NL" sz="900" b="0">
                          <a:latin typeface="DM Sans Regular"/>
                        </a:rPr>
                        <a:t> i.r.t. start uitvoering</a:t>
                      </a:r>
                      <a:endParaRPr lang="en-US"/>
                    </a:p>
                  </a:txBody>
                  <a:tcPr>
                    <a:solidFill>
                      <a:schemeClr val="bg2">
                        <a:lumMod val="75000"/>
                      </a:schemeClr>
                    </a:solidFill>
                  </a:tcPr>
                </a:tc>
                <a:tc>
                  <a:txBody>
                    <a:bodyPr/>
                    <a:lstStyle/>
                    <a:p>
                      <a:r>
                        <a:rPr lang="nl-NL" sz="900" b="0">
                          <a:latin typeface="DM Sans Regular" pitchFamily="2" charset="0"/>
                        </a:rPr>
                        <a:t>Markt-</a:t>
                      </a:r>
                    </a:p>
                    <a:p>
                      <a:r>
                        <a:rPr lang="nl-NL" sz="900" b="0">
                          <a:latin typeface="DM Sans Regular"/>
                        </a:rPr>
                        <a:t>werking (euro’s) </a:t>
                      </a:r>
                    </a:p>
                  </a:txBody>
                  <a:tcPr>
                    <a:solidFill>
                      <a:schemeClr val="bg2">
                        <a:lumMod val="75000"/>
                      </a:schemeClr>
                    </a:solidFill>
                  </a:tcPr>
                </a:tc>
                <a:tc>
                  <a:txBody>
                    <a:bodyPr/>
                    <a:lstStyle/>
                    <a:p>
                      <a:r>
                        <a:rPr lang="nl-NL" sz="900" b="0" err="1">
                          <a:latin typeface="DM Sans Regular" pitchFamily="2" charset="0"/>
                        </a:rPr>
                        <a:t>Workload</a:t>
                      </a:r>
                      <a:r>
                        <a:rPr lang="nl-NL" sz="900" b="0">
                          <a:latin typeface="DM Sans Regular" pitchFamily="2" charset="0"/>
                        </a:rPr>
                        <a:t> projectteam in uitvoering</a:t>
                      </a:r>
                    </a:p>
                  </a:txBody>
                  <a:tcPr>
                    <a:solidFill>
                      <a:schemeClr val="bg2">
                        <a:lumMod val="75000"/>
                      </a:schemeClr>
                    </a:solidFill>
                  </a:tcPr>
                </a:tc>
                <a:tc>
                  <a:txBody>
                    <a:bodyPr/>
                    <a:lstStyle/>
                    <a:p>
                      <a:r>
                        <a:rPr lang="nl-NL" sz="900" b="0">
                          <a:latin typeface="DM Sans Regular" pitchFamily="2" charset="0"/>
                        </a:rPr>
                        <a:t>Gewenste leercurve</a:t>
                      </a:r>
                    </a:p>
                  </a:txBody>
                  <a:tcPr>
                    <a:solidFill>
                      <a:schemeClr val="bg2">
                        <a:lumMod val="75000"/>
                      </a:schemeClr>
                    </a:solidFill>
                  </a:tcPr>
                </a:tc>
                <a:tc>
                  <a:txBody>
                    <a:bodyPr/>
                    <a:lstStyle/>
                    <a:p>
                      <a:r>
                        <a:rPr lang="nl-NL" sz="900" b="0">
                          <a:latin typeface="DM Sans Regular" pitchFamily="2" charset="0"/>
                        </a:rPr>
                        <a:t>Telling/ weging</a:t>
                      </a:r>
                    </a:p>
                  </a:txBody>
                  <a:tcPr>
                    <a:solidFill>
                      <a:schemeClr val="bg2">
                        <a:lumMod val="75000"/>
                      </a:schemeClr>
                    </a:solidFill>
                  </a:tcPr>
                </a:tc>
                <a:extLst>
                  <a:ext uri="{0D108BD9-81ED-4DB2-BD59-A6C34878D82A}">
                    <a16:rowId xmlns:a16="http://schemas.microsoft.com/office/drawing/2014/main" val="2336165915"/>
                  </a:ext>
                </a:extLst>
              </a:tr>
              <a:tr h="277288">
                <a:tc>
                  <a:txBody>
                    <a:bodyPr/>
                    <a:lstStyle/>
                    <a:p>
                      <a:pPr algn="ctr"/>
                      <a:r>
                        <a:rPr lang="nl-NL" sz="1100" b="1">
                          <a:latin typeface="DM Sans Regular" pitchFamily="2" charset="0"/>
                        </a:rPr>
                        <a:t>Variant 1</a:t>
                      </a:r>
                    </a:p>
                  </a:txBody>
                  <a:tcPr/>
                </a:tc>
                <a:tc gridSpan="2">
                  <a:txBody>
                    <a:bodyPr/>
                    <a:lstStyle/>
                    <a:p>
                      <a:pPr algn="ctr"/>
                      <a:endParaRPr lang="nl-NL" sz="1100" b="1">
                        <a:latin typeface="DM Sans Regular" pitchFamily="2" charset="0"/>
                      </a:endParaRPr>
                    </a:p>
                  </a:txBody>
                  <a:tcPr/>
                </a:tc>
                <a:tc hMerge="1">
                  <a:txBody>
                    <a:bodyPr/>
                    <a:lstStyle/>
                    <a:p>
                      <a:pPr algn="ctr"/>
                      <a:endParaRPr lang="nl-NL" sz="1100" b="1">
                        <a:latin typeface="DM Sans Regular"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solidFill>
                      <a:srgbClr val="0070C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solidFill>
                      <a:srgbClr val="92D050">
                        <a:alpha val="40000"/>
                      </a:srgbClr>
                    </a:solidFill>
                  </a:tcPr>
                </a:tc>
                <a:extLst>
                  <a:ext uri="{0D108BD9-81ED-4DB2-BD59-A6C34878D82A}">
                    <a16:rowId xmlns:a16="http://schemas.microsoft.com/office/drawing/2014/main" val="3725366817"/>
                  </a:ext>
                </a:extLst>
              </a:tr>
              <a:tr h="250371">
                <a:tc>
                  <a:txBody>
                    <a:bodyPr/>
                    <a:lstStyle/>
                    <a:p>
                      <a:pPr algn="ctr"/>
                      <a:r>
                        <a:rPr lang="nl-NL" sz="1100" b="1">
                          <a:latin typeface="DM Sans Regular" pitchFamily="2" charset="0"/>
                        </a:rPr>
                        <a:t>Variant 2</a:t>
                      </a:r>
                    </a:p>
                  </a:txBody>
                  <a:tcPr/>
                </a:tc>
                <a:tc gridSpan="2">
                  <a:txBody>
                    <a:bodyPr/>
                    <a:lstStyle/>
                    <a:p>
                      <a:pPr algn="ctr"/>
                      <a:endParaRPr lang="nl-NL" sz="1100" b="1">
                        <a:latin typeface="DM Sans Regular" pitchFamily="2" charset="0"/>
                      </a:endParaRPr>
                    </a:p>
                  </a:txBody>
                  <a:tcPr/>
                </a:tc>
                <a:tc hMerge="1">
                  <a:txBody>
                    <a:bodyPr/>
                    <a:lstStyle/>
                    <a:p>
                      <a:pPr algn="ctr"/>
                      <a:endParaRPr lang="nl-NL" sz="1100" b="1">
                        <a:latin typeface="DM Sans Regular"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solidFill>
                      <a:srgbClr val="92D050">
                        <a:alpha val="40000"/>
                      </a:srgbClr>
                    </a:solidFill>
                  </a:tcPr>
                </a:tc>
                <a:extLst>
                  <a:ext uri="{0D108BD9-81ED-4DB2-BD59-A6C34878D82A}">
                    <a16:rowId xmlns:a16="http://schemas.microsoft.com/office/drawing/2014/main" val="3446679452"/>
                  </a:ext>
                </a:extLst>
              </a:tr>
              <a:tr h="272143">
                <a:tc>
                  <a:txBody>
                    <a:bodyPr/>
                    <a:lstStyle/>
                    <a:p>
                      <a:pPr algn="ctr"/>
                      <a:r>
                        <a:rPr lang="nl-NL" sz="1100" b="1">
                          <a:latin typeface="DM Sans Regular" pitchFamily="2" charset="0"/>
                        </a:rPr>
                        <a:t>Variant 3</a:t>
                      </a:r>
                    </a:p>
                  </a:txBody>
                  <a:tcPr/>
                </a:tc>
                <a:tc gridSpan="2">
                  <a:txBody>
                    <a:bodyPr/>
                    <a:lstStyle/>
                    <a:p>
                      <a:pPr algn="ctr"/>
                      <a:endParaRPr lang="nl-NL" sz="1100" b="1">
                        <a:latin typeface="DM Sans Regular" pitchFamily="2" charset="0"/>
                      </a:endParaRPr>
                    </a:p>
                  </a:txBody>
                  <a:tcPr/>
                </a:tc>
                <a:tc hMerge="1">
                  <a:txBody>
                    <a:bodyPr/>
                    <a:lstStyle/>
                    <a:p>
                      <a:pPr algn="ctr"/>
                      <a:endParaRPr lang="nl-NL" sz="1100" b="1">
                        <a:latin typeface="DM Sans Regular"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solidFill>
                      <a:srgbClr val="0070C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solidFill>
                      <a:srgbClr val="92D050">
                        <a:alpha val="40000"/>
                      </a:srgbClr>
                    </a:solidFill>
                  </a:tcPr>
                </a:tc>
                <a:extLst>
                  <a:ext uri="{0D108BD9-81ED-4DB2-BD59-A6C34878D82A}">
                    <a16:rowId xmlns:a16="http://schemas.microsoft.com/office/drawing/2014/main" val="2829441365"/>
                  </a:ext>
                </a:extLst>
              </a:tr>
              <a:tr h="304800">
                <a:tc>
                  <a:txBody>
                    <a:bodyPr/>
                    <a:lstStyle/>
                    <a:p>
                      <a:pPr algn="ctr"/>
                      <a:r>
                        <a:rPr lang="nl-NL" sz="1100" b="1">
                          <a:latin typeface="DM Sans Regular" pitchFamily="2" charset="0"/>
                        </a:rPr>
                        <a:t>Variant 4</a:t>
                      </a:r>
                    </a:p>
                  </a:txBody>
                  <a:tcPr/>
                </a:tc>
                <a:tc gridSpan="2">
                  <a:txBody>
                    <a:bodyPr/>
                    <a:lstStyle/>
                    <a:p>
                      <a:pPr algn="ctr"/>
                      <a:endParaRPr lang="nl-NL" sz="1100" b="1">
                        <a:latin typeface="DM Sans Regular" pitchFamily="2" charset="0"/>
                      </a:endParaRPr>
                    </a:p>
                  </a:txBody>
                  <a:tcPr/>
                </a:tc>
                <a:tc hMerge="1">
                  <a:txBody>
                    <a:bodyPr/>
                    <a:lstStyle/>
                    <a:p>
                      <a:pPr algn="ctr"/>
                      <a:endParaRPr lang="nl-NL" sz="1100" b="1">
                        <a:latin typeface="DM Sans Regular"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50" kern="1200">
                        <a:solidFill>
                          <a:schemeClr val="tx1"/>
                        </a:solidFill>
                        <a:latin typeface="DM Sans Regular" pitchFamily="2" charset="0"/>
                        <a:ea typeface="+mn-ea"/>
                        <a:cs typeface="+mn-cs"/>
                      </a:endParaRPr>
                    </a:p>
                  </a:txBody>
                  <a:tcPr>
                    <a:solidFill>
                      <a:srgbClr val="92D050">
                        <a:alpha val="40000"/>
                      </a:srgbClr>
                    </a:solidFill>
                  </a:tcPr>
                </a:tc>
                <a:extLst>
                  <a:ext uri="{0D108BD9-81ED-4DB2-BD59-A6C34878D82A}">
                    <a16:rowId xmlns:a16="http://schemas.microsoft.com/office/drawing/2014/main" val="1396149220"/>
                  </a:ext>
                </a:extLst>
              </a:tr>
              <a:tr h="468065">
                <a:tc gridSpan="14">
                  <a:txBody>
                    <a:bodyPr/>
                    <a:lstStyle/>
                    <a:p>
                      <a:r>
                        <a:rPr lang="nl-NL" sz="1100" b="1" u="sng">
                          <a:latin typeface="DM Sans Regular" pitchFamily="2" charset="0"/>
                        </a:rPr>
                        <a:t>Invulinstructie: </a:t>
                      </a:r>
                    </a:p>
                    <a:p>
                      <a:r>
                        <a:rPr lang="nl-NL" sz="1100">
                          <a:latin typeface="DM Sans Regular"/>
                        </a:rPr>
                        <a:t>Geef in bovenstaande matrix per kolom en cel een weging van 1 tot 3. Per variant krijg je zo een gewogen telling en kan een keuze voor een specifieke variant onderbouwd worden. Vul de totaalscore in, in de laatste kolom. Onderstaand is extra context gegeven per afwegingskader. </a:t>
                      </a:r>
                    </a:p>
                  </a:txBody>
                  <a:tcPr/>
                </a:tc>
                <a:tc hMerge="1">
                  <a:txBody>
                    <a:bodyPr/>
                    <a:lstStyle/>
                    <a:p>
                      <a:endParaRPr lang="nl-NL"/>
                    </a:p>
                  </a:txBody>
                  <a:tcPr/>
                </a:tc>
                <a:tc hMerge="1">
                  <a:txBody>
                    <a:bodyPr/>
                    <a:lstStyle/>
                    <a:p>
                      <a:endParaRPr lang="nl-NL"/>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a:solidFill>
                          <a:schemeClr val="tx1"/>
                        </a:solidFill>
                        <a:latin typeface="+mn-lt"/>
                        <a:ea typeface="+mn-ea"/>
                        <a:cs typeface="+mn-cs"/>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a:solidFill>
                          <a:schemeClr val="tx1"/>
                        </a:solidFill>
                        <a:latin typeface="+mn-lt"/>
                        <a:ea typeface="+mn-ea"/>
                        <a:cs typeface="+mn-cs"/>
                      </a:endParaRPr>
                    </a:p>
                  </a:txBody>
                  <a:tcPr/>
                </a:tc>
                <a:tc hMerge="1">
                  <a:txBody>
                    <a:bodyPr/>
                    <a:lstStyle/>
                    <a:p>
                      <a:endParaRPr lang="nl-NL"/>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a:solidFill>
                          <a:schemeClr val="tx1"/>
                        </a:solidFill>
                        <a:latin typeface="+mn-lt"/>
                        <a:ea typeface="+mn-ea"/>
                        <a:cs typeface="+mn-cs"/>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83699018"/>
                  </a:ext>
                </a:extLst>
              </a:tr>
              <a:tr h="634616">
                <a:tc gridSpan="2">
                  <a:txBody>
                    <a:bodyPr/>
                    <a:lstStyle/>
                    <a:p>
                      <a:r>
                        <a:rPr lang="nl-NL" sz="1050" i="1" u="sng">
                          <a:latin typeface="DM Sans Regular" pitchFamily="2" charset="0"/>
                        </a:rPr>
                        <a:t>Omgeving: </a:t>
                      </a:r>
                    </a:p>
                  </a:txBody>
                  <a:tcPr/>
                </a:tc>
                <a:tc hMerge="1">
                  <a:txBody>
                    <a:bodyPr/>
                    <a:lstStyle/>
                    <a:p>
                      <a:endParaRPr lang="nl-NL" sz="1050" i="1" u="sng">
                        <a:latin typeface="DM Sans Regular" pitchFamily="2" charset="0"/>
                      </a:endParaRPr>
                    </a:p>
                  </a:txBody>
                  <a:tcPr/>
                </a:tc>
                <a:tc gridSpan="5">
                  <a:txBody>
                    <a:bodyPr/>
                    <a:lstStyle/>
                    <a:p>
                      <a:r>
                        <a:rPr lang="nl-NL" sz="1000" kern="1200">
                          <a:solidFill>
                            <a:schemeClr val="tx1"/>
                          </a:solidFill>
                          <a:latin typeface="DM Sans Regular"/>
                          <a:ea typeface="+mn-ea"/>
                          <a:cs typeface="+mn-cs"/>
                        </a:rPr>
                        <a:t>Impact van de variant op omgeving (bewoners/ bedrijven/ belanghebbenden). Coördinatie &amp; communicatie naar omgeving. Beheersbaarheid van overlast (score 1 weinig overlast tot score 3 veel overlast).</a:t>
                      </a:r>
                      <a:endParaRPr lang="nl-NL" sz="1050" i="1" u="sng">
                        <a:latin typeface="DM Sans Regular"/>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a:solidFill>
                            <a:schemeClr val="tx1"/>
                          </a:solidFill>
                          <a:latin typeface="DM Sans Regular" pitchFamily="2" charset="0"/>
                          <a:ea typeface="+mn-ea"/>
                          <a:cs typeface="+mn-cs"/>
                        </a:rPr>
                        <a:t>Impact van de variant op omgeving (bewoners/ bedrijven/ belanghebbende). Coördinatie &amp; communicatie naar omgeving. Beheersbaarheid van overlast (score: 1 weinig overlast tot 3 veel overlast).</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a:solidFill>
                          <a:schemeClr val="tx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a:solidFill>
                          <a:schemeClr val="tx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a:solidFill>
                          <a:schemeClr val="tx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u="sng" kern="1200">
                          <a:solidFill>
                            <a:schemeClr val="tx1"/>
                          </a:solidFill>
                          <a:latin typeface="DM Sans Regular" pitchFamily="2" charset="0"/>
                          <a:ea typeface="+mn-ea"/>
                          <a:cs typeface="+mn-cs"/>
                        </a:rPr>
                        <a:t>Aanbestedingsplanning (doorlooptijd):</a:t>
                      </a:r>
                    </a:p>
                  </a:txBody>
                  <a:tcPr/>
                </a:tc>
                <a:tc hMerge="1">
                  <a:txBody>
                    <a:bodyPr/>
                    <a:lstStyle/>
                    <a:p>
                      <a:endParaRPr lang="nl-NL"/>
                    </a:p>
                  </a:txBody>
                  <a:tcPr/>
                </a:tc>
                <a:tc gridSpan="5">
                  <a:txBody>
                    <a:bodyPr/>
                    <a:lstStyle/>
                    <a:p>
                      <a:pPr marL="0" marR="0" lvl="0" indent="0" algn="l" rtl="0" eaLnBrk="1" fontAlgn="auto" latinLnBrk="0" hangingPunct="1">
                        <a:lnSpc>
                          <a:spcPct val="100000"/>
                        </a:lnSpc>
                        <a:spcBef>
                          <a:spcPts val="0"/>
                        </a:spcBef>
                        <a:spcAft>
                          <a:spcPts val="0"/>
                        </a:spcAft>
                        <a:buClrTx/>
                        <a:buSzTx/>
                        <a:buFontTx/>
                        <a:buNone/>
                      </a:pPr>
                      <a:r>
                        <a:rPr lang="nl-NL" sz="1000" kern="1200">
                          <a:solidFill>
                            <a:schemeClr val="tx1"/>
                          </a:solidFill>
                          <a:latin typeface="DM Sans Regular"/>
                          <a:ea typeface="+mn-ea"/>
                          <a:cs typeface="+mn-cs"/>
                        </a:rPr>
                        <a:t>Mate waarin de doorlooptijd past bij de benodigde tijd voor de variant (score 1 bij geen conflict met geplande aankondiging en score 3 bij veel inspanning om gewenste publicatiedatum te halen). </a:t>
                      </a:r>
                      <a:endParaRPr lang="nl-NL" sz="1000" kern="1200">
                        <a:solidFill>
                          <a:schemeClr val="tx1"/>
                        </a:solidFill>
                        <a:latin typeface="DM Sans Regular" pitchFamily="2" charset="0"/>
                        <a:ea typeface="+mn-ea"/>
                        <a:cs typeface="+mn-cs"/>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solidFill>
                      <a:srgbClr val="92D050"/>
                    </a:solidFill>
                  </a:tcPr>
                </a:tc>
                <a:tc hMerge="1">
                  <a:txBody>
                    <a:bodyPr/>
                    <a:lstStyle/>
                    <a:p>
                      <a:endParaRPr lang="nl-NL"/>
                    </a:p>
                  </a:txBody>
                  <a:tcPr/>
                </a:tc>
                <a:extLst>
                  <a:ext uri="{0D108BD9-81ED-4DB2-BD59-A6C34878D82A}">
                    <a16:rowId xmlns:a16="http://schemas.microsoft.com/office/drawing/2014/main" val="318137355"/>
                  </a:ext>
                </a:extLst>
              </a:tr>
              <a:tr h="634616">
                <a:tc gridSpan="2">
                  <a:txBody>
                    <a:bodyPr/>
                    <a:lstStyle/>
                    <a:p>
                      <a:r>
                        <a:rPr lang="nl-NL" sz="1050" i="1" u="sng">
                          <a:latin typeface="DM Sans Regular" pitchFamily="2" charset="0"/>
                        </a:rPr>
                        <a:t>Scope/ complexiteit:</a:t>
                      </a:r>
                    </a:p>
                  </a:txBody>
                  <a:tcPr/>
                </a:tc>
                <a:tc hMerge="1">
                  <a:txBody>
                    <a:bodyPr/>
                    <a:lstStyle/>
                    <a:p>
                      <a:endParaRPr lang="nl-NL" sz="1050" i="1" u="sng">
                        <a:latin typeface="DM Sans Regular" pitchFamily="2" charset="0"/>
                      </a:endParaRPr>
                    </a:p>
                  </a:txBody>
                  <a:tcPr/>
                </a:tc>
                <a:tc gridSpan="5">
                  <a:txBody>
                    <a:bodyPr/>
                    <a:lstStyle/>
                    <a:p>
                      <a:r>
                        <a:rPr lang="nl-NL" sz="1000" kern="1200">
                          <a:solidFill>
                            <a:schemeClr val="tx1"/>
                          </a:solidFill>
                          <a:latin typeface="DM Sans Regular"/>
                          <a:ea typeface="+mn-ea"/>
                          <a:cs typeface="+mn-cs"/>
                        </a:rPr>
                        <a:t>De mate van complexiteit van verschillende disciplines en onderlinge interactie. Hoe complexer de scope, meer voorbereiding en wens van/naar eenduidige aansturing (score 1 voor weinig aansturing nodig tot score 3 voor veel aansturing noodzakelijk). </a:t>
                      </a:r>
                      <a:endParaRPr lang="nl-NL" sz="1050" i="1" u="sng">
                        <a:latin typeface="DM Sans Regular" pitchFamily="2"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a:solidFill>
                            <a:schemeClr val="tx1"/>
                          </a:solidFill>
                          <a:latin typeface="DM Sans Regular" pitchFamily="2" charset="0"/>
                          <a:ea typeface="+mn-ea"/>
                          <a:cs typeface="+mn-cs"/>
                        </a:rPr>
                        <a:t>De mate van complexiteit van verschillende disciplines en onderlinge interactie. Hoe complexer de scope, meer voorbereiding en wens van/naar eenduidige aansturing (score: 1 voor weinig aansturing nodig tot 3 voor veel aansturing noodzakelijk). </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u="sng" kern="1200">
                          <a:solidFill>
                            <a:schemeClr val="tx1"/>
                          </a:solidFill>
                          <a:latin typeface="DM Sans Regular" pitchFamily="2" charset="0"/>
                          <a:ea typeface="+mn-ea"/>
                          <a:cs typeface="+mn-cs"/>
                        </a:rPr>
                        <a:t>Aanbestedingstijd in relatie tot start uitvoering:</a:t>
                      </a:r>
                    </a:p>
                  </a:txBody>
                  <a:tcPr/>
                </a:tc>
                <a:tc hMerge="1">
                  <a:txBody>
                    <a:bodyPr/>
                    <a:lstStyle/>
                    <a:p>
                      <a:endParaRPr lang="nl-NL"/>
                    </a:p>
                  </a:txBody>
                  <a:tcPr/>
                </a:tc>
                <a:tc gridSpan="5">
                  <a:txBody>
                    <a:bodyPr/>
                    <a:lstStyle/>
                    <a:p>
                      <a:pPr marL="0" marR="0" lvl="0" indent="0" algn="l" rtl="0" eaLnBrk="1" fontAlgn="auto" latinLnBrk="0" hangingPunct="1">
                        <a:lnSpc>
                          <a:spcPct val="100000"/>
                        </a:lnSpc>
                        <a:spcBef>
                          <a:spcPts val="0"/>
                        </a:spcBef>
                        <a:spcAft>
                          <a:spcPts val="0"/>
                        </a:spcAft>
                        <a:buClrTx/>
                        <a:buSzTx/>
                        <a:buFontTx/>
                        <a:buNone/>
                      </a:pPr>
                      <a:r>
                        <a:rPr lang="nl-NL" sz="1000" kern="1200">
                          <a:solidFill>
                            <a:schemeClr val="tx1"/>
                          </a:solidFill>
                          <a:latin typeface="DM Sans Regular"/>
                          <a:ea typeface="+mn-ea"/>
                          <a:cs typeface="+mn-cs"/>
                        </a:rPr>
                        <a:t>Is er nog voldoende tijd tot aan de geplande startuitvoering om deze samenwerkingsvariant te gebruiken? (score 1 bij (ruim) voldoende tijd voor deze variant en score 3 bij (te) weinig tijd).</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578671194"/>
                  </a:ext>
                </a:extLst>
              </a:tr>
              <a:tr h="190162">
                <a:tc gridSpan="2">
                  <a:txBody>
                    <a:bodyPr/>
                    <a:lstStyle/>
                    <a:p>
                      <a:r>
                        <a:rPr lang="nl-NL" sz="1050" i="1" u="sng">
                          <a:latin typeface="DM Sans Regular" pitchFamily="2" charset="0"/>
                        </a:rPr>
                        <a:t>Combi: </a:t>
                      </a:r>
                    </a:p>
                  </a:txBody>
                  <a:tcPr/>
                </a:tc>
                <a:tc hMerge="1">
                  <a:txBody>
                    <a:bodyPr/>
                    <a:lstStyle/>
                    <a:p>
                      <a:endParaRPr lang="nl-NL" sz="1050" i="1" u="sng">
                        <a:latin typeface="DM Sans Regular" pitchFamily="2" charset="0"/>
                      </a:endParaRPr>
                    </a:p>
                  </a:txBody>
                  <a:tcPr/>
                </a:tc>
                <a:tc gridSpan="5">
                  <a:txBody>
                    <a:bodyPr/>
                    <a:lstStyle/>
                    <a:p>
                      <a:r>
                        <a:rPr lang="nl-NL" sz="1000" kern="1200">
                          <a:solidFill>
                            <a:schemeClr val="tx1"/>
                          </a:solidFill>
                          <a:latin typeface="DM Sans Regular"/>
                          <a:ea typeface="+mn-ea"/>
                          <a:cs typeface="+mn-cs"/>
                        </a:rPr>
                        <a:t>De mate waarin scope van het werk zich leent voor combiwerk (score 1 het werk leent zich goed voor combiwerk en score 3 weinig kans op combiwerk.)</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a:solidFill>
                            <a:schemeClr val="tx1"/>
                          </a:solidFill>
                          <a:latin typeface="DM Sans Regular" pitchFamily="2" charset="0"/>
                          <a:ea typeface="+mn-ea"/>
                          <a:cs typeface="+mn-cs"/>
                        </a:rPr>
                        <a:t>De impact van de gekozen combi op de samenwerkingsvariant. </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u="sng" kern="1200">
                          <a:solidFill>
                            <a:schemeClr val="tx1"/>
                          </a:solidFill>
                          <a:latin typeface="DM Sans Regular" pitchFamily="2" charset="0"/>
                          <a:ea typeface="+mn-ea"/>
                          <a:cs typeface="+mn-cs"/>
                        </a:rPr>
                        <a:t>Marktwerking:</a:t>
                      </a:r>
                    </a:p>
                  </a:txBody>
                  <a:tcPr/>
                </a:tc>
                <a:tc hMerge="1">
                  <a:txBody>
                    <a:bodyPr/>
                    <a:lstStyle/>
                    <a:p>
                      <a:endParaRPr lang="nl-NL"/>
                    </a:p>
                  </a:txBody>
                  <a:tcPr/>
                </a:tc>
                <a:tc gridSpan="5">
                  <a:txBody>
                    <a:bodyPr/>
                    <a:lstStyle/>
                    <a:p>
                      <a:pPr marL="0" marR="0" lvl="0" indent="0" algn="l" rtl="0" eaLnBrk="1" fontAlgn="auto" latinLnBrk="0" hangingPunct="1">
                        <a:lnSpc>
                          <a:spcPct val="100000"/>
                        </a:lnSpc>
                        <a:spcBef>
                          <a:spcPts val="0"/>
                        </a:spcBef>
                        <a:spcAft>
                          <a:spcPts val="0"/>
                        </a:spcAft>
                        <a:buClrTx/>
                        <a:buSzTx/>
                        <a:buFontTx/>
                        <a:buNone/>
                      </a:pPr>
                      <a:r>
                        <a:rPr lang="nl-NL" sz="1000" kern="1200">
                          <a:solidFill>
                            <a:schemeClr val="tx1"/>
                          </a:solidFill>
                          <a:latin typeface="DM Sans Regular"/>
                          <a:ea typeface="+mn-ea"/>
                          <a:cs typeface="+mn-cs"/>
                        </a:rPr>
                        <a:t>Concurrentie op de markt voor dit werk gerelateerd tot de prijs &amp; kwaliteit van dit werk (score 1 voor redelijke geprijsde aanbiedingen en score 3 voor te verwachten hoge inschrijvingen). </a:t>
                      </a:r>
                      <a:endParaRPr lang="nl-NL" sz="1000" kern="1200">
                        <a:solidFill>
                          <a:schemeClr val="tx1"/>
                        </a:solidFill>
                        <a:latin typeface="DM Sans Regular" pitchFamily="2" charset="0"/>
                        <a:ea typeface="+mn-ea"/>
                        <a:cs typeface="+mn-cs"/>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824902407"/>
                  </a:ext>
                </a:extLst>
              </a:tr>
              <a:tr h="440966">
                <a:tc gridSpan="2">
                  <a:txBody>
                    <a:bodyPr/>
                    <a:lstStyle/>
                    <a:p>
                      <a:r>
                        <a:rPr lang="nl-NL" sz="1050" i="1" u="sng">
                          <a:latin typeface="DM Sans Regular" pitchFamily="2" charset="0"/>
                        </a:rPr>
                        <a:t>Engineering &amp; bestek:</a:t>
                      </a:r>
                    </a:p>
                  </a:txBody>
                  <a:tcPr/>
                </a:tc>
                <a:tc hMerge="1">
                  <a:txBody>
                    <a:bodyPr/>
                    <a:lstStyle/>
                    <a:p>
                      <a:endParaRPr lang="nl-NL" sz="1050" i="1" u="sng">
                        <a:latin typeface="DM Sans Regular" pitchFamily="2" charset="0"/>
                      </a:endParaRPr>
                    </a:p>
                  </a:txBody>
                  <a:tcPr/>
                </a:tc>
                <a:tc gridSpan="5">
                  <a:txBody>
                    <a:bodyPr/>
                    <a:lstStyle/>
                    <a:p>
                      <a:r>
                        <a:rPr lang="nl-NL" sz="1000" kern="1200">
                          <a:solidFill>
                            <a:schemeClr val="tx1"/>
                          </a:solidFill>
                          <a:latin typeface="DM Sans Regular"/>
                          <a:ea typeface="+mn-ea"/>
                          <a:cs typeface="+mn-cs"/>
                        </a:rPr>
                        <a:t>De mate van impact/ inspanning voor engineering en/of bestek &amp; formulering van inschrijvingscriteria (score 1 voor weinig interne organisatie en score 3 voor veel interne organisatie).</a:t>
                      </a:r>
                      <a:endParaRPr lang="nl-NL" sz="1050" i="1" u="sng">
                        <a:latin typeface="DM Sans Regular"/>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a:solidFill>
                            <a:schemeClr val="tx1"/>
                          </a:solidFill>
                          <a:latin typeface="DM Sans Regular" pitchFamily="2" charset="0"/>
                          <a:ea typeface="+mn-ea"/>
                          <a:cs typeface="+mn-cs"/>
                        </a:rPr>
                        <a:t>De mate van impact/ inspanning voor engineering en/of bestek &amp; formulering van inschrijvingscriteria (score: 1 voor weinig interne organisatie en 3 voor veel interne organisatie).</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u="sng" kern="1200" err="1">
                          <a:solidFill>
                            <a:schemeClr val="tx1"/>
                          </a:solidFill>
                          <a:latin typeface="DM Sans Regular" pitchFamily="2" charset="0"/>
                          <a:ea typeface="+mn-ea"/>
                          <a:cs typeface="+mn-cs"/>
                        </a:rPr>
                        <a:t>Workload</a:t>
                      </a:r>
                      <a:r>
                        <a:rPr lang="nl-NL" sz="1000" i="1" u="sng" kern="1200">
                          <a:solidFill>
                            <a:schemeClr val="tx1"/>
                          </a:solidFill>
                          <a:latin typeface="DM Sans Regular" pitchFamily="2" charset="0"/>
                          <a:ea typeface="+mn-ea"/>
                          <a:cs typeface="+mn-cs"/>
                        </a:rPr>
                        <a:t> projectteam in uitvoering: </a:t>
                      </a:r>
                    </a:p>
                  </a:txBody>
                  <a:tcPr/>
                </a:tc>
                <a:tc hMerge="1">
                  <a:txBody>
                    <a:bodyPr/>
                    <a:lstStyle/>
                    <a:p>
                      <a:endParaRPr lang="nl-NL"/>
                    </a:p>
                  </a:txBody>
                  <a:tcPr/>
                </a:tc>
                <a:tc gridSpan="5">
                  <a:txBody>
                    <a:bodyPr/>
                    <a:lstStyle/>
                    <a:p>
                      <a:pPr marL="0" marR="0" lvl="0" indent="0" algn="l" rtl="0" eaLnBrk="1" fontAlgn="auto" latinLnBrk="0" hangingPunct="1">
                        <a:lnSpc>
                          <a:spcPct val="100000"/>
                        </a:lnSpc>
                        <a:spcBef>
                          <a:spcPts val="0"/>
                        </a:spcBef>
                        <a:spcAft>
                          <a:spcPts val="0"/>
                        </a:spcAft>
                        <a:buClrTx/>
                        <a:buSzTx/>
                        <a:buFontTx/>
                        <a:buNone/>
                      </a:pPr>
                      <a:r>
                        <a:rPr lang="nl-NL" sz="1000" kern="1200">
                          <a:solidFill>
                            <a:schemeClr val="tx1"/>
                          </a:solidFill>
                          <a:latin typeface="DM Sans Regular"/>
                          <a:ea typeface="+mn-ea"/>
                          <a:cs typeface="+mn-cs"/>
                        </a:rPr>
                        <a:t>Effect op de interne </a:t>
                      </a:r>
                      <a:r>
                        <a:rPr lang="nl-NL" sz="1000" kern="1200" err="1">
                          <a:solidFill>
                            <a:schemeClr val="tx1"/>
                          </a:solidFill>
                          <a:latin typeface="DM Sans Regular"/>
                          <a:ea typeface="+mn-ea"/>
                          <a:cs typeface="+mn-cs"/>
                        </a:rPr>
                        <a:t>workload</a:t>
                      </a:r>
                      <a:r>
                        <a:rPr lang="nl-NL" sz="1000" kern="1200">
                          <a:solidFill>
                            <a:schemeClr val="tx1"/>
                          </a:solidFill>
                          <a:latin typeface="DM Sans Regular"/>
                          <a:ea typeface="+mn-ea"/>
                          <a:cs typeface="+mn-cs"/>
                        </a:rPr>
                        <a:t> door de keuze van een variant (score 1 voor weinig </a:t>
                      </a:r>
                      <a:r>
                        <a:rPr lang="nl-NL" sz="1000" kern="1200" err="1">
                          <a:solidFill>
                            <a:schemeClr val="tx1"/>
                          </a:solidFill>
                          <a:latin typeface="DM Sans Regular"/>
                          <a:ea typeface="+mn-ea"/>
                          <a:cs typeface="+mn-cs"/>
                        </a:rPr>
                        <a:t>workload</a:t>
                      </a:r>
                      <a:r>
                        <a:rPr lang="nl-NL" sz="1000" kern="1200">
                          <a:solidFill>
                            <a:schemeClr val="tx1"/>
                          </a:solidFill>
                          <a:latin typeface="DM Sans Regular"/>
                          <a:ea typeface="+mn-ea"/>
                          <a:cs typeface="+mn-cs"/>
                        </a:rPr>
                        <a:t> en score 3 voor hoge </a:t>
                      </a:r>
                      <a:r>
                        <a:rPr lang="nl-NL" sz="1000" kern="1200" err="1">
                          <a:solidFill>
                            <a:schemeClr val="tx1"/>
                          </a:solidFill>
                          <a:latin typeface="DM Sans Regular"/>
                          <a:ea typeface="+mn-ea"/>
                          <a:cs typeface="+mn-cs"/>
                        </a:rPr>
                        <a:t>workload</a:t>
                      </a:r>
                      <a:r>
                        <a:rPr lang="nl-NL" sz="1000" kern="1200">
                          <a:solidFill>
                            <a:schemeClr val="tx1"/>
                          </a:solidFill>
                          <a:latin typeface="DM Sans Regular"/>
                          <a:ea typeface="+mn-ea"/>
                          <a:cs typeface="+mn-cs"/>
                        </a:rPr>
                        <a:t>). </a:t>
                      </a:r>
                      <a:endParaRPr lang="nl-NL" sz="1000" kern="1200">
                        <a:solidFill>
                          <a:schemeClr val="tx1"/>
                        </a:solidFill>
                        <a:latin typeface="DM Sans Regular" pitchFamily="2" charset="0"/>
                        <a:ea typeface="+mn-ea"/>
                        <a:cs typeface="+mn-cs"/>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722638819"/>
                  </a:ext>
                </a:extLst>
              </a:tr>
              <a:tr h="634616">
                <a:tc gridSpan="2">
                  <a:txBody>
                    <a:bodyPr/>
                    <a:lstStyle/>
                    <a:p>
                      <a:r>
                        <a:rPr lang="nl-NL" sz="1050" i="1" u="sng">
                          <a:latin typeface="DM Sans Regular" pitchFamily="2" charset="0"/>
                        </a:rPr>
                        <a:t>Risico in aanbesteding uitvraag:</a:t>
                      </a:r>
                    </a:p>
                  </a:txBody>
                  <a:tcPr/>
                </a:tc>
                <a:tc hMerge="1">
                  <a:txBody>
                    <a:bodyPr/>
                    <a:lstStyle/>
                    <a:p>
                      <a:endParaRPr lang="nl-NL" sz="1050" i="1" u="sng">
                        <a:latin typeface="DM Sans Regular" pitchFamily="2" charset="0"/>
                      </a:endParaRPr>
                    </a:p>
                  </a:txBody>
                  <a:tcPr/>
                </a:tc>
                <a:tc gridSpan="5">
                  <a:txBody>
                    <a:bodyPr/>
                    <a:lstStyle/>
                    <a:p>
                      <a:r>
                        <a:rPr lang="nl-NL" sz="1000" kern="1200">
                          <a:solidFill>
                            <a:schemeClr val="tx1"/>
                          </a:solidFill>
                          <a:latin typeface="DM Sans Regular"/>
                          <a:ea typeface="+mn-ea"/>
                          <a:cs typeface="+mn-cs"/>
                        </a:rPr>
                        <a:t>De risicobenadering van marktuitvraag (score 1 voor vertrouwde inschrijvers en score 3 bij kans op onbekende winnaars). </a:t>
                      </a:r>
                      <a:endParaRPr lang="nl-NL" sz="1050" i="1" u="sng">
                        <a:latin typeface="DM Sans Regular" pitchFamily="2"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kern="1200">
                          <a:solidFill>
                            <a:schemeClr val="tx1"/>
                          </a:solidFill>
                          <a:latin typeface="DM Sans Regular" pitchFamily="2" charset="0"/>
                          <a:ea typeface="+mn-ea"/>
                          <a:cs typeface="+mn-cs"/>
                        </a:rPr>
                        <a:t>De risico benadering van marktuitvraag (score: 1 voor vertrouwde inschrijvers en 3 bij kans op onbekende winnaars). </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u="sng" kern="1200">
                          <a:solidFill>
                            <a:schemeClr val="tx1"/>
                          </a:solidFill>
                          <a:latin typeface="DM Sans Regular" pitchFamily="2" charset="0"/>
                          <a:ea typeface="+mn-ea"/>
                          <a:cs typeface="+mn-cs"/>
                        </a:rPr>
                        <a:t>Gewenste leercurve: </a:t>
                      </a:r>
                    </a:p>
                  </a:txBody>
                  <a:tcPr/>
                </a:tc>
                <a:tc hMerge="1">
                  <a:txBody>
                    <a:bodyPr/>
                    <a:lstStyle/>
                    <a:p>
                      <a:endParaRPr lang="nl-NL"/>
                    </a:p>
                  </a:txBody>
                  <a:tcPr/>
                </a:tc>
                <a:tc gridSpan="5">
                  <a:txBody>
                    <a:bodyPr/>
                    <a:lstStyle/>
                    <a:p>
                      <a:pPr marL="0" marR="0" lvl="0" indent="0" algn="l" rtl="0" eaLnBrk="1" fontAlgn="auto" latinLnBrk="0" hangingPunct="1">
                        <a:lnSpc>
                          <a:spcPct val="100000"/>
                        </a:lnSpc>
                        <a:spcBef>
                          <a:spcPts val="0"/>
                        </a:spcBef>
                        <a:spcAft>
                          <a:spcPts val="0"/>
                        </a:spcAft>
                        <a:buClrTx/>
                        <a:buSzTx/>
                        <a:buFontTx/>
                        <a:buNone/>
                      </a:pPr>
                      <a:r>
                        <a:rPr lang="nl-NL" sz="1000" kern="1200">
                          <a:solidFill>
                            <a:schemeClr val="tx1"/>
                          </a:solidFill>
                          <a:latin typeface="DM Sans Regular"/>
                          <a:ea typeface="+mn-ea"/>
                          <a:cs typeface="+mn-cs"/>
                        </a:rPr>
                        <a:t>Kans op ‘</a:t>
                      </a:r>
                      <a:r>
                        <a:rPr lang="nl-NL" sz="1000" kern="1200" err="1">
                          <a:solidFill>
                            <a:schemeClr val="tx1"/>
                          </a:solidFill>
                          <a:latin typeface="DM Sans Regular"/>
                          <a:ea typeface="+mn-ea"/>
                          <a:cs typeface="+mn-cs"/>
                        </a:rPr>
                        <a:t>lessons</a:t>
                      </a:r>
                      <a:r>
                        <a:rPr lang="nl-NL" sz="1000" kern="1200">
                          <a:solidFill>
                            <a:schemeClr val="tx1"/>
                          </a:solidFill>
                          <a:latin typeface="DM Sans Regular"/>
                          <a:ea typeface="+mn-ea"/>
                          <a:cs typeface="+mn-cs"/>
                        </a:rPr>
                        <a:t> </a:t>
                      </a:r>
                      <a:r>
                        <a:rPr lang="nl-NL" sz="1000" kern="1200" err="1">
                          <a:solidFill>
                            <a:schemeClr val="tx1"/>
                          </a:solidFill>
                          <a:latin typeface="DM Sans Regular"/>
                          <a:ea typeface="+mn-ea"/>
                          <a:cs typeface="+mn-cs"/>
                        </a:rPr>
                        <a:t>learned</a:t>
                      </a:r>
                      <a:r>
                        <a:rPr lang="nl-NL" sz="1000" kern="1200">
                          <a:solidFill>
                            <a:schemeClr val="tx1"/>
                          </a:solidFill>
                          <a:latin typeface="DM Sans Regular"/>
                          <a:ea typeface="+mn-ea"/>
                          <a:cs typeface="+mn-cs"/>
                        </a:rPr>
                        <a:t>’ (score 1 bij grote bijdrage aan kennisvermeerdering en score 3 bij geringe bijdrage aan kennisvermeerdering). </a:t>
                      </a: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582613697"/>
                  </a:ext>
                </a:extLst>
              </a:tr>
              <a:tr h="63461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i="1" u="sng" kern="1200">
                          <a:solidFill>
                            <a:schemeClr val="tx1"/>
                          </a:solidFill>
                          <a:latin typeface="DM Sans Regular" pitchFamily="2" charset="0"/>
                          <a:ea typeface="+mn-ea"/>
                          <a:cs typeface="+mn-cs"/>
                        </a:rPr>
                        <a:t>Beheersbaarheid financiële risico in uitvoering:</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a:solidFill>
                          <a:schemeClr val="tx1"/>
                        </a:solidFill>
                        <a:latin typeface="+mn-lt"/>
                        <a:ea typeface="+mn-ea"/>
                        <a:cs typeface="+mn-cs"/>
                      </a:endParaRPr>
                    </a:p>
                  </a:txBody>
                  <a:tcPr/>
                </a:tc>
                <a:tc gridSpan="5">
                  <a:txBody>
                    <a:bodyPr/>
                    <a:lstStyle/>
                    <a:p>
                      <a:pPr marL="0" marR="0" lvl="0" indent="0" algn="l" rtl="0" eaLnBrk="1" fontAlgn="auto" latinLnBrk="0" hangingPunct="1">
                        <a:lnSpc>
                          <a:spcPct val="100000"/>
                        </a:lnSpc>
                        <a:spcBef>
                          <a:spcPts val="0"/>
                        </a:spcBef>
                        <a:spcAft>
                          <a:spcPts val="0"/>
                        </a:spcAft>
                        <a:buClrTx/>
                        <a:buSzTx/>
                        <a:buFontTx/>
                        <a:buNone/>
                      </a:pPr>
                      <a:r>
                        <a:rPr lang="nl-NL" sz="1000" kern="1200">
                          <a:solidFill>
                            <a:schemeClr val="tx1"/>
                          </a:solidFill>
                          <a:latin typeface="DM Sans Regular"/>
                          <a:ea typeface="+mn-ea"/>
                          <a:cs typeface="+mn-cs"/>
                        </a:rPr>
                        <a:t>Impact op de beheersbaarheid van meerwerk (score 1 voor goede beheersbaarheid meerwerk en score 3 bij aanmerkelijke kans op meerwerk die lastig te beheersen is). </a:t>
                      </a:r>
                      <a:endParaRPr lang="nl-NL" sz="1000" kern="1200">
                        <a:solidFill>
                          <a:schemeClr val="tx1"/>
                        </a:solidFill>
                        <a:latin typeface="DM Sans Regular" pitchFamily="2" charset="0"/>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a:solidFill>
                          <a:schemeClr val="tx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a:solidFill>
                          <a:schemeClr val="tx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a:solidFill>
                          <a:schemeClr val="tx1"/>
                        </a:solidFill>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a:solidFill>
                          <a:schemeClr val="tx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i="1" u="sng" kern="1200">
                        <a:solidFill>
                          <a:schemeClr val="tx1"/>
                        </a:solidFill>
                        <a:latin typeface="DM Sans Regular" pitchFamily="2" charset="0"/>
                        <a:ea typeface="+mn-ea"/>
                        <a:cs typeface="+mn-cs"/>
                      </a:endParaRPr>
                    </a:p>
                  </a:txBody>
                  <a:tcPr/>
                </a:tc>
                <a:tc hMerge="1">
                  <a:txBody>
                    <a:bodyPr/>
                    <a:lstStyle/>
                    <a:p>
                      <a:endParaRPr lang="nl-NL"/>
                    </a:p>
                  </a:txBody>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kern="1200">
                        <a:solidFill>
                          <a:schemeClr val="tx1"/>
                        </a:solidFill>
                        <a:latin typeface="DM Sans Regular" pitchFamily="2" charset="0"/>
                        <a:ea typeface="+mn-ea"/>
                        <a:cs typeface="+mn-cs"/>
                      </a:endParaRPr>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80728840"/>
                  </a:ext>
                </a:extLst>
              </a:tr>
            </a:tbl>
          </a:graphicData>
        </a:graphic>
      </p:graphicFrame>
    </p:spTree>
    <p:extLst>
      <p:ext uri="{BB962C8B-B14F-4D97-AF65-F5344CB8AC3E}">
        <p14:creationId xmlns:p14="http://schemas.microsoft.com/office/powerpoint/2010/main" val="41227864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6642"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39823" y="-59147"/>
            <a:ext cx="6421208" cy="6976293"/>
          </a:xfrm>
          <a:prstGeom prst="rect">
            <a:avLst/>
          </a:prstGeom>
          <a:ln w="12700">
            <a:miter lim="400000"/>
          </a:ln>
        </p:spPr>
      </p:pic>
      <p:sp>
        <p:nvSpPr>
          <p:cNvPr id="178" name="Ruimte voor…"/>
          <p:cNvSpPr txBox="1"/>
          <p:nvPr/>
        </p:nvSpPr>
        <p:spPr>
          <a:xfrm>
            <a:off x="2523323" y="2408343"/>
            <a:ext cx="8774858" cy="146706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spAutoFit/>
          </a:bodyPr>
          <a:lstStyle/>
          <a:p>
            <a:pPr algn="ctr">
              <a:defRPr sz="9200">
                <a:latin typeface="DM Sans Regular"/>
                <a:ea typeface="DM Sans Regular"/>
                <a:cs typeface="DM Sans Regular"/>
                <a:sym typeface="DM Sans Regular"/>
              </a:defRPr>
            </a:pPr>
            <a:r>
              <a:rPr lang="nl-NL" sz="4600"/>
              <a:t>Bijlage – de </a:t>
            </a:r>
            <a:r>
              <a:rPr lang="nl-NL" sz="4600" err="1"/>
              <a:t>Soloidariteitsclausule</a:t>
            </a:r>
            <a:endParaRPr sz="4600"/>
          </a:p>
        </p:txBody>
      </p:sp>
    </p:spTree>
    <p:extLst>
      <p:ext uri="{BB962C8B-B14F-4D97-AF65-F5344CB8AC3E}">
        <p14:creationId xmlns:p14="http://schemas.microsoft.com/office/powerpoint/2010/main" val="18927192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CDD2A-47B3-0003-93EB-46FBB77E93AD}"/>
            </a:ext>
          </a:extLst>
        </p:cNvPr>
        <p:cNvGrpSpPr/>
        <p:nvPr/>
      </p:nvGrpSpPr>
      <p:grpSpPr>
        <a:xfrm>
          <a:off x="0" y="0"/>
          <a:ext cx="0" cy="0"/>
          <a:chOff x="0" y="0"/>
          <a:chExt cx="0" cy="0"/>
        </a:xfrm>
      </p:grpSpPr>
      <p:pic>
        <p:nvPicPr>
          <p:cNvPr id="213" name="Afbeelding" descr="Afbeelding">
            <a:extLst>
              <a:ext uri="{FF2B5EF4-FFF2-40B4-BE49-F238E27FC236}">
                <a16:creationId xmlns:a16="http://schemas.microsoft.com/office/drawing/2014/main" id="{8C13BC9B-3EB0-51FD-D5CC-3BACD8280B41}"/>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pic>
        <p:nvPicPr>
          <p:cNvPr id="211" name="DSMW_Alle_logos_20.pdf" descr="DSMW_Alle_logos_20.pdf">
            <a:extLst>
              <a:ext uri="{FF2B5EF4-FFF2-40B4-BE49-F238E27FC236}">
                <a16:creationId xmlns:a16="http://schemas.microsoft.com/office/drawing/2014/main" id="{07B7EB68-43F2-EDAA-699E-6B400776E8A2}"/>
              </a:ext>
            </a:extLst>
          </p:cNvPr>
          <p:cNvPicPr>
            <a:picLocks noChangeAspect="1"/>
          </p:cNvPicPr>
          <p:nvPr/>
        </p:nvPicPr>
        <p:blipFill>
          <a:blip r:embed="rId3"/>
          <a:stretch>
            <a:fillRect/>
          </a:stretch>
        </p:blipFill>
        <p:spPr>
          <a:xfrm>
            <a:off x="11096870" y="5762805"/>
            <a:ext cx="1089129" cy="1089129"/>
          </a:xfrm>
          <a:prstGeom prst="rect">
            <a:avLst/>
          </a:prstGeom>
          <a:ln w="12700">
            <a:miter lim="400000"/>
          </a:ln>
        </p:spPr>
      </p:pic>
      <p:sp>
        <p:nvSpPr>
          <p:cNvPr id="3" name="Paginatitel">
            <a:extLst>
              <a:ext uri="{FF2B5EF4-FFF2-40B4-BE49-F238E27FC236}">
                <a16:creationId xmlns:a16="http://schemas.microsoft.com/office/drawing/2014/main" id="{09A1FC05-3F36-1D93-7754-2D762072A2C4}"/>
              </a:ext>
            </a:extLst>
          </p:cNvPr>
          <p:cNvSpPr txBox="1"/>
          <p:nvPr/>
        </p:nvSpPr>
        <p:spPr>
          <a:xfrm>
            <a:off x="133254" y="516122"/>
            <a:ext cx="12006670" cy="388504"/>
          </a:xfrm>
          <a:prstGeom prst="rect">
            <a:avLst/>
          </a:prstGeom>
          <a:solidFill>
            <a:schemeClr val="bg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nl-NL" sz="2400" b="1">
                <a:latin typeface="DM Sans Regular"/>
              </a:rPr>
              <a:t>Solidair de voor/nadelen van een gezamenlijke aanbesteding verdelen</a:t>
            </a:r>
          </a:p>
        </p:txBody>
      </p:sp>
      <p:sp>
        <p:nvSpPr>
          <p:cNvPr id="2" name="Tekstvak 1">
            <a:extLst>
              <a:ext uri="{FF2B5EF4-FFF2-40B4-BE49-F238E27FC236}">
                <a16:creationId xmlns:a16="http://schemas.microsoft.com/office/drawing/2014/main" id="{3927CBD1-2AF1-2070-2BCB-6EE64C22DDA8}"/>
              </a:ext>
            </a:extLst>
          </p:cNvPr>
          <p:cNvSpPr txBox="1"/>
          <p:nvPr/>
        </p:nvSpPr>
        <p:spPr>
          <a:xfrm>
            <a:off x="896058" y="1787847"/>
            <a:ext cx="10375680" cy="26776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l-NL" sz="1400">
                <a:latin typeface="DM Sans Regular"/>
              </a:rPr>
              <a:t>Als je een werk samen op de markt zet, dan kom je samen op basis van de afgesproken aanbestedingsregels tot een aannemer aan wie het werk wordt gegund. Dit is niet altijd de aannemer die voor elke partij de meest gunstige inschrijving heeft gedaan. Het is mogelijk dat voor twee partijen de beste inschrijver ook de meest gunstige prijs heeft neergelegd, maar dat bij de derde partij een andere inschrijver de meest gunstige prijs voor dit deel van de scope heeft ingediend. Twee partijen zijn dan blij met deze aannemer, de derde partij is wellicht minder blij. Dit kan op termijn zorgen voor minder enthousiasme voor de samenwerking, terwijl de som van de samenwerking voor de bewoners juist wel positief is. In deze bijlage is een viertal voorstellen voor onderlinge verrekening beschreven. </a:t>
            </a:r>
          </a:p>
          <a:p>
            <a:pPr algn="ctr"/>
            <a:endParaRPr lang="nl-NL" sz="1400">
              <a:latin typeface="DM Sans Regular" pitchFamily="2" charset="0"/>
            </a:endParaRPr>
          </a:p>
          <a:p>
            <a:pPr algn="ctr"/>
            <a:r>
              <a:rPr lang="nl-NL" sz="1400" b="0" i="0" u="none" strike="noStrike" baseline="0">
                <a:solidFill>
                  <a:srgbClr val="000000"/>
                </a:solidFill>
                <a:latin typeface="DM Sans Regular" pitchFamily="2" charset="0"/>
              </a:rPr>
              <a:t>Opgemerkt wordt dat de solidariteitsclausule los staat van de uiteindelijke keuze van een opdrachtgever om het werk al dan niet te gunnen omdat hij hiervoor onvoldoende budget heeft. Maak hier duidelijke afspraken over en zet deze bijvoorbeeld in het convenant. De solidariteitsclausule kan er wel voor zorgen dat deze problematiek minder snel zal optreden. </a:t>
            </a:r>
            <a:endParaRPr lang="nl-NL" sz="1100">
              <a:latin typeface="DM Sans Regular" pitchFamily="2" charset="0"/>
            </a:endParaRPr>
          </a:p>
        </p:txBody>
      </p:sp>
    </p:spTree>
    <p:extLst>
      <p:ext uri="{BB962C8B-B14F-4D97-AF65-F5344CB8AC3E}">
        <p14:creationId xmlns:p14="http://schemas.microsoft.com/office/powerpoint/2010/main" val="3331484884"/>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7c73a0fe85214e758925524f93f80ce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47ed54c1b265b9299992177bfb766379"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SharedWithUsers xmlns="7509cc8b-5556-402b-b32b-f0f5b016aaa2">
      <UserInfo>
        <DisplayName>Hanneke Zindel</DisplayName>
        <AccountId>10</AccountId>
        <AccountType/>
      </UserInfo>
      <UserInfo>
        <DisplayName>Fieke Van Woerkom</DisplayName>
        <AccountId>15</AccountId>
        <AccountType/>
      </UserInfo>
      <UserInfo>
        <DisplayName>Louis van der Hoeven</DisplayName>
        <AccountId>17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F37AFD-C61D-43E8-BC8D-73C7CF6C1129}">
  <ds:schemaRefs>
    <ds:schemaRef ds:uri="7509cc8b-5556-402b-b32b-f0f5b016aaa2"/>
    <ds:schemaRef ds:uri="dcdcec69-8a07-4459-b77e-fcfe06e4af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BBB10D-3D1B-4ABA-BD77-941C4A726F56}">
  <ds:schemaRefs>
    <ds:schemaRef ds:uri="334aaa47-b2cf-4ccc-8df3-e4d1c5647671"/>
    <ds:schemaRef ds:uri="6ff019a3-d730-46d1-a490-cea2837c6202"/>
    <ds:schemaRef ds:uri="7509cc8b-5556-402b-b32b-f0f5b016aaa2"/>
    <ds:schemaRef ds:uri="c002b5e0-26d0-45a1-b01d-f33020ce865c"/>
    <ds:schemaRef ds:uri="dcdcec69-8a07-4459-b77e-fcfe06e4af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B8AD1B-BFAA-4589-9F63-9664430065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Mijnaansluiting.nl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Mijn Aansluiting</dc:title>
  <dc:creator>Jonathan.somandin@mijnaansluiting.org</dc:creator>
  <cp:revision>1</cp:revision>
  <dcterms:modified xsi:type="dcterms:W3CDTF">2024-05-07T15:12:48Z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ContentTypeId">
    <vt:lpwstr>0x010100542B45F18FBEF746B89E8D2E1333C18C</vt:lpwstr>
  </property>
</Properties>
</file>