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7" r:id="rId5"/>
    <p:sldId id="594" r:id="rId6"/>
    <p:sldId id="3883" r:id="rId7"/>
    <p:sldId id="38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FA80A3-D375-362F-6716-72514A4D6AC0}" name="Fieke Van Woerkom" initials="FW" userId="S::fieke.vanwoerkom@mijnaansluiting.org::9fc9f487-c33c-4a73-a55f-41022521a1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8F2"/>
    <a:srgbClr val="F1E7F2"/>
    <a:srgbClr val="21BBEE"/>
    <a:srgbClr val="F49E30"/>
    <a:srgbClr val="E95597"/>
    <a:srgbClr val="B05395"/>
    <a:srgbClr val="F9BD70"/>
    <a:srgbClr val="EF8EB9"/>
    <a:srgbClr val="F092BB"/>
    <a:srgbClr val="E9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6A424-B327-68C3-F091-4D092F3D3B0F}" v="84" dt="2024-05-07T09:36:01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28" y="72"/>
      </p:cViewPr>
      <p:guideLst>
        <p:guide orient="horz" pos="395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ke Van Woerkom" userId="S::fieke.vanwoerkom@mijnaansluiting.org::9fc9f487-c33c-4a73-a55f-41022521a16a" providerId="AD" clId="Web-{C4220854-6561-D687-4FB9-FB5192AC52E8}"/>
    <pc:docChg chg="modSld">
      <pc:chgData name="Fieke Van Woerkom" userId="S::fieke.vanwoerkom@mijnaansluiting.org::9fc9f487-c33c-4a73-a55f-41022521a16a" providerId="AD" clId="Web-{C4220854-6561-D687-4FB9-FB5192AC52E8}" dt="2024-02-14T15:04:03.699" v="51" actId="20577"/>
      <pc:docMkLst>
        <pc:docMk/>
      </pc:docMkLst>
      <pc:sldChg chg="modSp">
        <pc:chgData name="Fieke Van Woerkom" userId="S::fieke.vanwoerkom@mijnaansluiting.org::9fc9f487-c33c-4a73-a55f-41022521a16a" providerId="AD" clId="Web-{C4220854-6561-D687-4FB9-FB5192AC52E8}" dt="2024-02-14T15:04:03.699" v="51" actId="20577"/>
        <pc:sldMkLst>
          <pc:docMk/>
          <pc:sldMk cId="3409682684" sldId="257"/>
        </pc:sldMkLst>
        <pc:spChg chg="mod">
          <ac:chgData name="Fieke Van Woerkom" userId="S::fieke.vanwoerkom@mijnaansluiting.org::9fc9f487-c33c-4a73-a55f-41022521a16a" providerId="AD" clId="Web-{C4220854-6561-D687-4FB9-FB5192AC52E8}" dt="2024-02-14T15:04:03.699" v="51" actId="20577"/>
          <ac:spMkLst>
            <pc:docMk/>
            <pc:sldMk cId="3409682684" sldId="257"/>
            <ac:spMk id="4" creationId="{E9139E07-208A-28A9-88DB-7208A79166A6}"/>
          </ac:spMkLst>
        </pc:spChg>
        <pc:spChg chg="mod">
          <ac:chgData name="Fieke Van Woerkom" userId="S::fieke.vanwoerkom@mijnaansluiting.org::9fc9f487-c33c-4a73-a55f-41022521a16a" providerId="AD" clId="Web-{C4220854-6561-D687-4FB9-FB5192AC52E8}" dt="2024-02-14T15:03:47.433" v="47" actId="20577"/>
          <ac:spMkLst>
            <pc:docMk/>
            <pc:sldMk cId="3409682684" sldId="257"/>
            <ac:spMk id="7" creationId="{000A2AB6-4CA1-425E-672F-8CCC9A447019}"/>
          </ac:spMkLst>
        </pc:spChg>
      </pc:sldChg>
      <pc:sldChg chg="modSp">
        <pc:chgData name="Fieke Van Woerkom" userId="S::fieke.vanwoerkom@mijnaansluiting.org::9fc9f487-c33c-4a73-a55f-41022521a16a" providerId="AD" clId="Web-{C4220854-6561-D687-4FB9-FB5192AC52E8}" dt="2024-02-14T15:02:27.071" v="14" actId="1076"/>
        <pc:sldMkLst>
          <pc:docMk/>
          <pc:sldMk cId="3858308488" sldId="263"/>
        </pc:sldMkLst>
        <pc:spChg chg="mod">
          <ac:chgData name="Fieke Van Woerkom" userId="S::fieke.vanwoerkom@mijnaansluiting.org::9fc9f487-c33c-4a73-a55f-41022521a16a" providerId="AD" clId="Web-{C4220854-6561-D687-4FB9-FB5192AC52E8}" dt="2024-02-14T15:02:21.071" v="13" actId="20577"/>
          <ac:spMkLst>
            <pc:docMk/>
            <pc:sldMk cId="3858308488" sldId="263"/>
            <ac:spMk id="4" creationId="{B6A21C49-CDE6-5313-8567-0A2AA6C4CF8D}"/>
          </ac:spMkLst>
        </pc:spChg>
        <pc:picChg chg="mod">
          <ac:chgData name="Fieke Van Woerkom" userId="S::fieke.vanwoerkom@mijnaansluiting.org::9fc9f487-c33c-4a73-a55f-41022521a16a" providerId="AD" clId="Web-{C4220854-6561-D687-4FB9-FB5192AC52E8}" dt="2024-02-14T15:02:27.071" v="14" actId="1076"/>
          <ac:picMkLst>
            <pc:docMk/>
            <pc:sldMk cId="3858308488" sldId="263"/>
            <ac:picMk id="8" creationId="{4FB0A3BC-FE02-399F-B3B7-0C31A6D422AE}"/>
          </ac:picMkLst>
        </pc:picChg>
      </pc:sldChg>
      <pc:sldChg chg="modSp">
        <pc:chgData name="Fieke Van Woerkom" userId="S::fieke.vanwoerkom@mijnaansluiting.org::9fc9f487-c33c-4a73-a55f-41022521a16a" providerId="AD" clId="Web-{C4220854-6561-D687-4FB9-FB5192AC52E8}" dt="2024-02-14T15:03:18.729" v="36" actId="20577"/>
        <pc:sldMkLst>
          <pc:docMk/>
          <pc:sldMk cId="2341778264" sldId="269"/>
        </pc:sldMkLst>
        <pc:spChg chg="mod">
          <ac:chgData name="Fieke Van Woerkom" userId="S::fieke.vanwoerkom@mijnaansluiting.org::9fc9f487-c33c-4a73-a55f-41022521a16a" providerId="AD" clId="Web-{C4220854-6561-D687-4FB9-FB5192AC52E8}" dt="2024-02-14T15:03:18.729" v="36" actId="20577"/>
          <ac:spMkLst>
            <pc:docMk/>
            <pc:sldMk cId="2341778264" sldId="269"/>
            <ac:spMk id="2" creationId="{7261DA44-5A4C-35F6-1FDE-019301505E04}"/>
          </ac:spMkLst>
        </pc:spChg>
      </pc:sldChg>
    </pc:docChg>
  </pc:docChgLst>
  <pc:docChgLst>
    <pc:chgData name="Fieke Van Woerkom" userId="S::fieke.vanwoerkom@mijnaansluiting.org::9fc9f487-c33c-4a73-a55f-41022521a16a" providerId="AD" clId="Web-{456C2338-5678-2F63-9B2E-6838F350C106}"/>
    <pc:docChg chg="modSld">
      <pc:chgData name="Fieke Van Woerkom" userId="S::fieke.vanwoerkom@mijnaansluiting.org::9fc9f487-c33c-4a73-a55f-41022521a16a" providerId="AD" clId="Web-{456C2338-5678-2F63-9B2E-6838F350C106}" dt="2024-03-19T21:51:49.313" v="19" actId="14100"/>
      <pc:docMkLst>
        <pc:docMk/>
      </pc:docMkLst>
      <pc:sldChg chg="modSp">
        <pc:chgData name="Fieke Van Woerkom" userId="S::fieke.vanwoerkom@mijnaansluiting.org::9fc9f487-c33c-4a73-a55f-41022521a16a" providerId="AD" clId="Web-{456C2338-5678-2F63-9B2E-6838F350C106}" dt="2024-03-19T21:49:35.975" v="2" actId="1076"/>
        <pc:sldMkLst>
          <pc:docMk/>
          <pc:sldMk cId="3409682684" sldId="257"/>
        </pc:sldMkLst>
        <pc:spChg chg="mod">
          <ac:chgData name="Fieke Van Woerkom" userId="S::fieke.vanwoerkom@mijnaansluiting.org::9fc9f487-c33c-4a73-a55f-41022521a16a" providerId="AD" clId="Web-{456C2338-5678-2F63-9B2E-6838F350C106}" dt="2024-03-19T21:49:35.975" v="2" actId="1076"/>
          <ac:spMkLst>
            <pc:docMk/>
            <pc:sldMk cId="3409682684" sldId="257"/>
            <ac:spMk id="10" creationId="{4864E7A5-E9AB-75D7-28F7-238D8AE924F4}"/>
          </ac:spMkLst>
        </pc:spChg>
        <pc:grpChg chg="mod">
          <ac:chgData name="Fieke Van Woerkom" userId="S::fieke.vanwoerkom@mijnaansluiting.org::9fc9f487-c33c-4a73-a55f-41022521a16a" providerId="AD" clId="Web-{456C2338-5678-2F63-9B2E-6838F350C106}" dt="2024-03-19T21:49:24.225" v="0" actId="14100"/>
          <ac:grpSpMkLst>
            <pc:docMk/>
            <pc:sldMk cId="3409682684" sldId="257"/>
            <ac:grpSpMk id="14" creationId="{65FF9E2C-D3E6-5F49-A627-DEB1E4388150}"/>
          </ac:grpSpMkLst>
        </pc:grpChg>
        <pc:picChg chg="mod">
          <ac:chgData name="Fieke Van Woerkom" userId="S::fieke.vanwoerkom@mijnaansluiting.org::9fc9f487-c33c-4a73-a55f-41022521a16a" providerId="AD" clId="Web-{456C2338-5678-2F63-9B2E-6838F350C106}" dt="2024-03-19T21:49:29.631" v="1" actId="1076"/>
          <ac:picMkLst>
            <pc:docMk/>
            <pc:sldMk cId="3409682684" sldId="257"/>
            <ac:picMk id="5" creationId="{46055A35-5F31-8700-13BA-0B17B6B58384}"/>
          </ac:picMkLst>
        </pc:picChg>
      </pc:sldChg>
      <pc:sldChg chg="addSp delSp modSp">
        <pc:chgData name="Fieke Van Woerkom" userId="S::fieke.vanwoerkom@mijnaansluiting.org::9fc9f487-c33c-4a73-a55f-41022521a16a" providerId="AD" clId="Web-{456C2338-5678-2F63-9B2E-6838F350C106}" dt="2024-03-19T21:51:49.313" v="19" actId="14100"/>
        <pc:sldMkLst>
          <pc:docMk/>
          <pc:sldMk cId="953996564" sldId="258"/>
        </pc:sldMkLst>
        <pc:spChg chg="mod">
          <ac:chgData name="Fieke Van Woerkom" userId="S::fieke.vanwoerkom@mijnaansluiting.org::9fc9f487-c33c-4a73-a55f-41022521a16a" providerId="AD" clId="Web-{456C2338-5678-2F63-9B2E-6838F350C106}" dt="2024-03-19T21:51:49.313" v="19" actId="14100"/>
          <ac:spMkLst>
            <pc:docMk/>
            <pc:sldMk cId="953996564" sldId="258"/>
            <ac:spMk id="6" creationId="{1B8B8186-AE0E-745B-EDB0-5ECBED4374D1}"/>
          </ac:spMkLst>
        </pc:spChg>
        <pc:spChg chg="mod">
          <ac:chgData name="Fieke Van Woerkom" userId="S::fieke.vanwoerkom@mijnaansluiting.org::9fc9f487-c33c-4a73-a55f-41022521a16a" providerId="AD" clId="Web-{456C2338-5678-2F63-9B2E-6838F350C106}" dt="2024-03-19T21:51:24.588" v="17" actId="20577"/>
          <ac:spMkLst>
            <pc:docMk/>
            <pc:sldMk cId="953996564" sldId="258"/>
            <ac:spMk id="8" creationId="{01BBEC52-7193-FF0D-6852-D5E888824232}"/>
          </ac:spMkLst>
        </pc:spChg>
        <pc:spChg chg="mod">
          <ac:chgData name="Fieke Van Woerkom" userId="S::fieke.vanwoerkom@mijnaansluiting.org::9fc9f487-c33c-4a73-a55f-41022521a16a" providerId="AD" clId="Web-{456C2338-5678-2F63-9B2E-6838F350C106}" dt="2024-03-19T21:50:14.617" v="10" actId="14100"/>
          <ac:spMkLst>
            <pc:docMk/>
            <pc:sldMk cId="953996564" sldId="258"/>
            <ac:spMk id="15" creationId="{1C48A326-32EB-1F1D-F6CF-B7C61225CA18}"/>
          </ac:spMkLst>
        </pc:spChg>
        <pc:grpChg chg="mod">
          <ac:chgData name="Fieke Van Woerkom" userId="S::fieke.vanwoerkom@mijnaansluiting.org::9fc9f487-c33c-4a73-a55f-41022521a16a" providerId="AD" clId="Web-{456C2338-5678-2F63-9B2E-6838F350C106}" dt="2024-03-19T21:50:20.508" v="11" actId="14100"/>
          <ac:grpSpMkLst>
            <pc:docMk/>
            <pc:sldMk cId="953996564" sldId="258"/>
            <ac:grpSpMk id="5" creationId="{CB8E315E-3739-ADCC-EB20-3D3E657760B0}"/>
          </ac:grpSpMkLst>
        </pc:grpChg>
        <pc:grpChg chg="mod">
          <ac:chgData name="Fieke Van Woerkom" userId="S::fieke.vanwoerkom@mijnaansluiting.org::9fc9f487-c33c-4a73-a55f-41022521a16a" providerId="AD" clId="Web-{456C2338-5678-2F63-9B2E-6838F350C106}" dt="2024-03-19T21:50:30.665" v="12" actId="14100"/>
          <ac:grpSpMkLst>
            <pc:docMk/>
            <pc:sldMk cId="953996564" sldId="258"/>
            <ac:grpSpMk id="7" creationId="{08F3301F-9B87-C116-A773-07C8868D92E3}"/>
          </ac:grpSpMkLst>
        </pc:grpChg>
        <pc:grpChg chg="mod">
          <ac:chgData name="Fieke Van Woerkom" userId="S::fieke.vanwoerkom@mijnaansluiting.org::9fc9f487-c33c-4a73-a55f-41022521a16a" providerId="AD" clId="Web-{456C2338-5678-2F63-9B2E-6838F350C106}" dt="2024-03-19T21:50:54.259" v="15" actId="1076"/>
          <ac:grpSpMkLst>
            <pc:docMk/>
            <pc:sldMk cId="953996564" sldId="258"/>
            <ac:grpSpMk id="9" creationId="{9C30BA28-B799-821B-D468-ACE29CAD1DC1}"/>
          </ac:grpSpMkLst>
        </pc:grpChg>
        <pc:grpChg chg="add del mod">
          <ac:chgData name="Fieke Van Woerkom" userId="S::fieke.vanwoerkom@mijnaansluiting.org::9fc9f487-c33c-4a73-a55f-41022521a16a" providerId="AD" clId="Web-{456C2338-5678-2F63-9B2E-6838F350C106}" dt="2024-03-19T21:49:55.335" v="5"/>
          <ac:grpSpMkLst>
            <pc:docMk/>
            <pc:sldMk cId="953996564" sldId="258"/>
            <ac:grpSpMk id="21" creationId="{8261CF71-9C97-A7E3-F07F-110E30ED2B1C}"/>
          </ac:grpSpMkLst>
        </pc:grpChg>
      </pc:sldChg>
    </pc:docChg>
  </pc:docChgLst>
  <pc:docChgLst>
    <pc:chgData name="Eefje van Woerkom" userId="S::eefje.vanwoerkom@mijnaansluiting.org::5ba0c12f-243c-4ceb-b82f-8e60d40f9fb5" providerId="AD" clId="Web-{54F478BB-D6C4-0970-FFC1-FA8DE35B5394}"/>
    <pc:docChg chg="addSld delSld modSld">
      <pc:chgData name="Eefje van Woerkom" userId="S::eefje.vanwoerkom@mijnaansluiting.org::5ba0c12f-243c-4ceb-b82f-8e60d40f9fb5" providerId="AD" clId="Web-{54F478BB-D6C4-0970-FFC1-FA8DE35B5394}" dt="2024-04-18T10:26:03.415" v="788" actId="1076"/>
      <pc:docMkLst>
        <pc:docMk/>
      </pc:docMkLst>
      <pc:sldChg chg="modSp add del">
        <pc:chgData name="Eefje van Woerkom" userId="S::eefje.vanwoerkom@mijnaansluiting.org::5ba0c12f-243c-4ceb-b82f-8e60d40f9fb5" providerId="AD" clId="Web-{54F478BB-D6C4-0970-FFC1-FA8DE35B5394}" dt="2024-04-18T10:26:03.415" v="788" actId="1076"/>
        <pc:sldMkLst>
          <pc:docMk/>
          <pc:sldMk cId="0" sldId="267"/>
        </pc:sldMkLst>
        <pc:spChg chg="mod">
          <ac:chgData name="Eefje van Woerkom" userId="S::eefje.vanwoerkom@mijnaansluiting.org::5ba0c12f-243c-4ceb-b82f-8e60d40f9fb5" providerId="AD" clId="Web-{54F478BB-D6C4-0970-FFC1-FA8DE35B5394}" dt="2024-04-18T10:26:03.415" v="788" actId="1076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 del">
        <pc:chgData name="Eefje van Woerkom" userId="S::eefje.vanwoerkom@mijnaansluiting.org::5ba0c12f-243c-4ceb-b82f-8e60d40f9fb5" providerId="AD" clId="Web-{54F478BB-D6C4-0970-FFC1-FA8DE35B5394}" dt="2024-04-18T10:20:57.644" v="562" actId="20577"/>
        <pc:sldMkLst>
          <pc:docMk/>
          <pc:sldMk cId="913196505" sldId="594"/>
        </pc:sldMkLst>
        <pc:spChg chg="add del mod">
          <ac:chgData name="Eefje van Woerkom" userId="S::eefje.vanwoerkom@mijnaansluiting.org::5ba0c12f-243c-4ceb-b82f-8e60d40f9fb5" providerId="AD" clId="Web-{54F478BB-D6C4-0970-FFC1-FA8DE35B5394}" dt="2024-04-18T10:12:04.091" v="49"/>
          <ac:spMkLst>
            <pc:docMk/>
            <pc:sldMk cId="913196505" sldId="594"/>
            <ac:spMk id="3" creationId="{A2ECC162-67F7-AB03-B83D-81E6BC073B15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7"/>
          <ac:spMkLst>
            <pc:docMk/>
            <pc:sldMk cId="913196505" sldId="594"/>
            <ac:spMk id="4" creationId="{C7A062AC-8209-38CE-06F1-D0D18397FF7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20.947" v="17"/>
          <ac:spMkLst>
            <pc:docMk/>
            <pc:sldMk cId="913196505" sldId="594"/>
            <ac:spMk id="5" creationId="{86E003CE-2B46-6B81-1759-D02A487D844D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28.713" v="22"/>
          <ac:spMkLst>
            <pc:docMk/>
            <pc:sldMk cId="913196505" sldId="594"/>
            <ac:spMk id="6" creationId="{D7F03313-84F7-ECE0-9007-6367551287F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323" v="41"/>
          <ac:spMkLst>
            <pc:docMk/>
            <pc:sldMk cId="913196505" sldId="594"/>
            <ac:spMk id="7" creationId="{B383DD39-374B-617B-1FE1-746C21DD0EC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40"/>
          <ac:spMkLst>
            <pc:docMk/>
            <pc:sldMk cId="913196505" sldId="594"/>
            <ac:spMk id="8" creationId="{9392CB85-61CB-AC37-C29D-94C3CFA6CD8D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27.698" v="21"/>
          <ac:spMkLst>
            <pc:docMk/>
            <pc:sldMk cId="913196505" sldId="594"/>
            <ac:spMk id="9" creationId="{506CBDCC-F275-406D-3A86-45C7445DA12C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0:13" v="551" actId="20577"/>
          <ac:spMkLst>
            <pc:docMk/>
            <pc:sldMk cId="913196505" sldId="594"/>
            <ac:spMk id="10" creationId="{D90EE10E-E9E1-9F56-69FF-0A941497DC7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22.807" v="18"/>
          <ac:spMkLst>
            <pc:docMk/>
            <pc:sldMk cId="913196505" sldId="594"/>
            <ac:spMk id="11" creationId="{C0946416-D121-DC24-3C8F-91273A448674}"/>
          </ac:spMkLst>
        </pc:spChg>
        <pc:spChg chg="add del mod">
          <ac:chgData name="Eefje van Woerkom" userId="S::eefje.vanwoerkom@mijnaansluiting.org::5ba0c12f-243c-4ceb-b82f-8e60d40f9fb5" providerId="AD" clId="Web-{54F478BB-D6C4-0970-FFC1-FA8DE35B5394}" dt="2024-04-18T10:20:57.644" v="562" actId="20577"/>
          <ac:spMkLst>
            <pc:docMk/>
            <pc:sldMk cId="913196505" sldId="594"/>
            <ac:spMk id="13" creationId="{D0EE7972-85C1-030E-3E94-EF6DB5CD8D7F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6"/>
          <ac:spMkLst>
            <pc:docMk/>
            <pc:sldMk cId="913196505" sldId="594"/>
            <ac:spMk id="14" creationId="{D54EA6F2-37D4-3EDD-236F-013269D77E7A}"/>
          </ac:spMkLst>
        </pc:spChg>
        <pc:spChg chg="add del mod">
          <ac:chgData name="Eefje van Woerkom" userId="S::eefje.vanwoerkom@mijnaansluiting.org::5ba0c12f-243c-4ceb-b82f-8e60d40f9fb5" providerId="AD" clId="Web-{54F478BB-D6C4-0970-FFC1-FA8DE35B5394}" dt="2024-04-18T10:13:00.579" v="101"/>
          <ac:spMkLst>
            <pc:docMk/>
            <pc:sldMk cId="913196505" sldId="594"/>
            <ac:spMk id="15" creationId="{E1FAF635-DF07-61B4-71CB-449AF16E512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5"/>
          <ac:spMkLst>
            <pc:docMk/>
            <pc:sldMk cId="913196505" sldId="594"/>
            <ac:spMk id="16" creationId="{E8A7721D-161E-8E38-D183-166633BF3229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19:20.168" v="488" actId="20577"/>
          <ac:spMkLst>
            <pc:docMk/>
            <pc:sldMk cId="913196505" sldId="594"/>
            <ac:spMk id="17" creationId="{8FD8C6FB-C607-5574-62A1-0155C2C24204}"/>
          </ac:spMkLst>
        </pc:spChg>
        <pc:spChg chg="del mod">
          <ac:chgData name="Eefje van Woerkom" userId="S::eefje.vanwoerkom@mijnaansluiting.org::5ba0c12f-243c-4ceb-b82f-8e60d40f9fb5" providerId="AD" clId="Web-{54F478BB-D6C4-0970-FFC1-FA8DE35B5394}" dt="2024-04-18T10:11:40.011" v="34"/>
          <ac:spMkLst>
            <pc:docMk/>
            <pc:sldMk cId="913196505" sldId="594"/>
            <ac:spMk id="21" creationId="{FBF9EE71-0996-8B1A-2815-657805877A82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3"/>
          <ac:spMkLst>
            <pc:docMk/>
            <pc:sldMk cId="913196505" sldId="594"/>
            <ac:spMk id="25" creationId="{0040B27F-2336-4396-04C6-9E6F01B72F0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2"/>
          <ac:spMkLst>
            <pc:docMk/>
            <pc:sldMk cId="913196505" sldId="594"/>
            <ac:spMk id="26" creationId="{87B7B979-36E0-4A0D-0E04-A01BBFCCED5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1"/>
          <ac:spMkLst>
            <pc:docMk/>
            <pc:sldMk cId="913196505" sldId="594"/>
            <ac:spMk id="27" creationId="{77E01948-4E8D-D93A-B4F8-02FEBB08A1FF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0"/>
          <ac:spMkLst>
            <pc:docMk/>
            <pc:sldMk cId="913196505" sldId="594"/>
            <ac:spMk id="31" creationId="{5A7D5B9D-85EA-5636-FF1B-C4964F9D9C3E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29"/>
          <ac:spMkLst>
            <pc:docMk/>
            <pc:sldMk cId="913196505" sldId="594"/>
            <ac:spMk id="32" creationId="{44C833D3-31EE-3B8F-8601-AF55C1FD486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28"/>
          <ac:spMkLst>
            <pc:docMk/>
            <pc:sldMk cId="913196505" sldId="594"/>
            <ac:spMk id="35" creationId="{93D70FFD-679A-1AC2-8F71-C6A59FDEAA5F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11:40.011" v="39"/>
          <ac:spMkLst>
            <pc:docMk/>
            <pc:sldMk cId="913196505" sldId="594"/>
            <ac:spMk id="47" creationId="{4CD106FC-3248-BA46-4FBE-51DC5BF7641E}"/>
          </ac:spMkLst>
        </pc:spChg>
        <pc:picChg chg="add del mod ord">
          <ac:chgData name="Eefje van Woerkom" userId="S::eefje.vanwoerkom@mijnaansluiting.org::5ba0c12f-243c-4ceb-b82f-8e60d40f9fb5" providerId="AD" clId="Web-{54F478BB-D6C4-0970-FFC1-FA8DE35B5394}" dt="2024-04-18T10:19:17.246" v="486"/>
          <ac:picMkLst>
            <pc:docMk/>
            <pc:sldMk cId="913196505" sldId="594"/>
            <ac:picMk id="18" creationId="{C4B48384-69B8-628A-CCBB-8F84A88EFD24}"/>
          </ac:picMkLst>
        </pc:picChg>
        <pc:picChg chg="del">
          <ac:chgData name="Eefje van Woerkom" userId="S::eefje.vanwoerkom@mijnaansluiting.org::5ba0c12f-243c-4ceb-b82f-8e60d40f9fb5" providerId="AD" clId="Web-{54F478BB-D6C4-0970-FFC1-FA8DE35B5394}" dt="2024-04-18T10:11:40.323" v="42"/>
          <ac:picMkLst>
            <pc:docMk/>
            <pc:sldMk cId="913196505" sldId="594"/>
            <ac:picMk id="44" creationId="{AABBDBAD-6B66-DF21-9DC5-6CDE454A0D48}"/>
          </ac:picMkLst>
        </pc:picChg>
        <pc:cxnChg chg="del mod">
          <ac:chgData name="Eefje van Woerkom" userId="S::eefje.vanwoerkom@mijnaansluiting.org::5ba0c12f-243c-4ceb-b82f-8e60d40f9fb5" providerId="AD" clId="Web-{54F478BB-D6C4-0970-FFC1-FA8DE35B5394}" dt="2024-04-18T10:11:40.011" v="27"/>
          <ac:cxnSpMkLst>
            <pc:docMk/>
            <pc:sldMk cId="913196505" sldId="594"/>
            <ac:cxnSpMk id="37" creationId="{E8325204-8FEE-D7FF-205E-590D92E2D706}"/>
          </ac:cxnSpMkLst>
        </pc:cxnChg>
        <pc:cxnChg chg="del mod">
          <ac:chgData name="Eefje van Woerkom" userId="S::eefje.vanwoerkom@mijnaansluiting.org::5ba0c12f-243c-4ceb-b82f-8e60d40f9fb5" providerId="AD" clId="Web-{54F478BB-D6C4-0970-FFC1-FA8DE35B5394}" dt="2024-04-18T10:11:40.011" v="26"/>
          <ac:cxnSpMkLst>
            <pc:docMk/>
            <pc:sldMk cId="913196505" sldId="594"/>
            <ac:cxnSpMk id="38" creationId="{1834A250-A908-39C2-F755-FE2F1FD2DF59}"/>
          </ac:cxnSpMkLst>
        </pc:cxnChg>
        <pc:cxnChg chg="del mod">
          <ac:chgData name="Eefje van Woerkom" userId="S::eefje.vanwoerkom@mijnaansluiting.org::5ba0c12f-243c-4ceb-b82f-8e60d40f9fb5" providerId="AD" clId="Web-{54F478BB-D6C4-0970-FFC1-FA8DE35B5394}" dt="2024-04-18T10:11:40.011" v="25"/>
          <ac:cxnSpMkLst>
            <pc:docMk/>
            <pc:sldMk cId="913196505" sldId="594"/>
            <ac:cxnSpMk id="40" creationId="{39622DD8-D93D-A15F-6395-6FD473056D09}"/>
          </ac:cxnSpMkLst>
        </pc:cxnChg>
        <pc:cxnChg chg="del">
          <ac:chgData name="Eefje van Woerkom" userId="S::eefje.vanwoerkom@mijnaansluiting.org::5ba0c12f-243c-4ceb-b82f-8e60d40f9fb5" providerId="AD" clId="Web-{54F478BB-D6C4-0970-FFC1-FA8DE35B5394}" dt="2024-04-18T10:11:40.011" v="24"/>
          <ac:cxnSpMkLst>
            <pc:docMk/>
            <pc:sldMk cId="913196505" sldId="594"/>
            <ac:cxnSpMk id="43" creationId="{3064F673-EEAA-5803-5730-5F414F43C217}"/>
          </ac:cxnSpMkLst>
        </pc:cxnChg>
        <pc:cxnChg chg="del">
          <ac:chgData name="Eefje van Woerkom" userId="S::eefje.vanwoerkom@mijnaansluiting.org::5ba0c12f-243c-4ceb-b82f-8e60d40f9fb5" providerId="AD" clId="Web-{54F478BB-D6C4-0970-FFC1-FA8DE35B5394}" dt="2024-04-18T10:11:40.011" v="38"/>
          <ac:cxnSpMkLst>
            <pc:docMk/>
            <pc:sldMk cId="913196505" sldId="594"/>
            <ac:cxnSpMk id="54" creationId="{B9EBD2CC-59CD-462A-611C-7C99BB565B8B}"/>
          </ac:cxnSpMkLst>
        </pc:cxnChg>
      </pc:sldChg>
      <pc:sldChg chg="add del">
        <pc:chgData name="Eefje van Woerkom" userId="S::eefje.vanwoerkom@mijnaansluiting.org::5ba0c12f-243c-4ceb-b82f-8e60d40f9fb5" providerId="AD" clId="Web-{54F478BB-D6C4-0970-FFC1-FA8DE35B5394}" dt="2024-04-18T10:11:15.322" v="16"/>
        <pc:sldMkLst>
          <pc:docMk/>
          <pc:sldMk cId="3182696823" sldId="3868"/>
        </pc:sldMkLst>
      </pc:sldChg>
      <pc:sldChg chg="delSp modSp add del replId">
        <pc:chgData name="Eefje van Woerkom" userId="S::eefje.vanwoerkom@mijnaansluiting.org::5ba0c12f-243c-4ceb-b82f-8e60d40f9fb5" providerId="AD" clId="Web-{54F478BB-D6C4-0970-FFC1-FA8DE35B5394}" dt="2024-04-18T10:20:15.860" v="552"/>
        <pc:sldMkLst>
          <pc:docMk/>
          <pc:sldMk cId="3297157116" sldId="3869"/>
        </pc:sldMkLst>
        <pc:picChg chg="del mod">
          <ac:chgData name="Eefje van Woerkom" userId="S::eefje.vanwoerkom@mijnaansluiting.org::5ba0c12f-243c-4ceb-b82f-8e60d40f9fb5" providerId="AD" clId="Web-{54F478BB-D6C4-0970-FFC1-FA8DE35B5394}" dt="2024-04-18T10:18:03.757" v="400"/>
          <ac:picMkLst>
            <pc:docMk/>
            <pc:sldMk cId="3297157116" sldId="3869"/>
            <ac:picMk id="44" creationId="{AABBDBAD-6B66-DF21-9DC5-6CDE454A0D48}"/>
          </ac:picMkLst>
        </pc:picChg>
      </pc:sldChg>
      <pc:sldChg chg="addSp delSp modSp add del">
        <pc:chgData name="Eefje van Woerkom" userId="S::eefje.vanwoerkom@mijnaansluiting.org::5ba0c12f-243c-4ceb-b82f-8e60d40f9fb5" providerId="AD" clId="Web-{54F478BB-D6C4-0970-FFC1-FA8DE35B5394}" dt="2024-04-18T10:25:30.725" v="762"/>
        <pc:sldMkLst>
          <pc:docMk/>
          <pc:sldMk cId="3975265032" sldId="3883"/>
        </pc:sldMkLst>
        <pc:spChg chg="del">
          <ac:chgData name="Eefje van Woerkom" userId="S::eefje.vanwoerkom@mijnaansluiting.org::5ba0c12f-243c-4ceb-b82f-8e60d40f9fb5" providerId="AD" clId="Web-{54F478BB-D6C4-0970-FFC1-FA8DE35B5394}" dt="2024-04-18T10:21:24.583" v="604"/>
          <ac:spMkLst>
            <pc:docMk/>
            <pc:sldMk cId="3975265032" sldId="3883"/>
            <ac:spMk id="2" creationId="{D0FA9FAA-58C9-BCCA-D48E-BA03D08BC72B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1:33.537" v="606" actId="1076"/>
          <ac:spMkLst>
            <pc:docMk/>
            <pc:sldMk cId="3975265032" sldId="3883"/>
            <ac:spMk id="3" creationId="{A25D5C11-7E75-C966-0C6B-D1A7D1EED80D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0:41.502" v="557"/>
          <ac:spMkLst>
            <pc:docMk/>
            <pc:sldMk cId="3975265032" sldId="3883"/>
            <ac:spMk id="4" creationId="{22BC3333-6335-C61A-BD58-C024045E1740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0:33.564" v="555"/>
          <ac:spMkLst>
            <pc:docMk/>
            <pc:sldMk cId="3975265032" sldId="3883"/>
            <ac:spMk id="6" creationId="{02CFA759-F26B-0842-7BC9-1BFC0F84F68F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0:49.034" v="559"/>
          <ac:spMkLst>
            <pc:docMk/>
            <pc:sldMk cId="3975265032" sldId="3883"/>
            <ac:spMk id="7" creationId="{504C5689-5163-348D-9AC1-11121DE547BC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5:02.255" v="754" actId="20577"/>
          <ac:spMkLst>
            <pc:docMk/>
            <pc:sldMk cId="3975265032" sldId="3883"/>
            <ac:spMk id="8" creationId="{1AC387D3-7A50-F987-6B66-4AE2BF10E9F2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2:42.339" v="656"/>
          <ac:spMkLst>
            <pc:docMk/>
            <pc:sldMk cId="3975265032" sldId="3883"/>
            <ac:spMk id="9" creationId="{EBF51D64-195D-AD31-FD7B-ED1E92818E91}"/>
          </ac:spMkLst>
        </pc:spChg>
        <pc:spChg chg="add del mod">
          <ac:chgData name="Eefje van Woerkom" userId="S::eefje.vanwoerkom@mijnaansluiting.org::5ba0c12f-243c-4ceb-b82f-8e60d40f9fb5" providerId="AD" clId="Web-{54F478BB-D6C4-0970-FFC1-FA8DE35B5394}" dt="2024-04-18T10:21:28.552" v="605"/>
          <ac:spMkLst>
            <pc:docMk/>
            <pc:sldMk cId="3975265032" sldId="3883"/>
            <ac:spMk id="10" creationId="{E9AB3448-6014-4838-0116-DCC1BCC0B8F9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2:55.058" v="657"/>
          <ac:spMkLst>
            <pc:docMk/>
            <pc:sldMk cId="3975265032" sldId="3883"/>
            <ac:spMk id="11" creationId="{7960364D-9451-9A79-CA17-E619417926EA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37.334" v="607"/>
          <ac:spMkLst>
            <pc:docMk/>
            <pc:sldMk cId="3975265032" sldId="3883"/>
            <ac:spMk id="12" creationId="{1761678C-D2D0-B8CC-847B-D1EE2E113C53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2:32.510" v="655"/>
          <ac:spMkLst>
            <pc:docMk/>
            <pc:sldMk cId="3975265032" sldId="3883"/>
            <ac:spMk id="13" creationId="{7B4C9922-E091-021B-7BA1-4AB29051A3F7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2:14.180" v="640" actId="20577"/>
          <ac:spMkLst>
            <pc:docMk/>
            <pc:sldMk cId="3975265032" sldId="3883"/>
            <ac:spMk id="14" creationId="{912FF67F-16EE-900C-030B-31757257B49B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2:18.415" v="641"/>
          <ac:spMkLst>
            <pc:docMk/>
            <pc:sldMk cId="3975265032" sldId="3883"/>
            <ac:spMk id="15" creationId="{B2F52F08-53B3-33E4-4085-D54E84FCD10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22"/>
          <ac:spMkLst>
            <pc:docMk/>
            <pc:sldMk cId="3975265032" sldId="3883"/>
            <ac:spMk id="16" creationId="{5428C641-EF05-DF16-2CA5-9A4BF2DED05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21"/>
          <ac:spMkLst>
            <pc:docMk/>
            <pc:sldMk cId="3975265032" sldId="3883"/>
            <ac:spMk id="17" creationId="{70CD589D-1866-DC5A-1DDD-C139717A586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20"/>
          <ac:spMkLst>
            <pc:docMk/>
            <pc:sldMk cId="3975265032" sldId="3883"/>
            <ac:spMk id="18" creationId="{7DEE4667-5AC5-F53A-F3C1-1AB427EBD700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9"/>
          <ac:spMkLst>
            <pc:docMk/>
            <pc:sldMk cId="3975265032" sldId="3883"/>
            <ac:spMk id="19" creationId="{714C1E4C-559A-7384-3E45-9E0A3D5C59C1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8"/>
          <ac:spMkLst>
            <pc:docMk/>
            <pc:sldMk cId="3975265032" sldId="3883"/>
            <ac:spMk id="20" creationId="{DF829553-A56A-932D-C94B-F2AE0C72C9D9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7"/>
          <ac:spMkLst>
            <pc:docMk/>
            <pc:sldMk cId="3975265032" sldId="3883"/>
            <ac:spMk id="21" creationId="{41731CE4-EB61-E655-6805-07E850CD547B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6"/>
          <ac:spMkLst>
            <pc:docMk/>
            <pc:sldMk cId="3975265032" sldId="3883"/>
            <ac:spMk id="22" creationId="{8B5DDC9E-B786-C56B-7CC9-E90C1DC5119C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5"/>
          <ac:spMkLst>
            <pc:docMk/>
            <pc:sldMk cId="3975265032" sldId="3883"/>
            <ac:spMk id="23" creationId="{902360F8-DEC2-D37E-32DD-CF0675188D0F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4"/>
          <ac:spMkLst>
            <pc:docMk/>
            <pc:sldMk cId="3975265032" sldId="3883"/>
            <ac:spMk id="24" creationId="{63023221-A68D-F8C2-D2BA-5BE7A99CFF9F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3:32.030" v="692" actId="1076"/>
          <ac:spMkLst>
            <pc:docMk/>
            <pc:sldMk cId="3975265032" sldId="3883"/>
            <ac:spMk id="25" creationId="{6C1A9AF4-A042-50E0-C4B5-18F558D55A44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3:30.186" v="691" actId="1076"/>
          <ac:spMkLst>
            <pc:docMk/>
            <pc:sldMk cId="3975265032" sldId="3883"/>
            <ac:spMk id="26" creationId="{38622355-F84D-D3A7-5BCF-A367A05837D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3"/>
          <ac:spMkLst>
            <pc:docMk/>
            <pc:sldMk cId="3975265032" sldId="3883"/>
            <ac:spMk id="27" creationId="{A804F63C-40B8-C5FD-B227-5DBDF09001DE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2"/>
          <ac:spMkLst>
            <pc:docMk/>
            <pc:sldMk cId="3975265032" sldId="3883"/>
            <ac:spMk id="28" creationId="{120919B6-B8C4-BC55-989E-9AE1841A223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1"/>
          <ac:spMkLst>
            <pc:docMk/>
            <pc:sldMk cId="3975265032" sldId="3883"/>
            <ac:spMk id="29" creationId="{6B72A693-46AD-4EEC-4B6C-F2134C9125EA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10"/>
          <ac:spMkLst>
            <pc:docMk/>
            <pc:sldMk cId="3975265032" sldId="3883"/>
            <ac:spMk id="30" creationId="{4EB4A5E7-1377-E4AE-6BD7-BEC8FCBAB6E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09"/>
          <ac:spMkLst>
            <pc:docMk/>
            <pc:sldMk cId="3975265032" sldId="3883"/>
            <ac:spMk id="31" creationId="{91B11CDB-136A-7EE9-98C2-A0062DC71EFE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1:49.507" v="608"/>
          <ac:spMkLst>
            <pc:docMk/>
            <pc:sldMk cId="3975265032" sldId="3883"/>
            <ac:spMk id="32" creationId="{3C9024E5-C422-852D-31A5-B5D75A746DDF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5:00.880" v="753" actId="20577"/>
          <ac:spMkLst>
            <pc:docMk/>
            <pc:sldMk cId="3975265032" sldId="3883"/>
            <ac:spMk id="33" creationId="{413E4304-0D30-56D5-3E71-5481268D2F62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5:05.880" v="755" actId="20577"/>
          <ac:spMkLst>
            <pc:docMk/>
            <pc:sldMk cId="3975265032" sldId="3883"/>
            <ac:spMk id="34" creationId="{481FB296-9900-8A2F-3B1D-9891AF2BA5F9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80"/>
          <ac:spMkLst>
            <pc:docMk/>
            <pc:sldMk cId="3975265032" sldId="3883"/>
            <ac:spMk id="35" creationId="{F967B118-67FF-6310-DF8A-41EF32CD6D9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9"/>
          <ac:spMkLst>
            <pc:docMk/>
            <pc:sldMk cId="3975265032" sldId="3883"/>
            <ac:spMk id="36" creationId="{B1ED94B5-918C-E33A-810E-ED5114340EE9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8"/>
          <ac:spMkLst>
            <pc:docMk/>
            <pc:sldMk cId="3975265032" sldId="3883"/>
            <ac:spMk id="37" creationId="{332201EC-3F50-C727-059E-C1C0CCEAC36D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7"/>
          <ac:spMkLst>
            <pc:docMk/>
            <pc:sldMk cId="3975265032" sldId="3883"/>
            <ac:spMk id="38" creationId="{34C6FCAF-3FC1-41B2-C7D0-DEAABBFB4902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6"/>
          <ac:spMkLst>
            <pc:docMk/>
            <pc:sldMk cId="3975265032" sldId="3883"/>
            <ac:spMk id="39" creationId="{A3D78C70-062C-5568-63CD-31C43643DDAA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5"/>
          <ac:spMkLst>
            <pc:docMk/>
            <pc:sldMk cId="3975265032" sldId="3883"/>
            <ac:spMk id="40" creationId="{8BD33BA7-4FBA-2E29-A628-CF57BDBE0F4A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4"/>
          <ac:spMkLst>
            <pc:docMk/>
            <pc:sldMk cId="3975265032" sldId="3883"/>
            <ac:spMk id="41" creationId="{000A3940-C3C9-7827-68FB-AE99DA98FE30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3"/>
          <ac:spMkLst>
            <pc:docMk/>
            <pc:sldMk cId="3975265032" sldId="3883"/>
            <ac:spMk id="42" creationId="{724651EE-9053-8834-63E9-E623E119D5B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2"/>
          <ac:spMkLst>
            <pc:docMk/>
            <pc:sldMk cId="3975265032" sldId="3883"/>
            <ac:spMk id="43" creationId="{E4211B99-55B4-A3F9-22E5-4AEF1301574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1"/>
          <ac:spMkLst>
            <pc:docMk/>
            <pc:sldMk cId="3975265032" sldId="3883"/>
            <ac:spMk id="44" creationId="{FADC2E4C-ADBA-9000-009A-F1FB247BAED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70"/>
          <ac:spMkLst>
            <pc:docMk/>
            <pc:sldMk cId="3975265032" sldId="3883"/>
            <ac:spMk id="45" creationId="{DC0A2DD9-7743-93E5-A009-EFF6139B0E3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9"/>
          <ac:spMkLst>
            <pc:docMk/>
            <pc:sldMk cId="3975265032" sldId="3883"/>
            <ac:spMk id="46" creationId="{FBD07D82-F751-0182-7247-DC67856630B7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8"/>
          <ac:spMkLst>
            <pc:docMk/>
            <pc:sldMk cId="3975265032" sldId="3883"/>
            <ac:spMk id="47" creationId="{B06C88FA-9AA3-2243-AE7C-0BA1DCA6FDFC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7"/>
          <ac:spMkLst>
            <pc:docMk/>
            <pc:sldMk cId="3975265032" sldId="3883"/>
            <ac:spMk id="48" creationId="{8B7E246C-F28B-C352-2083-B60B15AE341D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6"/>
          <ac:spMkLst>
            <pc:docMk/>
            <pc:sldMk cId="3975265032" sldId="3883"/>
            <ac:spMk id="49" creationId="{36BDEA35-7C2D-6CFA-952A-6B785AAFF96F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5"/>
          <ac:spMkLst>
            <pc:docMk/>
            <pc:sldMk cId="3975265032" sldId="3883"/>
            <ac:spMk id="50" creationId="{5CBD3C31-2B00-F87A-0745-3625EF1BF42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4"/>
          <ac:spMkLst>
            <pc:docMk/>
            <pc:sldMk cId="3975265032" sldId="3883"/>
            <ac:spMk id="51" creationId="{2DCD26A4-59A4-8A5D-4AC1-75BD6FCAE61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3"/>
          <ac:spMkLst>
            <pc:docMk/>
            <pc:sldMk cId="3975265032" sldId="3883"/>
            <ac:spMk id="52" creationId="{177E12A4-3561-7B0E-E3C2-BA4E44A1132D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2"/>
          <ac:spMkLst>
            <pc:docMk/>
            <pc:sldMk cId="3975265032" sldId="3883"/>
            <ac:spMk id="53" creationId="{13BD1CEF-C64F-23A4-F41E-86C16730E205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1"/>
          <ac:spMkLst>
            <pc:docMk/>
            <pc:sldMk cId="3975265032" sldId="3883"/>
            <ac:spMk id="54" creationId="{549F6398-773E-8921-DB19-50579B713167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60"/>
          <ac:spMkLst>
            <pc:docMk/>
            <pc:sldMk cId="3975265032" sldId="3883"/>
            <ac:spMk id="55" creationId="{1F4037EB-C0EC-008B-7CEA-4CD360B006C0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59"/>
          <ac:spMkLst>
            <pc:docMk/>
            <pc:sldMk cId="3975265032" sldId="3883"/>
            <ac:spMk id="56" creationId="{9F3A5B95-6419-E0E8-4823-133458C89202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10.716" v="658"/>
          <ac:spMkLst>
            <pc:docMk/>
            <pc:sldMk cId="3975265032" sldId="3883"/>
            <ac:spMk id="57" creationId="{D60A716D-B3C6-9F75-EE3F-F619C0FAE24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28" v="715"/>
          <ac:spMkLst>
            <pc:docMk/>
            <pc:sldMk cId="3975265032" sldId="3883"/>
            <ac:spMk id="58" creationId="{7244E782-26E3-73C5-3979-B2939D0B60A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28" v="714"/>
          <ac:spMkLst>
            <pc:docMk/>
            <pc:sldMk cId="3975265032" sldId="3883"/>
            <ac:spMk id="59" creationId="{00AB8894-0C30-C562-8E64-414586F0F8CF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13"/>
          <ac:spMkLst>
            <pc:docMk/>
            <pc:sldMk cId="3975265032" sldId="3883"/>
            <ac:spMk id="60" creationId="{E99A257A-0BD1-3510-96DC-BD986258205A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12"/>
          <ac:spMkLst>
            <pc:docMk/>
            <pc:sldMk cId="3975265032" sldId="3883"/>
            <ac:spMk id="61" creationId="{7B3E3EAE-616B-BE47-45F0-46BC2414017D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11"/>
          <ac:spMkLst>
            <pc:docMk/>
            <pc:sldMk cId="3975265032" sldId="3883"/>
            <ac:spMk id="62" creationId="{DDFD7C95-558A-1DE3-4A46-B94B4D0F0AB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10"/>
          <ac:spMkLst>
            <pc:docMk/>
            <pc:sldMk cId="3975265032" sldId="3883"/>
            <ac:spMk id="63" creationId="{E9F3C89F-846F-4A73-B54F-8B3D2C9DC79E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3:35.842" v="693" actId="1076"/>
          <ac:spMkLst>
            <pc:docMk/>
            <pc:sldMk cId="3975265032" sldId="3883"/>
            <ac:spMk id="64" creationId="{5A09AB8B-5DAD-DFFE-7C05-FA589A477DB7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9"/>
          <ac:spMkLst>
            <pc:docMk/>
            <pc:sldMk cId="3975265032" sldId="3883"/>
            <ac:spMk id="65" creationId="{B54D1844-27E9-6A43-CFD5-DDEA59B644D0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8"/>
          <ac:spMkLst>
            <pc:docMk/>
            <pc:sldMk cId="3975265032" sldId="3883"/>
            <ac:spMk id="66" creationId="{6DCB048C-0217-D46F-B823-0ACD4ECDBD3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7"/>
          <ac:spMkLst>
            <pc:docMk/>
            <pc:sldMk cId="3975265032" sldId="3883"/>
            <ac:spMk id="67" creationId="{91F2BAE3-1423-0DBF-8376-EB19C6BA596A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6"/>
          <ac:spMkLst>
            <pc:docMk/>
            <pc:sldMk cId="3975265032" sldId="3883"/>
            <ac:spMk id="68" creationId="{DAA15C33-433F-88F4-AF3E-2762A3CCD3C7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5"/>
          <ac:spMkLst>
            <pc:docMk/>
            <pc:sldMk cId="3975265032" sldId="3883"/>
            <ac:spMk id="69" creationId="{2C3C90E0-E6B6-8F78-4EE4-D5F09C7856C4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4"/>
          <ac:spMkLst>
            <pc:docMk/>
            <pc:sldMk cId="3975265032" sldId="3883"/>
            <ac:spMk id="70" creationId="{C07BA0DE-C22B-C171-D2E2-71DD75FA1483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3"/>
          <ac:spMkLst>
            <pc:docMk/>
            <pc:sldMk cId="3975265032" sldId="3883"/>
            <ac:spMk id="71" creationId="{6DD702EF-6E5A-B735-1AA0-9586BBA87427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2"/>
          <ac:spMkLst>
            <pc:docMk/>
            <pc:sldMk cId="3975265032" sldId="3883"/>
            <ac:spMk id="72" creationId="{E9847AF7-C0A8-8E14-9C8B-981D8A0D3E7C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1"/>
          <ac:spMkLst>
            <pc:docMk/>
            <pc:sldMk cId="3975265032" sldId="3883"/>
            <ac:spMk id="73" creationId="{D44BB7D4-DF9B-9A73-91A7-3374D569036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700"/>
          <ac:spMkLst>
            <pc:docMk/>
            <pc:sldMk cId="3975265032" sldId="3883"/>
            <ac:spMk id="74" creationId="{841D5607-0ABE-16CE-55F6-A34CE557A5D6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699"/>
          <ac:spMkLst>
            <pc:docMk/>
            <pc:sldMk cId="3975265032" sldId="3883"/>
            <ac:spMk id="75" creationId="{AB785875-E346-AA9E-DC3D-4ECEAC5DE4D8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698"/>
          <ac:spMkLst>
            <pc:docMk/>
            <pc:sldMk cId="3975265032" sldId="3883"/>
            <ac:spMk id="76" creationId="{81C9FE4E-FB4B-B254-6B1D-42FA4C148B96}"/>
          </ac:spMkLst>
        </pc:spChg>
        <pc:spChg chg="mod">
          <ac:chgData name="Eefje van Woerkom" userId="S::eefje.vanwoerkom@mijnaansluiting.org::5ba0c12f-243c-4ceb-b82f-8e60d40f9fb5" providerId="AD" clId="Web-{54F478BB-D6C4-0970-FFC1-FA8DE35B5394}" dt="2024-04-18T10:23:59.985" v="717" actId="14100"/>
          <ac:spMkLst>
            <pc:docMk/>
            <pc:sldMk cId="3975265032" sldId="3883"/>
            <ac:spMk id="77" creationId="{3F63D5B7-6386-EAE6-203D-A84CC738A07C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697"/>
          <ac:spMkLst>
            <pc:docMk/>
            <pc:sldMk cId="3975265032" sldId="3883"/>
            <ac:spMk id="78" creationId="{CC25FFBD-13D3-BB69-DFE3-E2361C04A57C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696"/>
          <ac:spMkLst>
            <pc:docMk/>
            <pc:sldMk cId="3975265032" sldId="3883"/>
            <ac:spMk id="79" creationId="{EFE8B524-6901-0A47-2FFE-27A7D8F39420}"/>
          </ac:spMkLst>
        </pc:spChg>
        <pc:spChg chg="del">
          <ac:chgData name="Eefje van Woerkom" userId="S::eefje.vanwoerkom@mijnaansluiting.org::5ba0c12f-243c-4ceb-b82f-8e60d40f9fb5" providerId="AD" clId="Web-{54F478BB-D6C4-0970-FFC1-FA8DE35B5394}" dt="2024-04-18T10:23:52.312" v="695"/>
          <ac:spMkLst>
            <pc:docMk/>
            <pc:sldMk cId="3975265032" sldId="3883"/>
            <ac:spMk id="80" creationId="{FCDEED7D-2066-416F-B7E9-FC343562BA39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4:02.360" v="718" actId="1076"/>
          <ac:spMkLst>
            <pc:docMk/>
            <pc:sldMk cId="3975265032" sldId="3883"/>
            <ac:spMk id="81" creationId="{949D3D2B-6016-F9B2-6C8D-A5712BEA67A8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4:15.001" v="722" actId="14100"/>
          <ac:spMkLst>
            <pc:docMk/>
            <pc:sldMk cId="3975265032" sldId="3883"/>
            <ac:spMk id="82" creationId="{87DF6CA8-C3BA-ED20-3B81-B56A2E7E37AA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4:20.924" v="723" actId="1076"/>
          <ac:spMkLst>
            <pc:docMk/>
            <pc:sldMk cId="3975265032" sldId="3883"/>
            <ac:spMk id="83" creationId="{988C8EF2-68A7-CC7C-113B-70541FBB7513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4:26.877" v="725" actId="1076"/>
          <ac:spMkLst>
            <pc:docMk/>
            <pc:sldMk cId="3975265032" sldId="3883"/>
            <ac:spMk id="84" creationId="{0673167D-5F7F-9D27-AA48-F5B9CA9F67CA}"/>
          </ac:spMkLst>
        </pc:spChg>
        <pc:spChg chg="add mod">
          <ac:chgData name="Eefje van Woerkom" userId="S::eefje.vanwoerkom@mijnaansluiting.org::5ba0c12f-243c-4ceb-b82f-8e60d40f9fb5" providerId="AD" clId="Web-{54F478BB-D6C4-0970-FFC1-FA8DE35B5394}" dt="2024-04-18T10:25:26.022" v="761" actId="1076"/>
          <ac:spMkLst>
            <pc:docMk/>
            <pc:sldMk cId="3975265032" sldId="3883"/>
            <ac:spMk id="85" creationId="{76FDC075-DA16-F856-1DC3-6E0847595AAA}"/>
          </ac:spMkLst>
        </pc:spChg>
        <pc:spChg chg="add mod ord">
          <ac:chgData name="Eefje van Woerkom" userId="S::eefje.vanwoerkom@mijnaansluiting.org::5ba0c12f-243c-4ceb-b82f-8e60d40f9fb5" providerId="AD" clId="Web-{54F478BB-D6C4-0970-FFC1-FA8DE35B5394}" dt="2024-04-18T10:25:30.725" v="762"/>
          <ac:spMkLst>
            <pc:docMk/>
            <pc:sldMk cId="3975265032" sldId="3883"/>
            <ac:spMk id="86" creationId="{F3FBB437-84CF-BA76-9CB5-AE90E7D6D484}"/>
          </ac:spMkLst>
        </pc:spChg>
      </pc:sldChg>
    </pc:docChg>
  </pc:docChgLst>
  <pc:docChgLst>
    <pc:chgData name="Eefje van Woerkom" userId="5ba0c12f-243c-4ceb-b82f-8e60d40f9fb5" providerId="ADAL" clId="{747EA7E3-8A63-4135-A893-D440D960A640}"/>
    <pc:docChg chg="undo redo custSel delSld modSld">
      <pc:chgData name="Eefje van Woerkom" userId="5ba0c12f-243c-4ceb-b82f-8e60d40f9fb5" providerId="ADAL" clId="{747EA7E3-8A63-4135-A893-D440D960A640}" dt="2024-03-15T09:06:42.634" v="543" actId="478"/>
      <pc:docMkLst>
        <pc:docMk/>
      </pc:docMkLst>
      <pc:sldChg chg="addSp delSp modSp mod">
        <pc:chgData name="Eefje van Woerkom" userId="5ba0c12f-243c-4ceb-b82f-8e60d40f9fb5" providerId="ADAL" clId="{747EA7E3-8A63-4135-A893-D440D960A640}" dt="2024-03-15T09:05:58.295" v="535" actId="21"/>
        <pc:sldMkLst>
          <pc:docMk/>
          <pc:sldMk cId="3409682684" sldId="257"/>
        </pc:sldMkLst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3" creationId="{58894182-D519-4F6C-ADCB-F853E53ADD96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6" creationId="{42E0151F-3DE2-49AB-BB0D-BF84FFA042EB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8" creationId="{9AAC3FF5-0B3B-0205-AA8F-CE7B50EDC9DB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9" creationId="{47895961-96BB-DD90-F468-A95A644BFF8C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10" creationId="{4864E7A5-E9AB-75D7-28F7-238D8AE924F4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16" creationId="{8007419E-FA75-3C13-0E1B-EDDC53D190C3}"/>
          </ac:spMkLst>
        </pc:spChg>
        <pc:spChg chg="mod topLvl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17" creationId="{BF11FFFA-0715-3A10-2DCB-42C6DD0721BB}"/>
          </ac:spMkLst>
        </pc:spChg>
        <pc:spChg chg="del mod topLvl">
          <ac:chgData name="Eefje van Woerkom" userId="5ba0c12f-243c-4ceb-b82f-8e60d40f9fb5" providerId="ADAL" clId="{747EA7E3-8A63-4135-A893-D440D960A640}" dt="2024-03-15T08:34:31.856" v="37" actId="478"/>
          <ac:spMkLst>
            <pc:docMk/>
            <pc:sldMk cId="3409682684" sldId="257"/>
            <ac:spMk id="18" creationId="{C346AA89-DACB-3F02-1211-CD7276380E50}"/>
          </ac:spMkLst>
        </pc:spChg>
        <pc:spChg chg="mod">
          <ac:chgData name="Eefje van Woerkom" userId="5ba0c12f-243c-4ceb-b82f-8e60d40f9fb5" providerId="ADAL" clId="{747EA7E3-8A63-4135-A893-D440D960A640}" dt="2024-03-15T09:05:52.137" v="534" actId="207"/>
          <ac:spMkLst>
            <pc:docMk/>
            <pc:sldMk cId="3409682684" sldId="257"/>
            <ac:spMk id="19" creationId="{D7D65A2C-CADB-D9BB-DA87-9C09D1373F5F}"/>
          </ac:spMkLst>
        </pc:spChg>
        <pc:spChg chg="mod">
          <ac:chgData name="Eefje van Woerkom" userId="5ba0c12f-243c-4ceb-b82f-8e60d40f9fb5" providerId="ADAL" clId="{747EA7E3-8A63-4135-A893-D440D960A640}" dt="2024-03-15T09:05:52.137" v="534" actId="207"/>
          <ac:spMkLst>
            <pc:docMk/>
            <pc:sldMk cId="3409682684" sldId="257"/>
            <ac:spMk id="20" creationId="{095BB17B-C6B3-7249-23BA-98DF02C33D98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21" creationId="{B91ECF25-0018-9057-6A50-B029C831AFE0}"/>
          </ac:spMkLst>
        </pc:spChg>
        <pc:spChg chg="mod">
          <ac:chgData name="Eefje van Woerkom" userId="5ba0c12f-243c-4ceb-b82f-8e60d40f9fb5" providerId="ADAL" clId="{747EA7E3-8A63-4135-A893-D440D960A640}" dt="2024-03-15T09:01:13.001" v="515" actId="2711"/>
          <ac:spMkLst>
            <pc:docMk/>
            <pc:sldMk cId="3409682684" sldId="257"/>
            <ac:spMk id="22" creationId="{6E25A819-12D8-C695-61BE-13AA27D5321C}"/>
          </ac:spMkLst>
        </pc:spChg>
        <pc:spChg chg="mod">
          <ac:chgData name="Eefje van Woerkom" userId="5ba0c12f-243c-4ceb-b82f-8e60d40f9fb5" providerId="ADAL" clId="{747EA7E3-8A63-4135-A893-D440D960A640}" dt="2024-03-15T09:05:46.839" v="533" actId="207"/>
          <ac:spMkLst>
            <pc:docMk/>
            <pc:sldMk cId="3409682684" sldId="257"/>
            <ac:spMk id="23" creationId="{153EF152-5286-ADA8-FB2A-C9EC5D7AA685}"/>
          </ac:spMkLst>
        </pc:spChg>
        <pc:spChg chg="mod">
          <ac:chgData name="Eefje van Woerkom" userId="5ba0c12f-243c-4ceb-b82f-8e60d40f9fb5" providerId="ADAL" clId="{747EA7E3-8A63-4135-A893-D440D960A640}" dt="2024-03-15T09:05:46.839" v="533" actId="207"/>
          <ac:spMkLst>
            <pc:docMk/>
            <pc:sldMk cId="3409682684" sldId="257"/>
            <ac:spMk id="24" creationId="{86AA31DB-595B-C5AA-0C97-777A0945BF7B}"/>
          </ac:spMkLst>
        </pc:spChg>
        <pc:spChg chg="mod">
          <ac:chgData name="Eefje van Woerkom" userId="5ba0c12f-243c-4ceb-b82f-8e60d40f9fb5" providerId="ADAL" clId="{747EA7E3-8A63-4135-A893-D440D960A640}" dt="2024-03-15T09:05:31.123" v="531" actId="207"/>
          <ac:spMkLst>
            <pc:docMk/>
            <pc:sldMk cId="3409682684" sldId="257"/>
            <ac:spMk id="25" creationId="{CB0ED06D-ED05-BC0C-F457-B9A0F049D492}"/>
          </ac:spMkLst>
        </pc:spChg>
        <pc:spChg chg="mod">
          <ac:chgData name="Eefje van Woerkom" userId="5ba0c12f-243c-4ceb-b82f-8e60d40f9fb5" providerId="ADAL" clId="{747EA7E3-8A63-4135-A893-D440D960A640}" dt="2024-03-15T09:05:39.815" v="532" actId="207"/>
          <ac:spMkLst>
            <pc:docMk/>
            <pc:sldMk cId="3409682684" sldId="257"/>
            <ac:spMk id="26" creationId="{DB30A659-0C3E-8911-52D0-DC8FE1FEE772}"/>
          </ac:spMkLst>
        </pc:spChg>
        <pc:grpChg chg="mod">
          <ac:chgData name="Eefje van Woerkom" userId="5ba0c12f-243c-4ceb-b82f-8e60d40f9fb5" providerId="ADAL" clId="{747EA7E3-8A63-4135-A893-D440D960A640}" dt="2024-03-15T09:05:31.123" v="531" actId="207"/>
          <ac:grpSpMkLst>
            <pc:docMk/>
            <pc:sldMk cId="3409682684" sldId="257"/>
            <ac:grpSpMk id="11" creationId="{D86584DA-38FC-A111-5A92-01F0B0D2BE32}"/>
          </ac:grpSpMkLst>
        </pc:grpChg>
        <pc:grpChg chg="mod">
          <ac:chgData name="Eefje van Woerkom" userId="5ba0c12f-243c-4ceb-b82f-8e60d40f9fb5" providerId="ADAL" clId="{747EA7E3-8A63-4135-A893-D440D960A640}" dt="2024-03-15T09:05:46.839" v="533" actId="207"/>
          <ac:grpSpMkLst>
            <pc:docMk/>
            <pc:sldMk cId="3409682684" sldId="257"/>
            <ac:grpSpMk id="12" creationId="{84421797-DB30-466F-41D8-5A1E48A1DBF1}"/>
          </ac:grpSpMkLst>
        </pc:grpChg>
        <pc:grpChg chg="mod">
          <ac:chgData name="Eefje van Woerkom" userId="5ba0c12f-243c-4ceb-b82f-8e60d40f9fb5" providerId="ADAL" clId="{747EA7E3-8A63-4135-A893-D440D960A640}" dt="2024-03-15T08:34:39.354" v="40" actId="1076"/>
          <ac:grpSpMkLst>
            <pc:docMk/>
            <pc:sldMk cId="3409682684" sldId="257"/>
            <ac:grpSpMk id="13" creationId="{191663E3-D149-2BF4-6A73-65A3A938F6EA}"/>
          </ac:grpSpMkLst>
        </pc:grpChg>
        <pc:grpChg chg="mod">
          <ac:chgData name="Eefje van Woerkom" userId="5ba0c12f-243c-4ceb-b82f-8e60d40f9fb5" providerId="ADAL" clId="{747EA7E3-8A63-4135-A893-D440D960A640}" dt="2024-03-15T09:05:52.137" v="534" actId="207"/>
          <ac:grpSpMkLst>
            <pc:docMk/>
            <pc:sldMk cId="3409682684" sldId="257"/>
            <ac:grpSpMk id="14" creationId="{65FF9E2C-D3E6-5F49-A627-DEB1E4388150}"/>
          </ac:grpSpMkLst>
        </pc:grpChg>
        <pc:grpChg chg="del mod">
          <ac:chgData name="Eefje van Woerkom" userId="5ba0c12f-243c-4ceb-b82f-8e60d40f9fb5" providerId="ADAL" clId="{747EA7E3-8A63-4135-A893-D440D960A640}" dt="2024-03-15T08:34:31.856" v="37" actId="478"/>
          <ac:grpSpMkLst>
            <pc:docMk/>
            <pc:sldMk cId="3409682684" sldId="257"/>
            <ac:grpSpMk id="15" creationId="{9843316A-C2E5-A3D3-60F7-F485654D854E}"/>
          </ac:grpSpMkLst>
        </pc:grpChg>
        <pc:picChg chg="add del mod">
          <ac:chgData name="Eefje van Woerkom" userId="5ba0c12f-243c-4ceb-b82f-8e60d40f9fb5" providerId="ADAL" clId="{747EA7E3-8A63-4135-A893-D440D960A640}" dt="2024-03-15T08:33:36.604" v="18" actId="478"/>
          <ac:picMkLst>
            <pc:docMk/>
            <pc:sldMk cId="3409682684" sldId="257"/>
            <ac:picMk id="4" creationId="{BB431645-5AA8-00CC-CE65-BDC33BEBD99A}"/>
          </ac:picMkLst>
        </pc:picChg>
        <pc:picChg chg="add mod">
          <ac:chgData name="Eefje van Woerkom" userId="5ba0c12f-243c-4ceb-b82f-8e60d40f9fb5" providerId="ADAL" clId="{747EA7E3-8A63-4135-A893-D440D960A640}" dt="2024-03-15T09:02:05.851" v="522" actId="1076"/>
          <ac:picMkLst>
            <pc:docMk/>
            <pc:sldMk cId="3409682684" sldId="257"/>
            <ac:picMk id="5" creationId="{46055A35-5F31-8700-13BA-0B17B6B58384}"/>
          </ac:picMkLst>
        </pc:picChg>
        <pc:picChg chg="add del mod">
          <ac:chgData name="Eefje van Woerkom" userId="5ba0c12f-243c-4ceb-b82f-8e60d40f9fb5" providerId="ADAL" clId="{747EA7E3-8A63-4135-A893-D440D960A640}" dt="2024-03-15T09:05:58.295" v="535" actId="21"/>
          <ac:picMkLst>
            <pc:docMk/>
            <pc:sldMk cId="3409682684" sldId="257"/>
            <ac:picMk id="7" creationId="{3A0BC0FA-9F53-A273-2698-027612FEFEA1}"/>
          </ac:picMkLst>
        </pc:picChg>
      </pc:sldChg>
      <pc:sldChg chg="addSp delSp modSp mod">
        <pc:chgData name="Eefje van Woerkom" userId="5ba0c12f-243c-4ceb-b82f-8e60d40f9fb5" providerId="ADAL" clId="{747EA7E3-8A63-4135-A893-D440D960A640}" dt="2024-03-15T09:06:42.634" v="543" actId="478"/>
        <pc:sldMkLst>
          <pc:docMk/>
          <pc:sldMk cId="953996564" sldId="258"/>
        </pc:sldMkLst>
        <pc:spChg chg="add mod">
          <ac:chgData name="Eefje van Woerkom" userId="5ba0c12f-243c-4ceb-b82f-8e60d40f9fb5" providerId="ADAL" clId="{747EA7E3-8A63-4135-A893-D440D960A640}" dt="2024-03-15T09:03:02.159" v="528" actId="113"/>
          <ac:spMkLst>
            <pc:docMk/>
            <pc:sldMk cId="953996564" sldId="258"/>
            <ac:spMk id="2" creationId="{58894182-D519-4F6C-ADCB-F853E53ADD96}"/>
          </ac:spMkLst>
        </pc:spChg>
        <pc:spChg chg="add mod">
          <ac:chgData name="Eefje van Woerkom" userId="5ba0c12f-243c-4ceb-b82f-8e60d40f9fb5" providerId="ADAL" clId="{747EA7E3-8A63-4135-A893-D440D960A640}" dt="2024-03-15T08:30:51.881" v="1"/>
          <ac:spMkLst>
            <pc:docMk/>
            <pc:sldMk cId="953996564" sldId="258"/>
            <ac:spMk id="3" creationId="{42E0151F-3DE2-49AB-BB0D-BF84FFA042EB}"/>
          </ac:spMkLst>
        </pc:spChg>
        <pc:spChg chg="add mod">
          <ac:chgData name="Eefje van Woerkom" userId="5ba0c12f-243c-4ceb-b82f-8e60d40f9fb5" providerId="ADAL" clId="{747EA7E3-8A63-4135-A893-D440D960A640}" dt="2024-03-15T08:51:34.924" v="425" actId="20577"/>
          <ac:spMkLst>
            <pc:docMk/>
            <pc:sldMk cId="953996564" sldId="258"/>
            <ac:spMk id="4" creationId="{9AAC3FF5-0B3B-0205-AA8F-CE7B50EDC9DB}"/>
          </ac:spMkLst>
        </pc:spChg>
        <pc:spChg chg="add mod">
          <ac:chgData name="Eefje van Woerkom" userId="5ba0c12f-243c-4ceb-b82f-8e60d40f9fb5" providerId="ADAL" clId="{747EA7E3-8A63-4135-A893-D440D960A640}" dt="2024-03-15T08:56:41.733" v="446" actId="13926"/>
          <ac:spMkLst>
            <pc:docMk/>
            <pc:sldMk cId="953996564" sldId="258"/>
            <ac:spMk id="6" creationId="{1B8B8186-AE0E-745B-EDB0-5ECBED4374D1}"/>
          </ac:spMkLst>
        </pc:spChg>
        <pc:spChg chg="add mod">
          <ac:chgData name="Eefje van Woerkom" userId="5ba0c12f-243c-4ceb-b82f-8e60d40f9fb5" providerId="ADAL" clId="{747EA7E3-8A63-4135-A893-D440D960A640}" dt="2024-03-15T08:54:51.556" v="438" actId="14100"/>
          <ac:spMkLst>
            <pc:docMk/>
            <pc:sldMk cId="953996564" sldId="258"/>
            <ac:spMk id="8" creationId="{01BBEC52-7193-FF0D-6852-D5E888824232}"/>
          </ac:spMkLst>
        </pc:spChg>
        <pc:spChg chg="add mod">
          <ac:chgData name="Eefje van Woerkom" userId="5ba0c12f-243c-4ceb-b82f-8e60d40f9fb5" providerId="ADAL" clId="{747EA7E3-8A63-4135-A893-D440D960A640}" dt="2024-03-15T08:58:19.414" v="449" actId="1076"/>
          <ac:spMkLst>
            <pc:docMk/>
            <pc:sldMk cId="953996564" sldId="258"/>
            <ac:spMk id="10" creationId="{18B42FFB-BCF3-77DD-3A0A-90D9DE61322D}"/>
          </ac:spMkLst>
        </pc:spChg>
        <pc:spChg chg="add mod">
          <ac:chgData name="Eefje van Woerkom" userId="5ba0c12f-243c-4ceb-b82f-8e60d40f9fb5" providerId="ADAL" clId="{747EA7E3-8A63-4135-A893-D440D960A640}" dt="2024-03-15T08:50:11.662" v="378" actId="207"/>
          <ac:spMkLst>
            <pc:docMk/>
            <pc:sldMk cId="953996564" sldId="258"/>
            <ac:spMk id="11" creationId="{D4501EB0-9451-21B3-323C-13410A5FCA58}"/>
          </ac:spMkLst>
        </pc:spChg>
        <pc:spChg chg="del mod">
          <ac:chgData name="Eefje van Woerkom" userId="5ba0c12f-243c-4ceb-b82f-8e60d40f9fb5" providerId="ADAL" clId="{747EA7E3-8A63-4135-A893-D440D960A640}" dt="2024-03-15T08:47:03.928" v="311"/>
          <ac:spMkLst>
            <pc:docMk/>
            <pc:sldMk cId="953996564" sldId="258"/>
            <ac:spMk id="13" creationId="{9D0BB4CD-E679-AA43-510A-AA3218B04756}"/>
          </ac:spMkLst>
        </pc:spChg>
        <pc:spChg chg="add mod">
          <ac:chgData name="Eefje van Woerkom" userId="5ba0c12f-243c-4ceb-b82f-8e60d40f9fb5" providerId="ADAL" clId="{747EA7E3-8A63-4135-A893-D440D960A640}" dt="2024-03-15T08:54:31.111" v="435" actId="14100"/>
          <ac:spMkLst>
            <pc:docMk/>
            <pc:sldMk cId="953996564" sldId="258"/>
            <ac:spMk id="14" creationId="{DE3A2F6F-3737-A35E-5130-0EFD40B308A6}"/>
          </ac:spMkLst>
        </pc:spChg>
        <pc:spChg chg="add mod">
          <ac:chgData name="Eefje van Woerkom" userId="5ba0c12f-243c-4ceb-b82f-8e60d40f9fb5" providerId="ADAL" clId="{747EA7E3-8A63-4135-A893-D440D960A640}" dt="2024-03-15T09:06:12.446" v="538" actId="207"/>
          <ac:spMkLst>
            <pc:docMk/>
            <pc:sldMk cId="953996564" sldId="258"/>
            <ac:spMk id="15" creationId="{1C48A326-32EB-1F1D-F6CF-B7C61225CA18}"/>
          </ac:spMkLst>
        </pc:spChg>
        <pc:spChg chg="add mod">
          <ac:chgData name="Eefje van Woerkom" userId="5ba0c12f-243c-4ceb-b82f-8e60d40f9fb5" providerId="ADAL" clId="{747EA7E3-8A63-4135-A893-D440D960A640}" dt="2024-03-15T09:06:26.210" v="539" actId="207"/>
          <ac:spMkLst>
            <pc:docMk/>
            <pc:sldMk cId="953996564" sldId="258"/>
            <ac:spMk id="16" creationId="{1A3F87DF-7310-7389-A472-D0001D77A2F9}"/>
          </ac:spMkLst>
        </pc:spChg>
        <pc:spChg chg="add mod">
          <ac:chgData name="Eefje van Woerkom" userId="5ba0c12f-243c-4ceb-b82f-8e60d40f9fb5" providerId="ADAL" clId="{747EA7E3-8A63-4135-A893-D440D960A640}" dt="2024-03-15T09:06:06.831" v="537" actId="207"/>
          <ac:spMkLst>
            <pc:docMk/>
            <pc:sldMk cId="953996564" sldId="258"/>
            <ac:spMk id="17" creationId="{E20719AA-8091-0DE6-A226-39EC86312803}"/>
          </ac:spMkLst>
        </pc:spChg>
        <pc:spChg chg="add mod">
          <ac:chgData name="Eefje van Woerkom" userId="5ba0c12f-243c-4ceb-b82f-8e60d40f9fb5" providerId="ADAL" clId="{747EA7E3-8A63-4135-A893-D440D960A640}" dt="2024-03-15T09:06:06.831" v="537" actId="207"/>
          <ac:spMkLst>
            <pc:docMk/>
            <pc:sldMk cId="953996564" sldId="258"/>
            <ac:spMk id="18" creationId="{03D55ED1-BABC-BF6C-C7B4-65E593C64EC6}"/>
          </ac:spMkLst>
        </pc:spChg>
        <pc:grpChg chg="add mod">
          <ac:chgData name="Eefje van Woerkom" userId="5ba0c12f-243c-4ceb-b82f-8e60d40f9fb5" providerId="ADAL" clId="{747EA7E3-8A63-4135-A893-D440D960A640}" dt="2024-03-15T09:06:06.831" v="537" actId="207"/>
          <ac:grpSpMkLst>
            <pc:docMk/>
            <pc:sldMk cId="953996564" sldId="258"/>
            <ac:grpSpMk id="5" creationId="{CB8E315E-3739-ADCC-EB20-3D3E657760B0}"/>
          </ac:grpSpMkLst>
        </pc:grpChg>
        <pc:grpChg chg="add mod">
          <ac:chgData name="Eefje van Woerkom" userId="5ba0c12f-243c-4ceb-b82f-8e60d40f9fb5" providerId="ADAL" clId="{747EA7E3-8A63-4135-A893-D440D960A640}" dt="2024-03-15T09:06:12.446" v="538" actId="207"/>
          <ac:grpSpMkLst>
            <pc:docMk/>
            <pc:sldMk cId="953996564" sldId="258"/>
            <ac:grpSpMk id="7" creationId="{08F3301F-9B87-C116-A773-07C8868D92E3}"/>
          </ac:grpSpMkLst>
        </pc:grpChg>
        <pc:grpChg chg="add mod">
          <ac:chgData name="Eefje van Woerkom" userId="5ba0c12f-243c-4ceb-b82f-8e60d40f9fb5" providerId="ADAL" clId="{747EA7E3-8A63-4135-A893-D440D960A640}" dt="2024-03-15T08:54:28.283" v="434" actId="14100"/>
          <ac:grpSpMkLst>
            <pc:docMk/>
            <pc:sldMk cId="953996564" sldId="258"/>
            <ac:grpSpMk id="9" creationId="{9C30BA28-B799-821B-D468-ACE29CAD1DC1}"/>
          </ac:grpSpMkLst>
        </pc:grpChg>
        <pc:picChg chg="add del mod">
          <ac:chgData name="Eefje van Woerkom" userId="5ba0c12f-243c-4ceb-b82f-8e60d40f9fb5" providerId="ADAL" clId="{747EA7E3-8A63-4135-A893-D440D960A640}" dt="2024-03-15T08:50:22.185" v="379" actId="478"/>
          <ac:picMkLst>
            <pc:docMk/>
            <pc:sldMk cId="953996564" sldId="258"/>
            <ac:picMk id="19" creationId="{C156C978-5B68-D6AA-CED6-35710C814918}"/>
          </ac:picMkLst>
        </pc:picChg>
        <pc:picChg chg="add del mod">
          <ac:chgData name="Eefje van Woerkom" userId="5ba0c12f-243c-4ceb-b82f-8e60d40f9fb5" providerId="ADAL" clId="{747EA7E3-8A63-4135-A893-D440D960A640}" dt="2024-03-15T08:53:20.674" v="429" actId="478"/>
          <ac:picMkLst>
            <pc:docMk/>
            <pc:sldMk cId="953996564" sldId="258"/>
            <ac:picMk id="21" creationId="{7C8F3B06-21B6-1AE8-8D45-5BDDF9A0946B}"/>
          </ac:picMkLst>
        </pc:picChg>
        <pc:picChg chg="add del mod">
          <ac:chgData name="Eefje van Woerkom" userId="5ba0c12f-243c-4ceb-b82f-8e60d40f9fb5" providerId="ADAL" clId="{747EA7E3-8A63-4135-A893-D440D960A640}" dt="2024-03-15T09:06:30.400" v="540" actId="478"/>
          <ac:picMkLst>
            <pc:docMk/>
            <pc:sldMk cId="953996564" sldId="258"/>
            <ac:picMk id="23" creationId="{301AC37F-A3FF-EB9B-8C2A-6C327583EB8E}"/>
          </ac:picMkLst>
        </pc:picChg>
        <pc:picChg chg="add mod">
          <ac:chgData name="Eefje van Woerkom" userId="5ba0c12f-243c-4ceb-b82f-8e60d40f9fb5" providerId="ADAL" clId="{747EA7E3-8A63-4135-A893-D440D960A640}" dt="2024-03-15T08:54:45.993" v="437" actId="207"/>
          <ac:picMkLst>
            <pc:docMk/>
            <pc:sldMk cId="953996564" sldId="258"/>
            <ac:picMk id="24" creationId="{3C6BE7D2-6439-7CA7-ACAB-B37A41006400}"/>
          </ac:picMkLst>
        </pc:picChg>
        <pc:picChg chg="add del mod">
          <ac:chgData name="Eefje van Woerkom" userId="5ba0c12f-243c-4ceb-b82f-8e60d40f9fb5" providerId="ADAL" clId="{747EA7E3-8A63-4135-A893-D440D960A640}" dt="2024-03-15T09:06:42.634" v="543" actId="478"/>
          <ac:picMkLst>
            <pc:docMk/>
            <pc:sldMk cId="953996564" sldId="258"/>
            <ac:picMk id="25" creationId="{3A0BC0FA-9F53-A273-2698-027612FEFEA1}"/>
          </ac:picMkLst>
        </pc:picChg>
        <pc:picChg chg="add mod">
          <ac:chgData name="Eefje van Woerkom" userId="5ba0c12f-243c-4ceb-b82f-8e60d40f9fb5" providerId="ADAL" clId="{747EA7E3-8A63-4135-A893-D440D960A640}" dt="2024-03-15T09:06:39.584" v="542" actId="1076"/>
          <ac:picMkLst>
            <pc:docMk/>
            <pc:sldMk cId="953996564" sldId="258"/>
            <ac:picMk id="26" creationId="{50B7D711-C8BA-4B6F-5C8D-EC6B5E983402}"/>
          </ac:picMkLst>
        </pc:picChg>
      </pc:sldChg>
      <pc:sldChg chg="del">
        <pc:chgData name="Eefje van Woerkom" userId="5ba0c12f-243c-4ceb-b82f-8e60d40f9fb5" providerId="ADAL" clId="{747EA7E3-8A63-4135-A893-D440D960A640}" dt="2024-03-15T08:58:28.949" v="452" actId="47"/>
        <pc:sldMkLst>
          <pc:docMk/>
          <pc:sldMk cId="3858308488" sldId="263"/>
        </pc:sldMkLst>
      </pc:sldChg>
      <pc:sldChg chg="del">
        <pc:chgData name="Eefje van Woerkom" userId="5ba0c12f-243c-4ceb-b82f-8e60d40f9fb5" providerId="ADAL" clId="{747EA7E3-8A63-4135-A893-D440D960A640}" dt="2024-03-15T08:58:27.860" v="450" actId="47"/>
        <pc:sldMkLst>
          <pc:docMk/>
          <pc:sldMk cId="1793352888" sldId="265"/>
        </pc:sldMkLst>
      </pc:sldChg>
      <pc:sldChg chg="modSp mod">
        <pc:chgData name="Eefje van Woerkom" userId="5ba0c12f-243c-4ceb-b82f-8e60d40f9fb5" providerId="ADAL" clId="{747EA7E3-8A63-4135-A893-D440D960A640}" dt="2024-03-15T09:00:54.389" v="514" actId="20577"/>
        <pc:sldMkLst>
          <pc:docMk/>
          <pc:sldMk cId="0" sldId="267"/>
        </pc:sldMkLst>
        <pc:spChg chg="mod">
          <ac:chgData name="Eefje van Woerkom" userId="5ba0c12f-243c-4ceb-b82f-8e60d40f9fb5" providerId="ADAL" clId="{747EA7E3-8A63-4135-A893-D440D960A640}" dt="2024-03-15T09:00:54.389" v="514" actId="20577"/>
          <ac:spMkLst>
            <pc:docMk/>
            <pc:sldMk cId="0" sldId="267"/>
            <ac:spMk id="178" creationId="{00000000-0000-0000-0000-000000000000}"/>
          </ac:spMkLst>
        </pc:spChg>
      </pc:sldChg>
      <pc:sldChg chg="del">
        <pc:chgData name="Eefje van Woerkom" userId="5ba0c12f-243c-4ceb-b82f-8e60d40f9fb5" providerId="ADAL" clId="{747EA7E3-8A63-4135-A893-D440D960A640}" dt="2024-03-15T08:58:28.301" v="451" actId="47"/>
        <pc:sldMkLst>
          <pc:docMk/>
          <pc:sldMk cId="3381656630" sldId="268"/>
        </pc:sldMkLst>
      </pc:sldChg>
      <pc:sldChg chg="del">
        <pc:chgData name="Eefje van Woerkom" userId="5ba0c12f-243c-4ceb-b82f-8e60d40f9fb5" providerId="ADAL" clId="{747EA7E3-8A63-4135-A893-D440D960A640}" dt="2024-03-15T08:58:29.607" v="453" actId="47"/>
        <pc:sldMkLst>
          <pc:docMk/>
          <pc:sldMk cId="2341778264" sldId="269"/>
        </pc:sldMkLst>
      </pc:sldChg>
    </pc:docChg>
  </pc:docChgLst>
  <pc:docChgLst>
    <pc:chgData name="Eefje van Woerkom" userId="S::eefje.vanwoerkom@mijnaansluiting.org::5ba0c12f-243c-4ceb-b82f-8e60d40f9fb5" providerId="AD" clId="Web-{C7201210-29EB-41B0-EEB6-C40C8E1875C9}"/>
    <pc:docChg chg="modSld">
      <pc:chgData name="Eefje van Woerkom" userId="S::eefje.vanwoerkom@mijnaansluiting.org::5ba0c12f-243c-4ceb-b82f-8e60d40f9fb5" providerId="AD" clId="Web-{C7201210-29EB-41B0-EEB6-C40C8E1875C9}" dt="2024-03-15T08:24:20.630" v="71"/>
      <pc:docMkLst>
        <pc:docMk/>
      </pc:docMkLst>
      <pc:sldChg chg="addSp delSp">
        <pc:chgData name="Eefje van Woerkom" userId="S::eefje.vanwoerkom@mijnaansluiting.org::5ba0c12f-243c-4ceb-b82f-8e60d40f9fb5" providerId="AD" clId="Web-{C7201210-29EB-41B0-EEB6-C40C8E1875C9}" dt="2024-03-15T08:24:20.630" v="71"/>
        <pc:sldMkLst>
          <pc:docMk/>
          <pc:sldMk cId="3409682684" sldId="257"/>
        </pc:sldMkLst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3" creationId="{58894182-D519-4F6C-ADCB-F853E53ADD96}"/>
          </ac:spMkLst>
        </pc:spChg>
        <pc:spChg chg="del">
          <ac:chgData name="Eefje van Woerkom" userId="S::eefje.vanwoerkom@mijnaansluiting.org::5ba0c12f-243c-4ceb-b82f-8e60d40f9fb5" providerId="AD" clId="Web-{C7201210-29EB-41B0-EEB6-C40C8E1875C9}" dt="2024-03-15T08:21:10.234" v="2"/>
          <ac:spMkLst>
            <pc:docMk/>
            <pc:sldMk cId="3409682684" sldId="257"/>
            <ac:spMk id="4" creationId="{E9139E07-208A-28A9-88DB-7208A79166A6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6" creationId="{42E0151F-3DE2-49AB-BB0D-BF84FFA042EB}"/>
          </ac:spMkLst>
        </pc:spChg>
        <pc:spChg chg="del">
          <ac:chgData name="Eefje van Woerkom" userId="S::eefje.vanwoerkom@mijnaansluiting.org::5ba0c12f-243c-4ceb-b82f-8e60d40f9fb5" providerId="AD" clId="Web-{C7201210-29EB-41B0-EEB6-C40C8E1875C9}" dt="2024-03-15T08:21:07.827" v="1"/>
          <ac:spMkLst>
            <pc:docMk/>
            <pc:sldMk cId="3409682684" sldId="257"/>
            <ac:spMk id="7" creationId="{000A2AB6-4CA1-425E-672F-8CCC9A447019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8" creationId="{9AAC3FF5-0B3B-0205-AA8F-CE7B50EDC9DB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9" creationId="{47895961-96BB-DD90-F468-A95A644BFF8C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0" creationId="{4864E7A5-E9AB-75D7-28F7-238D8AE924F4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6" creationId="{8007419E-FA75-3C13-0E1B-EDDC53D190C3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7" creationId="{BF11FFFA-0715-3A10-2DCB-42C6DD0721BB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8" creationId="{C346AA89-DACB-3F02-1211-CD7276380E50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19" creationId="{D7D65A2C-CADB-D9BB-DA87-9C09D1373F5F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0" creationId="{095BB17B-C6B3-7249-23BA-98DF02C33D98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1" creationId="{B91ECF25-0018-9057-6A50-B029C831AFE0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2" creationId="{6E25A819-12D8-C695-61BE-13AA27D5321C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3" creationId="{153EF152-5286-ADA8-FB2A-C9EC5D7AA685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4" creationId="{86AA31DB-595B-C5AA-0C97-777A0945BF7B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5" creationId="{CB0ED06D-ED05-BC0C-F457-B9A0F049D492}"/>
          </ac:spMkLst>
        </pc:spChg>
        <pc:spChg chg="add">
          <ac:chgData name="Eefje van Woerkom" userId="S::eefje.vanwoerkom@mijnaansluiting.org::5ba0c12f-243c-4ceb-b82f-8e60d40f9fb5" providerId="AD" clId="Web-{C7201210-29EB-41B0-EEB6-C40C8E1875C9}" dt="2024-03-15T08:24:20.630" v="71"/>
          <ac:spMkLst>
            <pc:docMk/>
            <pc:sldMk cId="3409682684" sldId="257"/>
            <ac:spMk id="26" creationId="{DB30A659-0C3E-8911-52D0-DC8FE1FEE772}"/>
          </ac:spMkLst>
        </pc:s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1" creationId="{D86584DA-38FC-A111-5A92-01F0B0D2BE32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2" creationId="{84421797-DB30-466F-41D8-5A1E48A1DBF1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3" creationId="{191663E3-D149-2BF4-6A73-65A3A938F6EA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4" creationId="{65FF9E2C-D3E6-5F49-A627-DEB1E4388150}"/>
          </ac:grpSpMkLst>
        </pc:grpChg>
        <pc:grpChg chg="add">
          <ac:chgData name="Eefje van Woerkom" userId="S::eefje.vanwoerkom@mijnaansluiting.org::5ba0c12f-243c-4ceb-b82f-8e60d40f9fb5" providerId="AD" clId="Web-{C7201210-29EB-41B0-EEB6-C40C8E1875C9}" dt="2024-03-15T08:24:20.630" v="71"/>
          <ac:grpSpMkLst>
            <pc:docMk/>
            <pc:sldMk cId="3409682684" sldId="257"/>
            <ac:grpSpMk id="15" creationId="{9843316A-C2E5-A3D3-60F7-F485654D854E}"/>
          </ac:grpSpMkLst>
        </pc:grpChg>
        <pc:picChg chg="del">
          <ac:chgData name="Eefje van Woerkom" userId="S::eefje.vanwoerkom@mijnaansluiting.org::5ba0c12f-243c-4ceb-b82f-8e60d40f9fb5" providerId="AD" clId="Web-{C7201210-29EB-41B0-EEB6-C40C8E1875C9}" dt="2024-03-15T08:21:04.468" v="0"/>
          <ac:picMkLst>
            <pc:docMk/>
            <pc:sldMk cId="3409682684" sldId="257"/>
            <ac:picMk id="5" creationId="{13706E83-E35C-6273-77FF-CD64A080F742}"/>
          </ac:picMkLst>
        </pc:picChg>
      </pc:sldChg>
      <pc:sldChg chg="delSp modSp">
        <pc:chgData name="Eefje van Woerkom" userId="S::eefje.vanwoerkom@mijnaansluiting.org::5ba0c12f-243c-4ceb-b82f-8e60d40f9fb5" providerId="AD" clId="Web-{C7201210-29EB-41B0-EEB6-C40C8E1875C9}" dt="2024-03-15T08:21:45.078" v="22"/>
        <pc:sldMkLst>
          <pc:docMk/>
          <pc:sldMk cId="953996564" sldId="258"/>
        </pc:sldMkLst>
        <pc:spChg chg="del mod">
          <ac:chgData name="Eefje van Woerkom" userId="S::eefje.vanwoerkom@mijnaansluiting.org::5ba0c12f-243c-4ceb-b82f-8e60d40f9fb5" providerId="AD" clId="Web-{C7201210-29EB-41B0-EEB6-C40C8E1875C9}" dt="2024-03-15T08:21:22.265" v="8"/>
          <ac:spMkLst>
            <pc:docMk/>
            <pc:sldMk cId="953996564" sldId="258"/>
            <ac:spMk id="11" creationId="{0A40DF63-D088-4A22-23B5-9D07B9CC1D57}"/>
          </ac:spMkLst>
        </pc:spChg>
        <pc:graphicFrameChg chg="del">
          <ac:chgData name="Eefje van Woerkom" userId="S::eefje.vanwoerkom@mijnaansluiting.org::5ba0c12f-243c-4ceb-b82f-8e60d40f9fb5" providerId="AD" clId="Web-{C7201210-29EB-41B0-EEB6-C40C8E1875C9}" dt="2024-03-15T08:21:12.280" v="3"/>
          <ac:graphicFrameMkLst>
            <pc:docMk/>
            <pc:sldMk cId="953996564" sldId="258"/>
            <ac:graphicFrameMk id="3" creationId="{BBC25291-BDD2-2E67-163F-D0ED381FCFE1}"/>
          </ac:graphicFrameMkLst>
        </pc:graphicFrameChg>
        <pc:graphicFrameChg chg="del">
          <ac:chgData name="Eefje van Woerkom" userId="S::eefje.vanwoerkom@mijnaansluiting.org::5ba0c12f-243c-4ceb-b82f-8e60d40f9fb5" providerId="AD" clId="Web-{C7201210-29EB-41B0-EEB6-C40C8E1875C9}" dt="2024-03-15T08:21:13.406" v="4"/>
          <ac:graphicFrameMkLst>
            <pc:docMk/>
            <pc:sldMk cId="953996564" sldId="258"/>
            <ac:graphicFrameMk id="4" creationId="{744675C2-5DE2-092D-3905-15591A97E560}"/>
          </ac:graphicFrameMkLst>
        </pc:graphicFrameChg>
        <pc:graphicFrameChg chg="del mod modGraphic">
          <ac:chgData name="Eefje van Woerkom" userId="S::eefje.vanwoerkom@mijnaansluiting.org::5ba0c12f-243c-4ceb-b82f-8e60d40f9fb5" providerId="AD" clId="Web-{C7201210-29EB-41B0-EEB6-C40C8E1875C9}" dt="2024-03-15T08:21:45.078" v="22"/>
          <ac:graphicFrameMkLst>
            <pc:docMk/>
            <pc:sldMk cId="953996564" sldId="258"/>
            <ac:graphicFrameMk id="6" creationId="{D800A78C-8395-0B3E-F29F-4364AD270AD4}"/>
          </ac:graphicFrameMkLst>
        </pc:graphicFrameChg>
      </pc:sldChg>
      <pc:sldChg chg="delSp">
        <pc:chgData name="Eefje van Woerkom" userId="S::eefje.vanwoerkom@mijnaansluiting.org::5ba0c12f-243c-4ceb-b82f-8e60d40f9fb5" providerId="AD" clId="Web-{C7201210-29EB-41B0-EEB6-C40C8E1875C9}" dt="2024-03-15T08:22:13.282" v="36"/>
        <pc:sldMkLst>
          <pc:docMk/>
          <pc:sldMk cId="3858308488" sldId="263"/>
        </pc:sldMkLst>
        <pc:spChg chg="del">
          <ac:chgData name="Eefje van Woerkom" userId="S::eefje.vanwoerkom@mijnaansluiting.org::5ba0c12f-243c-4ceb-b82f-8e60d40f9fb5" providerId="AD" clId="Web-{C7201210-29EB-41B0-EEB6-C40C8E1875C9}" dt="2024-03-15T08:22:08.767" v="30"/>
          <ac:spMkLst>
            <pc:docMk/>
            <pc:sldMk cId="3858308488" sldId="263"/>
            <ac:spMk id="4" creationId="{B6A21C49-CDE6-5313-8567-0A2AA6C4CF8D}"/>
          </ac:spMkLst>
        </pc:spChg>
        <pc:spChg chg="del">
          <ac:chgData name="Eefje van Woerkom" userId="S::eefje.vanwoerkom@mijnaansluiting.org::5ba0c12f-243c-4ceb-b82f-8e60d40f9fb5" providerId="AD" clId="Web-{C7201210-29EB-41B0-EEB6-C40C8E1875C9}" dt="2024-03-15T08:22:01.954" v="28"/>
          <ac:spMkLst>
            <pc:docMk/>
            <pc:sldMk cId="3858308488" sldId="263"/>
            <ac:spMk id="14" creationId="{F3407708-F277-DC86-8EC4-7DA77166C2C8}"/>
          </ac:spMkLst>
        </pc:spChg>
        <pc:picChg chg="del">
          <ac:chgData name="Eefje van Woerkom" userId="S::eefje.vanwoerkom@mijnaansluiting.org::5ba0c12f-243c-4ceb-b82f-8e60d40f9fb5" providerId="AD" clId="Web-{C7201210-29EB-41B0-EEB6-C40C8E1875C9}" dt="2024-03-15T08:22:11.345" v="31"/>
          <ac:picMkLst>
            <pc:docMk/>
            <pc:sldMk cId="3858308488" sldId="263"/>
            <ac:picMk id="3" creationId="{D3384FD8-82EC-3725-3959-E9EBBC4A5586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03.657" v="29"/>
          <ac:picMkLst>
            <pc:docMk/>
            <pc:sldMk cId="3858308488" sldId="263"/>
            <ac:picMk id="7" creationId="{F5B53883-A0D8-99D7-35ED-C32DE567699D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82" v="35"/>
          <ac:picMkLst>
            <pc:docMk/>
            <pc:sldMk cId="3858308488" sldId="263"/>
            <ac:picMk id="8" creationId="{4FB0A3BC-FE02-399F-B3B7-0C31A6D422AE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82" v="34"/>
          <ac:picMkLst>
            <pc:docMk/>
            <pc:sldMk cId="3858308488" sldId="263"/>
            <ac:picMk id="10" creationId="{869595B6-0D6C-4A42-3F7E-9244AA80E2C8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82" v="36"/>
          <ac:picMkLst>
            <pc:docMk/>
            <pc:sldMk cId="3858308488" sldId="263"/>
            <ac:picMk id="11" creationId="{159B75FA-5403-D900-0645-8F288CC9D377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67" v="33"/>
          <ac:picMkLst>
            <pc:docMk/>
            <pc:sldMk cId="3858308488" sldId="263"/>
            <ac:picMk id="27" creationId="{E92A7746-E3DF-5906-839C-06D19A31AEC0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2:13.267" v="32"/>
          <ac:picMkLst>
            <pc:docMk/>
            <pc:sldMk cId="3858308488" sldId="263"/>
            <ac:picMk id="28" creationId="{E46060E0-935F-352B-18CA-4DDC04FD9E84}"/>
          </ac:picMkLst>
        </pc:picChg>
      </pc:sldChg>
      <pc:sldChg chg="delSp">
        <pc:chgData name="Eefje van Woerkom" userId="S::eefje.vanwoerkom@mijnaansluiting.org::5ba0c12f-243c-4ceb-b82f-8e60d40f9fb5" providerId="AD" clId="Web-{C7201210-29EB-41B0-EEB6-C40C8E1875C9}" dt="2024-03-15T08:21:49.750" v="24"/>
        <pc:sldMkLst>
          <pc:docMk/>
          <pc:sldMk cId="1793352888" sldId="265"/>
        </pc:sldMkLst>
        <pc:spChg chg="del">
          <ac:chgData name="Eefje van Woerkom" userId="S::eefje.vanwoerkom@mijnaansluiting.org::5ba0c12f-243c-4ceb-b82f-8e60d40f9fb5" providerId="AD" clId="Web-{C7201210-29EB-41B0-EEB6-C40C8E1875C9}" dt="2024-03-15T08:21:49.750" v="24"/>
          <ac:spMkLst>
            <pc:docMk/>
            <pc:sldMk cId="1793352888" sldId="265"/>
            <ac:spMk id="5" creationId="{CC30E644-83AF-7DF3-2BD2-058257A3747C}"/>
          </ac:spMkLst>
        </pc:spChg>
        <pc:picChg chg="del">
          <ac:chgData name="Eefje van Woerkom" userId="S::eefje.vanwoerkom@mijnaansluiting.org::5ba0c12f-243c-4ceb-b82f-8e60d40f9fb5" providerId="AD" clId="Web-{C7201210-29EB-41B0-EEB6-C40C8E1875C9}" dt="2024-03-15T08:21:47.985" v="23"/>
          <ac:picMkLst>
            <pc:docMk/>
            <pc:sldMk cId="1793352888" sldId="265"/>
            <ac:picMk id="10" creationId="{7C172825-3B29-B025-359D-CDAD6921348D}"/>
          </ac:picMkLst>
        </pc:picChg>
      </pc:sldChg>
      <pc:sldChg chg="modSp">
        <pc:chgData name="Eefje van Woerkom" userId="S::eefje.vanwoerkom@mijnaansluiting.org::5ba0c12f-243c-4ceb-b82f-8e60d40f9fb5" providerId="AD" clId="Web-{C7201210-29EB-41B0-EEB6-C40C8E1875C9}" dt="2024-03-15T08:23:44.504" v="70" actId="20577"/>
        <pc:sldMkLst>
          <pc:docMk/>
          <pc:sldMk cId="0" sldId="267"/>
        </pc:sldMkLst>
        <pc:spChg chg="mod">
          <ac:chgData name="Eefje van Woerkom" userId="S::eefje.vanwoerkom@mijnaansluiting.org::5ba0c12f-243c-4ceb-b82f-8e60d40f9fb5" providerId="AD" clId="Web-{C7201210-29EB-41B0-EEB6-C40C8E1875C9}" dt="2024-03-15T08:23:44.504" v="70" actId="20577"/>
          <ac:spMkLst>
            <pc:docMk/>
            <pc:sldMk cId="0" sldId="267"/>
            <ac:spMk id="178" creationId="{00000000-0000-0000-0000-000000000000}"/>
          </ac:spMkLst>
        </pc:spChg>
      </pc:sldChg>
      <pc:sldChg chg="delSp">
        <pc:chgData name="Eefje van Woerkom" userId="S::eefje.vanwoerkom@mijnaansluiting.org::5ba0c12f-243c-4ceb-b82f-8e60d40f9fb5" providerId="AD" clId="Web-{C7201210-29EB-41B0-EEB6-C40C8E1875C9}" dt="2024-03-15T08:21:55.657" v="27"/>
        <pc:sldMkLst>
          <pc:docMk/>
          <pc:sldMk cId="3381656630" sldId="268"/>
        </pc:sldMkLst>
        <pc:spChg chg="del">
          <ac:chgData name="Eefje van Woerkom" userId="S::eefje.vanwoerkom@mijnaansluiting.org::5ba0c12f-243c-4ceb-b82f-8e60d40f9fb5" providerId="AD" clId="Web-{C7201210-29EB-41B0-EEB6-C40C8E1875C9}" dt="2024-03-15T08:21:55.657" v="27"/>
          <ac:spMkLst>
            <pc:docMk/>
            <pc:sldMk cId="3381656630" sldId="268"/>
            <ac:spMk id="5" creationId="{4E24C34C-373A-92CA-88E8-7E593E4FC633}"/>
          </ac:spMkLst>
        </pc:spChg>
        <pc:picChg chg="del">
          <ac:chgData name="Eefje van Woerkom" userId="S::eefje.vanwoerkom@mijnaansluiting.org::5ba0c12f-243c-4ceb-b82f-8e60d40f9fb5" providerId="AD" clId="Web-{C7201210-29EB-41B0-EEB6-C40C8E1875C9}" dt="2024-03-15T08:21:53.610" v="26"/>
          <ac:picMkLst>
            <pc:docMk/>
            <pc:sldMk cId="3381656630" sldId="268"/>
            <ac:picMk id="2" creationId="{921F905C-4048-2B8A-EAE0-B6CBFA71189A}"/>
          </ac:picMkLst>
        </pc:picChg>
        <pc:picChg chg="del">
          <ac:chgData name="Eefje van Woerkom" userId="S::eefje.vanwoerkom@mijnaansluiting.org::5ba0c12f-243c-4ceb-b82f-8e60d40f9fb5" providerId="AD" clId="Web-{C7201210-29EB-41B0-EEB6-C40C8E1875C9}" dt="2024-03-15T08:21:52.422" v="25"/>
          <ac:picMkLst>
            <pc:docMk/>
            <pc:sldMk cId="3381656630" sldId="268"/>
            <ac:picMk id="4" creationId="{860D7F6B-2F69-D20F-82D4-9086F231506B}"/>
          </ac:picMkLst>
        </pc:picChg>
      </pc:sldChg>
      <pc:sldChg chg="delSp">
        <pc:chgData name="Eefje van Woerkom" userId="S::eefje.vanwoerkom@mijnaansluiting.org::5ba0c12f-243c-4ceb-b82f-8e60d40f9fb5" providerId="AD" clId="Web-{C7201210-29EB-41B0-EEB6-C40C8E1875C9}" dt="2024-03-15T08:22:17.048" v="37"/>
        <pc:sldMkLst>
          <pc:docMk/>
          <pc:sldMk cId="2341778264" sldId="269"/>
        </pc:sldMkLst>
        <pc:spChg chg="del">
          <ac:chgData name="Eefje van Woerkom" userId="S::eefje.vanwoerkom@mijnaansluiting.org::5ba0c12f-243c-4ceb-b82f-8e60d40f9fb5" providerId="AD" clId="Web-{C7201210-29EB-41B0-EEB6-C40C8E1875C9}" dt="2024-03-15T08:22:17.048" v="37"/>
          <ac:spMkLst>
            <pc:docMk/>
            <pc:sldMk cId="2341778264" sldId="269"/>
            <ac:spMk id="2" creationId="{7261DA44-5A4C-35F6-1FDE-019301505E04}"/>
          </ac:spMkLst>
        </pc:spChg>
      </pc:sldChg>
    </pc:docChg>
  </pc:docChgLst>
  <pc:docChgLst>
    <pc:chgData name="Hanneke Zindel" userId="97cd04de-05a1-46bd-bf16-c34207baf738" providerId="ADAL" clId="{0E592D33-209F-44D4-8BF1-8A6AE791BBCD}"/>
    <pc:docChg chg="modSld">
      <pc:chgData name="Hanneke Zindel" userId="97cd04de-05a1-46bd-bf16-c34207baf738" providerId="ADAL" clId="{0E592D33-209F-44D4-8BF1-8A6AE791BBCD}" dt="2024-05-02T14:46:35.381" v="69" actId="14100"/>
      <pc:docMkLst>
        <pc:docMk/>
      </pc:docMkLst>
      <pc:sldChg chg="modSp mod">
        <pc:chgData name="Hanneke Zindel" userId="97cd04de-05a1-46bd-bf16-c34207baf738" providerId="ADAL" clId="{0E592D33-209F-44D4-8BF1-8A6AE791BBCD}" dt="2024-05-02T14:46:35.381" v="69" actId="14100"/>
        <pc:sldMkLst>
          <pc:docMk/>
          <pc:sldMk cId="913196505" sldId="594"/>
        </pc:sldMkLst>
        <pc:spChg chg="mod">
          <ac:chgData name="Hanneke Zindel" userId="97cd04de-05a1-46bd-bf16-c34207baf738" providerId="ADAL" clId="{0E592D33-209F-44D4-8BF1-8A6AE791BBCD}" dt="2024-05-02T14:46:35.381" v="69" actId="14100"/>
          <ac:spMkLst>
            <pc:docMk/>
            <pc:sldMk cId="913196505" sldId="594"/>
            <ac:spMk id="10" creationId="{D90EE10E-E9E1-9F56-69FF-0A941497DC78}"/>
          </ac:spMkLst>
        </pc:spChg>
      </pc:sldChg>
    </pc:docChg>
  </pc:docChgLst>
  <pc:docChgLst>
    <pc:chgData name="Hanneke Zindel" userId="97cd04de-05a1-46bd-bf16-c34207baf738" providerId="ADAL" clId="{6A815F91-2588-4623-AFC7-A7CB659DD21A}"/>
    <pc:docChg chg="undo custSel addSld delSld modSld sldOrd modMainMaster">
      <pc:chgData name="Hanneke Zindel" userId="97cd04de-05a1-46bd-bf16-c34207baf738" providerId="ADAL" clId="{6A815F91-2588-4623-AFC7-A7CB659DD21A}" dt="2024-02-16T10:54:13.019" v="2961" actId="179"/>
      <pc:docMkLst>
        <pc:docMk/>
      </pc:docMkLst>
      <pc:sldChg chg="modSp del">
        <pc:chgData name="Hanneke Zindel" userId="97cd04de-05a1-46bd-bf16-c34207baf738" providerId="ADAL" clId="{6A815F91-2588-4623-AFC7-A7CB659DD21A}" dt="2024-02-10T12:34:10.808" v="11" actId="47"/>
        <pc:sldMkLst>
          <pc:docMk/>
          <pc:sldMk cId="2986972292" sldId="256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2986972292" sldId="256"/>
            <ac:spMk id="10" creationId="{60BC4402-C837-9086-E34B-C78C0577E8F6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986972292" sldId="256"/>
            <ac:picMk id="7" creationId="{0E86B2CE-8CA1-4583-3D0B-C3F2F2E54088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986972292" sldId="256"/>
            <ac:picMk id="12" creationId="{10E4EB59-8E3E-EF15-0EE5-ACEC48A80F0C}"/>
          </ac:picMkLst>
        </pc:picChg>
      </pc:sldChg>
      <pc:sldChg chg="addSp delSp modSp mod ord">
        <pc:chgData name="Hanneke Zindel" userId="97cd04de-05a1-46bd-bf16-c34207baf738" providerId="ADAL" clId="{6A815F91-2588-4623-AFC7-A7CB659DD21A}" dt="2024-02-13T15:31:38.878" v="2939" actId="1076"/>
        <pc:sldMkLst>
          <pc:docMk/>
          <pc:sldMk cId="3409682684" sldId="257"/>
        </pc:sldMkLst>
        <pc:spChg chg="add del mod">
          <ac:chgData name="Hanneke Zindel" userId="97cd04de-05a1-46bd-bf16-c34207baf738" providerId="ADAL" clId="{6A815F91-2588-4623-AFC7-A7CB659DD21A}" dt="2024-02-10T12:50:41.593" v="218" actId="478"/>
          <ac:spMkLst>
            <pc:docMk/>
            <pc:sldMk cId="3409682684" sldId="257"/>
            <ac:spMk id="3" creationId="{3A16DAAE-43F7-C3B7-CA42-4E49EF839BAF}"/>
          </ac:spMkLst>
        </pc:spChg>
        <pc:spChg chg="add mod">
          <ac:chgData name="Hanneke Zindel" userId="97cd04de-05a1-46bd-bf16-c34207baf738" providerId="ADAL" clId="{6A815F91-2588-4623-AFC7-A7CB659DD21A}" dt="2024-02-13T15:31:38.878" v="2939" actId="1076"/>
          <ac:spMkLst>
            <pc:docMk/>
            <pc:sldMk cId="3409682684" sldId="257"/>
            <ac:spMk id="4" creationId="{E9139E07-208A-28A9-88DB-7208A79166A6}"/>
          </ac:spMkLst>
        </pc:spChg>
        <pc:spChg chg="add del mod ord">
          <ac:chgData name="Hanneke Zindel" userId="97cd04de-05a1-46bd-bf16-c34207baf738" providerId="ADAL" clId="{6A815F91-2588-4623-AFC7-A7CB659DD21A}" dt="2024-02-10T12:50:45.832" v="220" actId="6549"/>
          <ac:spMkLst>
            <pc:docMk/>
            <pc:sldMk cId="3409682684" sldId="257"/>
            <ac:spMk id="7" creationId="{000A2AB6-4CA1-425E-672F-8CCC9A447019}"/>
          </ac:spMkLst>
        </pc:spChg>
        <pc:picChg chg="add mod">
          <ac:chgData name="Hanneke Zindel" userId="97cd04de-05a1-46bd-bf16-c34207baf738" providerId="ADAL" clId="{6A815F91-2588-4623-AFC7-A7CB659DD21A}" dt="2024-02-10T12:49:40.247" v="140" actId="1076"/>
          <ac:picMkLst>
            <pc:docMk/>
            <pc:sldMk cId="3409682684" sldId="257"/>
            <ac:picMk id="2" creationId="{B27E409F-49D2-F86E-B98A-94CFE6784CD2}"/>
          </ac:picMkLst>
        </pc:picChg>
        <pc:picChg chg="mod">
          <ac:chgData name="Hanneke Zindel" userId="97cd04de-05a1-46bd-bf16-c34207baf738" providerId="ADAL" clId="{6A815F91-2588-4623-AFC7-A7CB659DD21A}" dt="2024-02-10T12:47:54.552" v="133" actId="1076"/>
          <ac:picMkLst>
            <pc:docMk/>
            <pc:sldMk cId="3409682684" sldId="257"/>
            <ac:picMk id="5" creationId="{13706E83-E35C-6273-77FF-CD64A080F742}"/>
          </ac:picMkLst>
        </pc:picChg>
        <pc:picChg chg="del mod">
          <ac:chgData name="Hanneke Zindel" userId="97cd04de-05a1-46bd-bf16-c34207baf738" providerId="ADAL" clId="{6A815F91-2588-4623-AFC7-A7CB659DD21A}" dt="2024-02-10T12:47:02.414" v="105" actId="478"/>
          <ac:picMkLst>
            <pc:docMk/>
            <pc:sldMk cId="3409682684" sldId="257"/>
            <ac:picMk id="6" creationId="{A3A65DDC-972F-C756-3764-78B6E14E05BB}"/>
          </ac:picMkLst>
        </pc:picChg>
        <pc:picChg chg="del mod">
          <ac:chgData name="Hanneke Zindel" userId="97cd04de-05a1-46bd-bf16-c34207baf738" providerId="ADAL" clId="{6A815F91-2588-4623-AFC7-A7CB659DD21A}" dt="2024-02-10T12:47:05.956" v="106" actId="478"/>
          <ac:picMkLst>
            <pc:docMk/>
            <pc:sldMk cId="3409682684" sldId="257"/>
            <ac:picMk id="8" creationId="{095AF603-83B2-7FA1-E032-D257A3055816}"/>
          </ac:picMkLst>
        </pc:picChg>
        <pc:picChg chg="add mod">
          <ac:chgData name="Hanneke Zindel" userId="97cd04de-05a1-46bd-bf16-c34207baf738" providerId="ADAL" clId="{6A815F91-2588-4623-AFC7-A7CB659DD21A}" dt="2024-02-10T13:00:23.701" v="768"/>
          <ac:picMkLst>
            <pc:docMk/>
            <pc:sldMk cId="3409682684" sldId="257"/>
            <ac:picMk id="9" creationId="{A68B7E02-25E4-B215-A2C2-2B836D44FF2D}"/>
          </ac:picMkLst>
        </pc:picChg>
        <pc:picChg chg="del mod">
          <ac:chgData name="Hanneke Zindel" userId="97cd04de-05a1-46bd-bf16-c34207baf738" providerId="ADAL" clId="{6A815F91-2588-4623-AFC7-A7CB659DD21A}" dt="2024-02-10T12:35:05.074" v="20" actId="478"/>
          <ac:picMkLst>
            <pc:docMk/>
            <pc:sldMk cId="3409682684" sldId="257"/>
            <ac:picMk id="10" creationId="{25DF8B0B-9159-C99D-8AF0-3FADA3B8A2FE}"/>
          </ac:picMkLst>
        </pc:picChg>
      </pc:sldChg>
      <pc:sldChg chg="addSp delSp modSp mod ord">
        <pc:chgData name="Hanneke Zindel" userId="97cd04de-05a1-46bd-bf16-c34207baf738" providerId="ADAL" clId="{6A815F91-2588-4623-AFC7-A7CB659DD21A}" dt="2024-02-16T10:54:13.019" v="2961" actId="179"/>
        <pc:sldMkLst>
          <pc:docMk/>
          <pc:sldMk cId="953996564" sldId="258"/>
        </pc:sldMkLst>
        <pc:spChg chg="del mod">
          <ac:chgData name="Hanneke Zindel" userId="97cd04de-05a1-46bd-bf16-c34207baf738" providerId="ADAL" clId="{6A815F91-2588-4623-AFC7-A7CB659DD21A}" dt="2024-02-10T13:00:39.679" v="770" actId="478"/>
          <ac:spMkLst>
            <pc:docMk/>
            <pc:sldMk cId="953996564" sldId="258"/>
            <ac:spMk id="5" creationId="{2257F6E4-E159-417F-670C-4AA7410CF126}"/>
          </ac:spMkLst>
        </pc:spChg>
        <pc:spChg chg="add mod">
          <ac:chgData name="Hanneke Zindel" userId="97cd04de-05a1-46bd-bf16-c34207baf738" providerId="ADAL" clId="{6A815F91-2588-4623-AFC7-A7CB659DD21A}" dt="2024-02-13T15:29:41.677" v="2731" actId="207"/>
          <ac:spMkLst>
            <pc:docMk/>
            <pc:sldMk cId="953996564" sldId="258"/>
            <ac:spMk id="11" creationId="{0A40DF63-D088-4A22-23B5-9D07B9CC1D57}"/>
          </ac:spMkLst>
        </pc:spChg>
        <pc:spChg chg="add mod">
          <ac:chgData name="Hanneke Zindel" userId="97cd04de-05a1-46bd-bf16-c34207baf738" providerId="ADAL" clId="{6A815F91-2588-4623-AFC7-A7CB659DD21A}" dt="2024-02-10T13:02:54.169" v="819" actId="1076"/>
          <ac:spMkLst>
            <pc:docMk/>
            <pc:sldMk cId="953996564" sldId="258"/>
            <ac:spMk id="13" creationId="{9D0BB4CD-E679-AA43-510A-AA3218B04756}"/>
          </ac:spMkLst>
        </pc:spChg>
        <pc:graphicFrameChg chg="add mod">
          <ac:chgData name="Hanneke Zindel" userId="97cd04de-05a1-46bd-bf16-c34207baf738" providerId="ADAL" clId="{6A815F91-2588-4623-AFC7-A7CB659DD21A}" dt="2024-02-10T12:44:08.428" v="46"/>
          <ac:graphicFrameMkLst>
            <pc:docMk/>
            <pc:sldMk cId="953996564" sldId="258"/>
            <ac:graphicFrameMk id="2" creationId="{CE68D061-68D6-78CF-1EAB-AEC9D1FFE50F}"/>
          </ac:graphicFrameMkLst>
        </pc:graphicFrameChg>
        <pc:graphicFrameChg chg="add mod modGraphic">
          <ac:chgData name="Hanneke Zindel" userId="97cd04de-05a1-46bd-bf16-c34207baf738" providerId="ADAL" clId="{6A815F91-2588-4623-AFC7-A7CB659DD21A}" dt="2024-02-16T10:54:13.019" v="2961" actId="179"/>
          <ac:graphicFrameMkLst>
            <pc:docMk/>
            <pc:sldMk cId="953996564" sldId="258"/>
            <ac:graphicFrameMk id="3" creationId="{BBC25291-BDD2-2E67-163F-D0ED381FCFE1}"/>
          </ac:graphicFrameMkLst>
        </pc:graphicFrameChg>
        <pc:graphicFrameChg chg="add mod modGraphic">
          <ac:chgData name="Hanneke Zindel" userId="97cd04de-05a1-46bd-bf16-c34207baf738" providerId="ADAL" clId="{6A815F91-2588-4623-AFC7-A7CB659DD21A}" dt="2024-02-16T10:52:57.352" v="2955" actId="20577"/>
          <ac:graphicFrameMkLst>
            <pc:docMk/>
            <pc:sldMk cId="953996564" sldId="258"/>
            <ac:graphicFrameMk id="4" creationId="{744675C2-5DE2-092D-3905-15591A97E560}"/>
          </ac:graphicFrameMkLst>
        </pc:graphicFrameChg>
        <pc:graphicFrameChg chg="add mod">
          <ac:chgData name="Hanneke Zindel" userId="97cd04de-05a1-46bd-bf16-c34207baf738" providerId="ADAL" clId="{6A815F91-2588-4623-AFC7-A7CB659DD21A}" dt="2024-02-10T12:44:57.282" v="53" actId="1076"/>
          <ac:graphicFrameMkLst>
            <pc:docMk/>
            <pc:sldMk cId="953996564" sldId="258"/>
            <ac:graphicFrameMk id="6" creationId="{D800A78C-8395-0B3E-F29F-4364AD270AD4}"/>
          </ac:graphicFrameMkLst>
        </pc:graphicFrameChg>
        <pc:picChg chg="del mod">
          <ac:chgData name="Hanneke Zindel" userId="97cd04de-05a1-46bd-bf16-c34207baf738" providerId="ADAL" clId="{6A815F91-2588-4623-AFC7-A7CB659DD21A}" dt="2024-02-10T12:35:31.067" v="40" actId="478"/>
          <ac:picMkLst>
            <pc:docMk/>
            <pc:sldMk cId="953996564" sldId="258"/>
            <ac:picMk id="7" creationId="{A8F07721-DA78-5144-8D30-C0A97495E357}"/>
          </ac:picMkLst>
        </pc:picChg>
        <pc:picChg chg="del mod">
          <ac:chgData name="Hanneke Zindel" userId="97cd04de-05a1-46bd-bf16-c34207baf738" providerId="ADAL" clId="{6A815F91-2588-4623-AFC7-A7CB659DD21A}" dt="2024-02-10T12:35:27.588" v="39" actId="478"/>
          <ac:picMkLst>
            <pc:docMk/>
            <pc:sldMk cId="953996564" sldId="258"/>
            <ac:picMk id="9" creationId="{D870BA7A-AEC7-3F91-631B-6C9D5CC3D437}"/>
          </ac:picMkLst>
        </pc:picChg>
        <pc:picChg chg="del mod">
          <ac:chgData name="Hanneke Zindel" userId="97cd04de-05a1-46bd-bf16-c34207baf738" providerId="ADAL" clId="{6A815F91-2588-4623-AFC7-A7CB659DD21A}" dt="2024-02-10T12:43:58.617" v="45" actId="478"/>
          <ac:picMkLst>
            <pc:docMk/>
            <pc:sldMk cId="953996564" sldId="258"/>
            <ac:picMk id="10" creationId="{B1D75678-79C7-1356-FBAB-CD68BFFD822F}"/>
          </ac:picMkLst>
        </pc:picChg>
        <pc:picChg chg="add mod ord">
          <ac:chgData name="Hanneke Zindel" userId="97cd04de-05a1-46bd-bf16-c34207baf738" providerId="ADAL" clId="{6A815F91-2588-4623-AFC7-A7CB659DD21A}" dt="2024-02-10T13:00:33.578" v="769" actId="167"/>
          <ac:picMkLst>
            <pc:docMk/>
            <pc:sldMk cId="953996564" sldId="258"/>
            <ac:picMk id="12" creationId="{E8BCAF0C-FE03-FB33-ED81-724B21C642B7}"/>
          </ac:picMkLst>
        </pc:picChg>
      </pc:sldChg>
      <pc:sldChg chg="modSp del">
        <pc:chgData name="Hanneke Zindel" userId="97cd04de-05a1-46bd-bf16-c34207baf738" providerId="ADAL" clId="{6A815F91-2588-4623-AFC7-A7CB659DD21A}" dt="2024-02-10T12:45:49.217" v="93" actId="47"/>
        <pc:sldMkLst>
          <pc:docMk/>
          <pc:sldMk cId="124525994" sldId="259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124525994" sldId="259"/>
            <ac:spMk id="9" creationId="{FF7C1389-182D-CF9C-CBF9-688B18208384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124525994" sldId="259"/>
            <ac:picMk id="3" creationId="{C58C2C44-8A94-1259-974A-1B00C3935DA8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124525994" sldId="259"/>
            <ac:picMk id="6" creationId="{38F65FE3-D214-3029-970A-E575F28180BA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124525994" sldId="259"/>
            <ac:picMk id="10" creationId="{392EFC2A-4239-270D-98B6-38EA9B04B5A9}"/>
          </ac:picMkLst>
        </pc:picChg>
      </pc:sldChg>
      <pc:sldChg chg="modSp del">
        <pc:chgData name="Hanneke Zindel" userId="97cd04de-05a1-46bd-bf16-c34207baf738" providerId="ADAL" clId="{6A815F91-2588-4623-AFC7-A7CB659DD21A}" dt="2024-02-10T12:45:57.049" v="94" actId="47"/>
        <pc:sldMkLst>
          <pc:docMk/>
          <pc:sldMk cId="2235854248" sldId="260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2235854248" sldId="260"/>
            <ac:spMk id="8" creationId="{9FDD3826-6C13-1D83-D483-20EB759D33F2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235854248" sldId="260"/>
            <ac:picMk id="6" creationId="{BF131763-622B-22BB-7556-114187A70009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235854248" sldId="260"/>
            <ac:picMk id="7" creationId="{87125C0D-4B0C-FF06-3D92-EED2EB8522C1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2235854248" sldId="260"/>
            <ac:picMk id="9" creationId="{22B0DE7A-E42B-4AAD-B584-6F635D329F54}"/>
          </ac:picMkLst>
        </pc:picChg>
      </pc:sldChg>
      <pc:sldChg chg="del">
        <pc:chgData name="Hanneke Zindel" userId="97cd04de-05a1-46bd-bf16-c34207baf738" providerId="ADAL" clId="{6A815F91-2588-4623-AFC7-A7CB659DD21A}" dt="2024-02-10T12:32:47.122" v="0" actId="47"/>
        <pc:sldMkLst>
          <pc:docMk/>
          <pc:sldMk cId="4138501322" sldId="261"/>
        </pc:sldMkLst>
      </pc:sldChg>
      <pc:sldChg chg="addSp modSp del ord">
        <pc:chgData name="Hanneke Zindel" userId="97cd04de-05a1-46bd-bf16-c34207baf738" providerId="ADAL" clId="{6A815F91-2588-4623-AFC7-A7CB659DD21A}" dt="2024-02-10T13:01:47.985" v="800" actId="47"/>
        <pc:sldMkLst>
          <pc:docMk/>
          <pc:sldMk cId="3113385840" sldId="262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3113385840" sldId="262"/>
            <ac:spMk id="8" creationId="{C1B318F8-9C80-A8A4-FF39-AF69C99FEF5C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113385840" sldId="262"/>
            <ac:picMk id="2" creationId="{7DCC9910-C513-EE33-610C-40CB28CEA720}"/>
          </ac:picMkLst>
        </pc:picChg>
        <pc:picChg chg="add mod">
          <ac:chgData name="Hanneke Zindel" userId="97cd04de-05a1-46bd-bf16-c34207baf738" providerId="ADAL" clId="{6A815F91-2588-4623-AFC7-A7CB659DD21A}" dt="2024-02-10T13:00:21.801" v="765"/>
          <ac:picMkLst>
            <pc:docMk/>
            <pc:sldMk cId="3113385840" sldId="262"/>
            <ac:picMk id="3" creationId="{1DBB3D3C-0544-EEAA-FBBF-F71B19CBC2EE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113385840" sldId="262"/>
            <ac:picMk id="7" creationId="{A5FE64B0-2662-D3E8-22AA-A4E70A381096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113385840" sldId="262"/>
            <ac:picMk id="9" creationId="{F67A01C8-CC4C-7034-829F-0473897E5F1F}"/>
          </ac:picMkLst>
        </pc:picChg>
      </pc:sldChg>
      <pc:sldChg chg="addSp delSp modSp mod">
        <pc:chgData name="Hanneke Zindel" userId="97cd04de-05a1-46bd-bf16-c34207baf738" providerId="ADAL" clId="{6A815F91-2588-4623-AFC7-A7CB659DD21A}" dt="2024-02-13T15:32:45.582" v="2947" actId="20577"/>
        <pc:sldMkLst>
          <pc:docMk/>
          <pc:sldMk cId="3858308488" sldId="263"/>
        </pc:sldMkLst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" creationId="{22A41A69-5960-EC10-6820-865A97BD0802}"/>
          </ac:spMkLst>
        </pc:spChg>
        <pc:spChg chg="add mod">
          <ac:chgData name="Hanneke Zindel" userId="97cd04de-05a1-46bd-bf16-c34207baf738" providerId="ADAL" clId="{6A815F91-2588-4623-AFC7-A7CB659DD21A}" dt="2024-02-13T15:32:45.582" v="2947" actId="20577"/>
          <ac:spMkLst>
            <pc:docMk/>
            <pc:sldMk cId="3858308488" sldId="263"/>
            <ac:spMk id="4" creationId="{B6A21C49-CDE6-5313-8567-0A2AA6C4CF8D}"/>
          </ac:spMkLst>
        </pc:spChg>
        <pc:spChg chg="add mod">
          <ac:chgData name="Hanneke Zindel" userId="97cd04de-05a1-46bd-bf16-c34207baf738" providerId="ADAL" clId="{6A815F91-2588-4623-AFC7-A7CB659DD21A}" dt="2024-02-10T13:03:23.168" v="847" actId="20577"/>
          <ac:spMkLst>
            <pc:docMk/>
            <pc:sldMk cId="3858308488" sldId="263"/>
            <ac:spMk id="6" creationId="{2BD544FD-7E8B-29CA-57CC-38CEEC0FE2AD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2" creationId="{E808F311-43C0-1F56-C53E-3144D48FBF0C}"/>
          </ac:spMkLst>
        </pc:spChg>
        <pc:spChg chg="mod ord">
          <ac:chgData name="Hanneke Zindel" userId="97cd04de-05a1-46bd-bf16-c34207baf738" providerId="ADAL" clId="{6A815F91-2588-4623-AFC7-A7CB659DD21A}" dt="2024-02-10T13:05:30.565" v="892" actId="14100"/>
          <ac:spMkLst>
            <pc:docMk/>
            <pc:sldMk cId="3858308488" sldId="263"/>
            <ac:spMk id="14" creationId="{F3407708-F277-DC86-8EC4-7DA77166C2C8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5" creationId="{5C2B8179-E9F7-A51C-2068-D1F940EB9AEB}"/>
          </ac:spMkLst>
        </pc:spChg>
        <pc:spChg chg="del mod">
          <ac:chgData name="Hanneke Zindel" userId="97cd04de-05a1-46bd-bf16-c34207baf738" providerId="ADAL" clId="{6A815F91-2588-4623-AFC7-A7CB659DD21A}" dt="2024-02-10T13:03:31.692" v="849" actId="478"/>
          <ac:spMkLst>
            <pc:docMk/>
            <pc:sldMk cId="3858308488" sldId="263"/>
            <ac:spMk id="15" creationId="{BF58D6A7-868D-E6EF-2293-C9912AFB4C21}"/>
          </ac:spMkLst>
        </pc:spChg>
        <pc:spChg chg="mod">
          <ac:chgData name="Hanneke Zindel" userId="97cd04de-05a1-46bd-bf16-c34207baf738" providerId="ADAL" clId="{6A815F91-2588-4623-AFC7-A7CB659DD21A}" dt="2024-02-10T12:46:40.178" v="100" actId="1076"/>
          <ac:spMkLst>
            <pc:docMk/>
            <pc:sldMk cId="3858308488" sldId="263"/>
            <ac:spMk id="16" creationId="{F3D3E82E-B2B0-7001-B72E-CA81FA638C35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7" creationId="{C327884E-F30B-F4DA-24DE-81A759E08953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8" creationId="{5D756E88-26F1-65F4-D894-CE0090EAF749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19" creationId="{35AB7E45-1AF5-C8E9-971D-D89C4B27A117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0" creationId="{59FA46A8-63B0-4D4D-3990-2C9A43650FD9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1" creationId="{346E2D02-7CD3-FC47-9AD7-B68FC68EA5C7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2" creationId="{49620319-EF87-5757-C17A-9D646DF577BE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3" creationId="{FD09DA95-DC56-29CF-9C29-5B2F01C56894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4" creationId="{A4B10F33-6AB3-CACE-DCDB-E58AC9AD0028}"/>
          </ac:spMkLst>
        </pc:spChg>
        <pc:spChg chg="add del mod">
          <ac:chgData name="Hanneke Zindel" userId="97cd04de-05a1-46bd-bf16-c34207baf738" providerId="ADAL" clId="{6A815F91-2588-4623-AFC7-A7CB659DD21A}" dt="2024-02-13T15:27:33.236" v="2617" actId="21"/>
          <ac:spMkLst>
            <pc:docMk/>
            <pc:sldMk cId="3858308488" sldId="263"/>
            <ac:spMk id="25" creationId="{FDB774D9-6486-EC24-CB7F-714BF6C0749E}"/>
          </ac:spMkLst>
        </pc:spChg>
        <pc:spChg chg="add del mod">
          <ac:chgData name="Hanneke Zindel" userId="97cd04de-05a1-46bd-bf16-c34207baf738" providerId="ADAL" clId="{6A815F91-2588-4623-AFC7-A7CB659DD21A}" dt="2024-02-13T15:27:18.712" v="2614" actId="21"/>
          <ac:spMkLst>
            <pc:docMk/>
            <pc:sldMk cId="3858308488" sldId="263"/>
            <ac:spMk id="26" creationId="{E685742C-6ECD-5525-C8E2-CAF03784A912}"/>
          </ac:spMkLst>
        </pc:spChg>
        <pc:picChg chg="mod">
          <ac:chgData name="Hanneke Zindel" userId="97cd04de-05a1-46bd-bf16-c34207baf738" providerId="ADAL" clId="{6A815F91-2588-4623-AFC7-A7CB659DD21A}" dt="2024-02-10T12:46:40.178" v="100" actId="1076"/>
          <ac:picMkLst>
            <pc:docMk/>
            <pc:sldMk cId="3858308488" sldId="263"/>
            <ac:picMk id="3" creationId="{D3384FD8-82EC-3725-3959-E9EBBC4A5586}"/>
          </ac:picMkLst>
        </pc:picChg>
        <pc:picChg chg="add mod ord">
          <ac:chgData name="Hanneke Zindel" userId="97cd04de-05a1-46bd-bf16-c34207baf738" providerId="ADAL" clId="{6A815F91-2588-4623-AFC7-A7CB659DD21A}" dt="2024-02-10T13:03:28.121" v="848" actId="167"/>
          <ac:picMkLst>
            <pc:docMk/>
            <pc:sldMk cId="3858308488" sldId="263"/>
            <ac:picMk id="5" creationId="{BC876669-47F1-6B78-E04A-2C0F1A23F76B}"/>
          </ac:picMkLst>
        </pc:picChg>
        <pc:picChg chg="add mod">
          <ac:chgData name="Hanneke Zindel" userId="97cd04de-05a1-46bd-bf16-c34207baf738" providerId="ADAL" clId="{6A815F91-2588-4623-AFC7-A7CB659DD21A}" dt="2024-02-10T13:05:08.097" v="884"/>
          <ac:picMkLst>
            <pc:docMk/>
            <pc:sldMk cId="3858308488" sldId="263"/>
            <ac:picMk id="7" creationId="{F5B53883-A0D8-99D7-35ED-C32DE567699D}"/>
          </ac:picMkLst>
        </pc:picChg>
        <pc:picChg chg="add mod">
          <ac:chgData name="Hanneke Zindel" userId="97cd04de-05a1-46bd-bf16-c34207baf738" providerId="ADAL" clId="{6A815F91-2588-4623-AFC7-A7CB659DD21A}" dt="2024-02-10T13:16:49.111" v="2060" actId="1076"/>
          <ac:picMkLst>
            <pc:docMk/>
            <pc:sldMk cId="3858308488" sldId="263"/>
            <ac:picMk id="8" creationId="{4FB0A3BC-FE02-399F-B3B7-0C31A6D422AE}"/>
          </ac:picMkLst>
        </pc:picChg>
        <pc:picChg chg="del mod">
          <ac:chgData name="Hanneke Zindel" userId="97cd04de-05a1-46bd-bf16-c34207baf738" providerId="ADAL" clId="{6A815F91-2588-4623-AFC7-A7CB659DD21A}" dt="2024-02-10T12:46:27.863" v="96" actId="478"/>
          <ac:picMkLst>
            <pc:docMk/>
            <pc:sldMk cId="3858308488" sldId="263"/>
            <ac:picMk id="9" creationId="{B683B660-E65D-DBB2-871E-4BC2D9856D12}"/>
          </ac:picMkLst>
        </pc:picChg>
        <pc:picChg chg="del">
          <ac:chgData name="Hanneke Zindel" userId="97cd04de-05a1-46bd-bf16-c34207baf738" providerId="ADAL" clId="{6A815F91-2588-4623-AFC7-A7CB659DD21A}" dt="2024-02-13T15:27:18.712" v="2614" actId="21"/>
          <ac:picMkLst>
            <pc:docMk/>
            <pc:sldMk cId="3858308488" sldId="263"/>
            <ac:picMk id="9" creationId="{D1E9B0F0-8247-1247-7A00-A4254AAD7586}"/>
          </ac:picMkLst>
        </pc:picChg>
        <pc:picChg chg="add mod">
          <ac:chgData name="Hanneke Zindel" userId="97cd04de-05a1-46bd-bf16-c34207baf738" providerId="ADAL" clId="{6A815F91-2588-4623-AFC7-A7CB659DD21A}" dt="2024-02-10T13:16:58.754" v="2062" actId="1076"/>
          <ac:picMkLst>
            <pc:docMk/>
            <pc:sldMk cId="3858308488" sldId="263"/>
            <ac:picMk id="10" creationId="{869595B6-0D6C-4A42-3F7E-9244AA80E2C8}"/>
          </ac:picMkLst>
        </pc:picChg>
        <pc:picChg chg="mod">
          <ac:chgData name="Hanneke Zindel" userId="97cd04de-05a1-46bd-bf16-c34207baf738" providerId="ADAL" clId="{6A815F91-2588-4623-AFC7-A7CB659DD21A}" dt="2024-02-10T12:46:40.178" v="100" actId="1076"/>
          <ac:picMkLst>
            <pc:docMk/>
            <pc:sldMk cId="3858308488" sldId="263"/>
            <ac:picMk id="11" creationId="{159B75FA-5403-D900-0645-8F288CC9D377}"/>
          </ac:picMkLst>
        </pc:picChg>
        <pc:picChg chg="del">
          <ac:chgData name="Hanneke Zindel" userId="97cd04de-05a1-46bd-bf16-c34207baf738" providerId="ADAL" clId="{6A815F91-2588-4623-AFC7-A7CB659DD21A}" dt="2024-02-13T15:27:33.236" v="2617" actId="21"/>
          <ac:picMkLst>
            <pc:docMk/>
            <pc:sldMk cId="3858308488" sldId="263"/>
            <ac:picMk id="13" creationId="{6D208241-35FC-35D0-23AF-764BDA2CB0D2}"/>
          </ac:picMkLst>
        </pc:picChg>
        <pc:picChg chg="add del mod">
          <ac:chgData name="Hanneke Zindel" userId="97cd04de-05a1-46bd-bf16-c34207baf738" providerId="ADAL" clId="{6A815F91-2588-4623-AFC7-A7CB659DD21A}" dt="2024-02-10T13:06:01.276" v="900" actId="478"/>
          <ac:picMkLst>
            <pc:docMk/>
            <pc:sldMk cId="3858308488" sldId="263"/>
            <ac:picMk id="13" creationId="{FC73654A-9E74-AD53-7508-11AB2ED9115C}"/>
          </ac:picMkLst>
        </pc:picChg>
        <pc:picChg chg="del mod">
          <ac:chgData name="Hanneke Zindel" userId="97cd04de-05a1-46bd-bf16-c34207baf738" providerId="ADAL" clId="{6A815F91-2588-4623-AFC7-A7CB659DD21A}" dt="2024-02-10T12:46:42.458" v="101" actId="478"/>
          <ac:picMkLst>
            <pc:docMk/>
            <pc:sldMk cId="3858308488" sldId="263"/>
            <ac:picMk id="18" creationId="{C96CB3AF-8237-5D53-527A-27B1037F2DC6}"/>
          </ac:picMkLst>
        </pc:picChg>
        <pc:picChg chg="add mod">
          <ac:chgData name="Hanneke Zindel" userId="97cd04de-05a1-46bd-bf16-c34207baf738" providerId="ADAL" clId="{6A815F91-2588-4623-AFC7-A7CB659DD21A}" dt="2024-02-13T15:27:26.615" v="2616" actId="1076"/>
          <ac:picMkLst>
            <pc:docMk/>
            <pc:sldMk cId="3858308488" sldId="263"/>
            <ac:picMk id="27" creationId="{E92A7746-E3DF-5906-839C-06D19A31AEC0}"/>
          </ac:picMkLst>
        </pc:picChg>
        <pc:picChg chg="add mod">
          <ac:chgData name="Hanneke Zindel" userId="97cd04de-05a1-46bd-bf16-c34207baf738" providerId="ADAL" clId="{6A815F91-2588-4623-AFC7-A7CB659DD21A}" dt="2024-02-13T15:27:45.506" v="2619" actId="1076"/>
          <ac:picMkLst>
            <pc:docMk/>
            <pc:sldMk cId="3858308488" sldId="263"/>
            <ac:picMk id="28" creationId="{E46060E0-935F-352B-18CA-4DDC04FD9E84}"/>
          </ac:picMkLst>
        </pc:picChg>
      </pc:sldChg>
      <pc:sldChg chg="modSp del">
        <pc:chgData name="Hanneke Zindel" userId="97cd04de-05a1-46bd-bf16-c34207baf738" providerId="ADAL" clId="{6A815F91-2588-4623-AFC7-A7CB659DD21A}" dt="2024-02-10T12:34:09.529" v="10" actId="47"/>
        <pc:sldMkLst>
          <pc:docMk/>
          <pc:sldMk cId="536731157" sldId="264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536731157" sldId="264"/>
            <ac:spMk id="3" creationId="{7F141D6C-3617-F819-AEAA-D4EBC6965B21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536731157" sldId="264"/>
            <ac:picMk id="4" creationId="{0A86A638-FB15-7C68-FE02-C10EA96A06DE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536731157" sldId="264"/>
            <ac:picMk id="5" creationId="{03DB7948-5F98-5BAF-1FED-B3F9BC4D9E48}"/>
          </ac:picMkLst>
        </pc:picChg>
      </pc:sldChg>
      <pc:sldChg chg="addSp delSp modSp mod ord">
        <pc:chgData name="Hanneke Zindel" userId="97cd04de-05a1-46bd-bf16-c34207baf738" providerId="ADAL" clId="{6A815F91-2588-4623-AFC7-A7CB659DD21A}" dt="2024-02-13T15:32:21.053" v="2946" actId="20577"/>
        <pc:sldMkLst>
          <pc:docMk/>
          <pc:sldMk cId="1793352888" sldId="265"/>
        </pc:sldMkLst>
        <pc:spChg chg="del mod">
          <ac:chgData name="Hanneke Zindel" userId="97cd04de-05a1-46bd-bf16-c34207baf738" providerId="ADAL" clId="{6A815F91-2588-4623-AFC7-A7CB659DD21A}" dt="2024-02-10T13:01:13.616" v="779" actId="478"/>
          <ac:spMkLst>
            <pc:docMk/>
            <pc:sldMk cId="1793352888" sldId="265"/>
            <ac:spMk id="4" creationId="{7F1A66DA-FEA6-360A-D27C-38F3839E4D41}"/>
          </ac:spMkLst>
        </pc:spChg>
        <pc:spChg chg="add mod">
          <ac:chgData name="Hanneke Zindel" userId="97cd04de-05a1-46bd-bf16-c34207baf738" providerId="ADAL" clId="{6A815F91-2588-4623-AFC7-A7CB659DD21A}" dt="2024-02-13T15:32:21.053" v="2946" actId="20577"/>
          <ac:spMkLst>
            <pc:docMk/>
            <pc:sldMk cId="1793352888" sldId="265"/>
            <ac:spMk id="5" creationId="{CC30E644-83AF-7DF3-2BD2-058257A3747C}"/>
          </ac:spMkLst>
        </pc:spChg>
        <pc:spChg chg="add mod">
          <ac:chgData name="Hanneke Zindel" userId="97cd04de-05a1-46bd-bf16-c34207baf738" providerId="ADAL" clId="{6A815F91-2588-4623-AFC7-A7CB659DD21A}" dt="2024-02-10T13:03:08.721" v="832" actId="20577"/>
          <ac:spMkLst>
            <pc:docMk/>
            <pc:sldMk cId="1793352888" sldId="265"/>
            <ac:spMk id="9" creationId="{A11FCC82-F292-F7EC-79CB-E19A3DD418F8}"/>
          </ac:spMkLst>
        </pc:spChg>
        <pc:picChg chg="del mod">
          <ac:chgData name="Hanneke Zindel" userId="97cd04de-05a1-46bd-bf16-c34207baf738" providerId="ADAL" clId="{6A815F91-2588-4623-AFC7-A7CB659DD21A}" dt="2024-02-10T13:04:43.801" v="880" actId="478"/>
          <ac:picMkLst>
            <pc:docMk/>
            <pc:sldMk cId="1793352888" sldId="265"/>
            <ac:picMk id="2" creationId="{7DCC9910-C513-EE33-610C-40CB28CEA720}"/>
          </ac:picMkLst>
        </pc:picChg>
        <pc:picChg chg="del mod">
          <ac:chgData name="Hanneke Zindel" userId="97cd04de-05a1-46bd-bf16-c34207baf738" providerId="ADAL" clId="{6A815F91-2588-4623-AFC7-A7CB659DD21A}" dt="2024-02-10T12:34:44.136" v="17" actId="478"/>
          <ac:picMkLst>
            <pc:docMk/>
            <pc:sldMk cId="1793352888" sldId="265"/>
            <ac:picMk id="6" creationId="{4BDD03CB-9BB7-A046-AD02-4CC74E6CE775}"/>
          </ac:picMkLst>
        </pc:picChg>
        <pc:picChg chg="del mod">
          <ac:chgData name="Hanneke Zindel" userId="97cd04de-05a1-46bd-bf16-c34207baf738" providerId="ADAL" clId="{6A815F91-2588-4623-AFC7-A7CB659DD21A}" dt="2024-02-10T13:04:45.838" v="882" actId="478"/>
          <ac:picMkLst>
            <pc:docMk/>
            <pc:sldMk cId="1793352888" sldId="265"/>
            <ac:picMk id="7" creationId="{A5FE64B0-2662-D3E8-22AA-A4E70A381096}"/>
          </ac:picMkLst>
        </pc:picChg>
        <pc:picChg chg="add mod ord">
          <ac:chgData name="Hanneke Zindel" userId="97cd04de-05a1-46bd-bf16-c34207baf738" providerId="ADAL" clId="{6A815F91-2588-4623-AFC7-A7CB659DD21A}" dt="2024-02-10T13:01:23.775" v="781" actId="1076"/>
          <ac:picMkLst>
            <pc:docMk/>
            <pc:sldMk cId="1793352888" sldId="265"/>
            <ac:picMk id="8" creationId="{35620588-5805-0180-DCEF-1593C7A0CA91}"/>
          </ac:picMkLst>
        </pc:picChg>
        <pc:picChg chg="add mod">
          <ac:chgData name="Hanneke Zindel" userId="97cd04de-05a1-46bd-bf16-c34207baf738" providerId="ADAL" clId="{6A815F91-2588-4623-AFC7-A7CB659DD21A}" dt="2024-02-10T13:04:53.404" v="883"/>
          <ac:picMkLst>
            <pc:docMk/>
            <pc:sldMk cId="1793352888" sldId="265"/>
            <ac:picMk id="10" creationId="{7C172825-3B29-B025-359D-CDAD6921348D}"/>
          </ac:picMkLst>
        </pc:picChg>
      </pc:sldChg>
      <pc:sldChg chg="modSp del">
        <pc:chgData name="Hanneke Zindel" userId="97cd04de-05a1-46bd-bf16-c34207baf738" providerId="ADAL" clId="{6A815F91-2588-4623-AFC7-A7CB659DD21A}" dt="2024-02-10T12:46:00.100" v="95" actId="47"/>
        <pc:sldMkLst>
          <pc:docMk/>
          <pc:sldMk cId="3287476523" sldId="266"/>
        </pc:sld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k cId="3287476523" sldId="266"/>
            <ac:spMk id="3" creationId="{BCDE77FE-8F54-7D5D-8ACD-732A590E115D}"/>
          </ac:spMkLst>
        </pc:sp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287476523" sldId="266"/>
            <ac:picMk id="2" creationId="{7DCC9910-C513-EE33-610C-40CB28CEA720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287476523" sldId="266"/>
            <ac:picMk id="4" creationId="{2E8D4B26-DE4E-B166-F406-5376F6996AC4}"/>
          </ac:picMkLst>
        </pc:picChg>
        <pc:picChg chg="mod">
          <ac:chgData name="Hanneke Zindel" userId="97cd04de-05a1-46bd-bf16-c34207baf738" providerId="ADAL" clId="{6A815F91-2588-4623-AFC7-A7CB659DD21A}" dt="2024-02-10T12:33:52.330" v="3"/>
          <ac:picMkLst>
            <pc:docMk/>
            <pc:sldMk cId="3287476523" sldId="266"/>
            <ac:picMk id="7" creationId="{A5FE64B0-2662-D3E8-22AA-A4E70A381096}"/>
          </ac:picMkLst>
        </pc:picChg>
      </pc:sldChg>
      <pc:sldChg chg="modSp add mod ord">
        <pc:chgData name="Hanneke Zindel" userId="97cd04de-05a1-46bd-bf16-c34207baf738" providerId="ADAL" clId="{6A815F91-2588-4623-AFC7-A7CB659DD21A}" dt="2024-02-10T12:47:36.230" v="130" actId="20577"/>
        <pc:sldMkLst>
          <pc:docMk/>
          <pc:sldMk cId="0" sldId="267"/>
        </pc:sldMkLst>
        <pc:spChg chg="mod">
          <ac:chgData name="Hanneke Zindel" userId="97cd04de-05a1-46bd-bf16-c34207baf738" providerId="ADAL" clId="{6A815F91-2588-4623-AFC7-A7CB659DD21A}" dt="2024-02-10T12:47:36.230" v="130" actId="20577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 mod ord">
        <pc:chgData name="Hanneke Zindel" userId="97cd04de-05a1-46bd-bf16-c34207baf738" providerId="ADAL" clId="{6A815F91-2588-4623-AFC7-A7CB659DD21A}" dt="2024-02-13T15:20:35.012" v="2369" actId="207"/>
        <pc:sldMkLst>
          <pc:docMk/>
          <pc:sldMk cId="3381656630" sldId="268"/>
        </pc:sldMkLst>
        <pc:spChg chg="mod">
          <ac:chgData name="Hanneke Zindel" userId="97cd04de-05a1-46bd-bf16-c34207baf738" providerId="ADAL" clId="{6A815F91-2588-4623-AFC7-A7CB659DD21A}" dt="2024-02-13T15:20:35.012" v="2369" actId="207"/>
          <ac:spMkLst>
            <pc:docMk/>
            <pc:sldMk cId="3381656630" sldId="268"/>
            <ac:spMk id="5" creationId="{4E24C34C-373A-92CA-88E8-7E593E4FC633}"/>
          </ac:spMkLst>
        </pc:spChg>
        <pc:spChg chg="mod">
          <ac:chgData name="Hanneke Zindel" userId="97cd04de-05a1-46bd-bf16-c34207baf738" providerId="ADAL" clId="{6A815F91-2588-4623-AFC7-A7CB659DD21A}" dt="2024-02-10T13:03:50.036" v="874" actId="20577"/>
          <ac:spMkLst>
            <pc:docMk/>
            <pc:sldMk cId="3381656630" sldId="268"/>
            <ac:spMk id="9" creationId="{680887F8-2A5E-4B91-A80E-9704EEB9DA20}"/>
          </ac:spMkLst>
        </pc:spChg>
        <pc:picChg chg="mod">
          <ac:chgData name="Hanneke Zindel" userId="97cd04de-05a1-46bd-bf16-c34207baf738" providerId="ADAL" clId="{6A815F91-2588-4623-AFC7-A7CB659DD21A}" dt="2024-02-10T13:04:01.557" v="876" actId="14100"/>
          <ac:picMkLst>
            <pc:docMk/>
            <pc:sldMk cId="3381656630" sldId="268"/>
            <ac:picMk id="2" creationId="{921F905C-4048-2B8A-EAE0-B6CBFA71189A}"/>
          </ac:picMkLst>
        </pc:picChg>
        <pc:picChg chg="add mod">
          <ac:chgData name="Hanneke Zindel" userId="97cd04de-05a1-46bd-bf16-c34207baf738" providerId="ADAL" clId="{6A815F91-2588-4623-AFC7-A7CB659DD21A}" dt="2024-02-10T13:16:05.172" v="2014" actId="1038"/>
          <ac:picMkLst>
            <pc:docMk/>
            <pc:sldMk cId="3381656630" sldId="268"/>
            <ac:picMk id="4" creationId="{860D7F6B-2F69-D20F-82D4-9086F231506B}"/>
          </ac:picMkLst>
        </pc:picChg>
        <pc:picChg chg="del mod">
          <ac:chgData name="Hanneke Zindel" userId="97cd04de-05a1-46bd-bf16-c34207baf738" providerId="ADAL" clId="{6A815F91-2588-4623-AFC7-A7CB659DD21A}" dt="2024-02-10T13:04:04.449" v="877" actId="478"/>
          <ac:picMkLst>
            <pc:docMk/>
            <pc:sldMk cId="3381656630" sldId="268"/>
            <ac:picMk id="7" creationId="{DAFCB9D3-BA98-A5B2-CA50-87EE82771B2D}"/>
          </ac:picMkLst>
        </pc:picChg>
      </pc:sldChg>
      <pc:sldChg chg="addSp modSp new mod">
        <pc:chgData name="Hanneke Zindel" userId="97cd04de-05a1-46bd-bf16-c34207baf738" providerId="ADAL" clId="{6A815F91-2588-4623-AFC7-A7CB659DD21A}" dt="2024-02-10T13:19:29.170" v="2358" actId="6549"/>
        <pc:sldMkLst>
          <pc:docMk/>
          <pc:sldMk cId="2341778264" sldId="269"/>
        </pc:sldMkLst>
        <pc:spChg chg="add mod">
          <ac:chgData name="Hanneke Zindel" userId="97cd04de-05a1-46bd-bf16-c34207baf738" providerId="ADAL" clId="{6A815F91-2588-4623-AFC7-A7CB659DD21A}" dt="2024-02-10T13:19:29.170" v="2358" actId="6549"/>
          <ac:spMkLst>
            <pc:docMk/>
            <pc:sldMk cId="2341778264" sldId="269"/>
            <ac:spMk id="2" creationId="{7261DA44-5A4C-35F6-1FDE-019301505E04}"/>
          </ac:spMkLst>
        </pc:spChg>
        <pc:picChg chg="add mod">
          <ac:chgData name="Hanneke Zindel" userId="97cd04de-05a1-46bd-bf16-c34207baf738" providerId="ADAL" clId="{6A815F91-2588-4623-AFC7-A7CB659DD21A}" dt="2024-02-10T13:18:50.337" v="2329"/>
          <ac:picMkLst>
            <pc:docMk/>
            <pc:sldMk cId="2341778264" sldId="269"/>
            <ac:picMk id="3" creationId="{1AA34475-E2E9-F7E2-24D7-2A799DC1E5C2}"/>
          </ac:picMkLst>
        </pc:picChg>
      </pc:sldChg>
      <pc:sldChg chg="add del">
        <pc:chgData name="Hanneke Zindel" userId="97cd04de-05a1-46bd-bf16-c34207baf738" providerId="ADAL" clId="{6A815F91-2588-4623-AFC7-A7CB659DD21A}" dt="2024-02-10T13:03:14.571" v="833" actId="47"/>
        <pc:sldMkLst>
          <pc:docMk/>
          <pc:sldMk cId="2431883472" sldId="269"/>
        </pc:sldMkLst>
      </pc:sldChg>
      <pc:sldChg chg="delSp add del mod">
        <pc:chgData name="Hanneke Zindel" userId="97cd04de-05a1-46bd-bf16-c34207baf738" providerId="ADAL" clId="{6A815F91-2588-4623-AFC7-A7CB659DD21A}" dt="2024-02-10T13:06:08.863" v="903" actId="47"/>
        <pc:sldMkLst>
          <pc:docMk/>
          <pc:sldMk cId="3236866543" sldId="269"/>
        </pc:sldMkLst>
        <pc:spChg chg="del">
          <ac:chgData name="Hanneke Zindel" userId="97cd04de-05a1-46bd-bf16-c34207baf738" providerId="ADAL" clId="{6A815F91-2588-4623-AFC7-A7CB659DD21A}" dt="2024-02-10T13:05:49.838" v="896" actId="478"/>
          <ac:spMkLst>
            <pc:docMk/>
            <pc:sldMk cId="3236866543" sldId="269"/>
            <ac:spMk id="14" creationId="{0999E87F-250C-A038-645E-2E17C4167C25}"/>
          </ac:spMkLst>
        </pc:spChg>
        <pc:picChg chg="del">
          <ac:chgData name="Hanneke Zindel" userId="97cd04de-05a1-46bd-bf16-c34207baf738" providerId="ADAL" clId="{6A815F91-2588-4623-AFC7-A7CB659DD21A}" dt="2024-02-10T13:05:55.186" v="898" actId="21"/>
          <ac:picMkLst>
            <pc:docMk/>
            <pc:sldMk cId="3236866543" sldId="269"/>
            <ac:picMk id="3" creationId="{4FB0A3BC-FE02-399F-B3B7-0C31A6D422AE}"/>
          </ac:picMkLst>
        </pc:picChg>
        <pc:picChg chg="del">
          <ac:chgData name="Hanneke Zindel" userId="97cd04de-05a1-46bd-bf16-c34207baf738" providerId="ADAL" clId="{6A815F91-2588-4623-AFC7-A7CB659DD21A}" dt="2024-02-10T13:05:50.451" v="897" actId="478"/>
          <ac:picMkLst>
            <pc:docMk/>
            <pc:sldMk cId="3236866543" sldId="269"/>
            <ac:picMk id="7" creationId="{BBF3A9E9-F8E5-F835-25F8-F4A174BBC2BA}"/>
          </ac:picMkLst>
        </pc:picChg>
        <pc:picChg chg="del">
          <ac:chgData name="Hanneke Zindel" userId="97cd04de-05a1-46bd-bf16-c34207baf738" providerId="ADAL" clId="{6A815F91-2588-4623-AFC7-A7CB659DD21A}" dt="2024-02-10T13:05:55.186" v="898" actId="21"/>
          <ac:picMkLst>
            <pc:docMk/>
            <pc:sldMk cId="3236866543" sldId="269"/>
            <ac:picMk id="11" creationId="{869595B6-0D6C-4A42-3F7E-9244AA80E2C8}"/>
          </ac:picMkLst>
        </pc:picChg>
      </pc:sldChg>
      <pc:sldChg chg="add">
        <pc:chgData name="Hanneke Zindel" userId="97cd04de-05a1-46bd-bf16-c34207baf738" providerId="ADAL" clId="{6A815F91-2588-4623-AFC7-A7CB659DD21A}" dt="2024-02-13T15:33:00.043" v="2948"/>
        <pc:sldMkLst>
          <pc:docMk/>
          <pc:sldMk cId="3182696823" sldId="3868"/>
        </pc:sldMkLst>
      </pc:sldChg>
      <pc:sldMasterChg chg="modSp modSldLayout">
        <pc:chgData name="Hanneke Zindel" userId="97cd04de-05a1-46bd-bf16-c34207baf738" providerId="ADAL" clId="{6A815F91-2588-4623-AFC7-A7CB659DD21A}" dt="2024-02-10T12:33:52.330" v="3"/>
        <pc:sldMasterMkLst>
          <pc:docMk/>
          <pc:sldMasterMk cId="3621172372" sldId="2147483672"/>
        </pc:sldMasterMkLst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2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3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4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5" creationId="{00000000-0000-0000-0000-000000000000}"/>
          </ac:spMkLst>
        </pc:spChg>
        <pc:spChg chg="mod">
          <ac:chgData name="Hanneke Zindel" userId="97cd04de-05a1-46bd-bf16-c34207baf738" providerId="ADAL" clId="{6A815F91-2588-4623-AFC7-A7CB659DD21A}" dt="2024-02-10T12:33:52.330" v="3"/>
          <ac:spMkLst>
            <pc:docMk/>
            <pc:sldMasterMk cId="3621172372" sldId="2147483672"/>
            <ac:spMk id="6" creationId="{00000000-0000-0000-0000-000000000000}"/>
          </ac:spMkLst>
        </pc:sp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418370462" sldId="2147483673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418370462" sldId="2147483673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418370462" sldId="2147483673"/>
              <ac:spMk id="3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952155195" sldId="2147483675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952155195" sldId="2147483675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952155195" sldId="2147483675"/>
              <ac:spMk id="3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2249271619" sldId="2147483676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249271619" sldId="2147483676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249271619" sldId="2147483676"/>
              <ac:spMk id="4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347960314" sldId="2147483677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4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5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347960314" sldId="2147483677"/>
              <ac:spMk id="6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153366412" sldId="2147483680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153366412" sldId="2147483680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153366412" sldId="2147483680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153366412" sldId="2147483680"/>
              <ac:spMk id="4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2628380733" sldId="2147483681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628380733" sldId="2147483681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628380733" sldId="2147483681"/>
              <ac:spMk id="3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2628380733" sldId="2147483681"/>
              <ac:spMk id="4" creationId="{00000000-0000-0000-0000-000000000000}"/>
            </ac:spMkLst>
          </pc:spChg>
        </pc:sldLayoutChg>
        <pc:sldLayoutChg chg="modSp">
          <pc:chgData name="Hanneke Zindel" userId="97cd04de-05a1-46bd-bf16-c34207baf738" providerId="ADAL" clId="{6A815F91-2588-4623-AFC7-A7CB659DD21A}" dt="2024-02-10T12:33:52.330" v="3"/>
          <pc:sldLayoutMkLst>
            <pc:docMk/>
            <pc:sldMasterMk cId="3621172372" sldId="2147483672"/>
            <pc:sldLayoutMk cId="3759155146" sldId="2147483683"/>
          </pc:sldLayoutMkLst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759155146" sldId="2147483683"/>
              <ac:spMk id="2" creationId="{00000000-0000-0000-0000-000000000000}"/>
            </ac:spMkLst>
          </pc:spChg>
          <pc:spChg chg="mod">
            <ac:chgData name="Hanneke Zindel" userId="97cd04de-05a1-46bd-bf16-c34207baf738" providerId="ADAL" clId="{6A815F91-2588-4623-AFC7-A7CB659DD21A}" dt="2024-02-10T12:33:52.330" v="3"/>
            <ac:spMkLst>
              <pc:docMk/>
              <pc:sldMasterMk cId="3621172372" sldId="2147483672"/>
              <pc:sldLayoutMk cId="3759155146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Fieke Van Woerkom" userId="S::fieke.vanwoerkom@mijnaansluiting.org::9fc9f487-c33c-4a73-a55f-41022521a16a" providerId="AD" clId="Web-{2D26A424-B327-68C3-F091-4D092F3D3B0F}"/>
    <pc:docChg chg="modSld">
      <pc:chgData name="Fieke Van Woerkom" userId="S::fieke.vanwoerkom@mijnaansluiting.org::9fc9f487-c33c-4a73-a55f-41022521a16a" providerId="AD" clId="Web-{2D26A424-B327-68C3-F091-4D092F3D3B0F}" dt="2024-05-07T09:36:01.113" v="39" actId="20577"/>
      <pc:docMkLst>
        <pc:docMk/>
      </pc:docMkLst>
      <pc:sldChg chg="modSp">
        <pc:chgData name="Fieke Van Woerkom" userId="S::fieke.vanwoerkom@mijnaansluiting.org::9fc9f487-c33c-4a73-a55f-41022521a16a" providerId="AD" clId="Web-{2D26A424-B327-68C3-F091-4D092F3D3B0F}" dt="2024-05-07T09:36:01.113" v="39" actId="20577"/>
        <pc:sldMkLst>
          <pc:docMk/>
          <pc:sldMk cId="913196505" sldId="594"/>
        </pc:sldMkLst>
        <pc:spChg chg="mod">
          <ac:chgData name="Fieke Van Woerkom" userId="S::fieke.vanwoerkom@mijnaansluiting.org::9fc9f487-c33c-4a73-a55f-41022521a16a" providerId="AD" clId="Web-{2D26A424-B327-68C3-F091-4D092F3D3B0F}" dt="2024-05-07T09:36:01.113" v="39" actId="20577"/>
          <ac:spMkLst>
            <pc:docMk/>
            <pc:sldMk cId="913196505" sldId="594"/>
            <ac:spMk id="10" creationId="{D90EE10E-E9E1-9F56-69FF-0A941497DC78}"/>
          </ac:spMkLst>
        </pc:spChg>
        <pc:spChg chg="mod">
          <ac:chgData name="Fieke Van Woerkom" userId="S::fieke.vanwoerkom@mijnaansluiting.org::9fc9f487-c33c-4a73-a55f-41022521a16a" providerId="AD" clId="Web-{2D26A424-B327-68C3-F091-4D092F3D3B0F}" dt="2024-05-07T09:34:24.922" v="2" actId="20577"/>
          <ac:spMkLst>
            <pc:docMk/>
            <pc:sldMk cId="913196505" sldId="594"/>
            <ac:spMk id="17" creationId="{8FD8C6FB-C607-5574-62A1-0155C2C24204}"/>
          </ac:spMkLst>
        </pc:spChg>
      </pc:sldChg>
    </pc:docChg>
  </pc:docChgLst>
  <pc:docChgLst>
    <pc:chgData name="Henri van de Zande" userId="bfb26863-f23a-43e9-b6cf-e7cd82a429b5" providerId="ADAL" clId="{B246ED49-C33B-43FD-9DEE-8E876237D164}"/>
    <pc:docChg chg="undo custSel addSld delSld modSld">
      <pc:chgData name="Henri van de Zande" userId="bfb26863-f23a-43e9-b6cf-e7cd82a429b5" providerId="ADAL" clId="{B246ED49-C33B-43FD-9DEE-8E876237D164}" dt="2024-02-12T20:59:23.336" v="561" actId="400"/>
      <pc:docMkLst>
        <pc:docMk/>
      </pc:docMkLst>
      <pc:sldChg chg="modSp mod">
        <pc:chgData name="Henri van de Zande" userId="bfb26863-f23a-43e9-b6cf-e7cd82a429b5" providerId="ADAL" clId="{B246ED49-C33B-43FD-9DEE-8E876237D164}" dt="2024-02-12T20:48:46.169" v="387" actId="20577"/>
        <pc:sldMkLst>
          <pc:docMk/>
          <pc:sldMk cId="3409682684" sldId="257"/>
        </pc:sldMkLst>
        <pc:spChg chg="mod">
          <ac:chgData name="Henri van de Zande" userId="bfb26863-f23a-43e9-b6cf-e7cd82a429b5" providerId="ADAL" clId="{B246ED49-C33B-43FD-9DEE-8E876237D164}" dt="2024-02-12T20:48:46.169" v="387" actId="20577"/>
          <ac:spMkLst>
            <pc:docMk/>
            <pc:sldMk cId="3409682684" sldId="257"/>
            <ac:spMk id="4" creationId="{E9139E07-208A-28A9-88DB-7208A79166A6}"/>
          </ac:spMkLst>
        </pc:spChg>
      </pc:sldChg>
      <pc:sldChg chg="addSp modSp mod">
        <pc:chgData name="Henri van de Zande" userId="bfb26863-f23a-43e9-b6cf-e7cd82a429b5" providerId="ADAL" clId="{B246ED49-C33B-43FD-9DEE-8E876237D164}" dt="2024-02-12T20:59:23.336" v="561" actId="400"/>
        <pc:sldMkLst>
          <pc:docMk/>
          <pc:sldMk cId="3858308488" sldId="263"/>
        </pc:sldMkLst>
        <pc:spChg chg="mod">
          <ac:chgData name="Henri van de Zande" userId="bfb26863-f23a-43e9-b6cf-e7cd82a429b5" providerId="ADAL" clId="{B246ED49-C33B-43FD-9DEE-8E876237D164}" dt="2024-02-12T20:59:23.336" v="561" actId="400"/>
          <ac:spMkLst>
            <pc:docMk/>
            <pc:sldMk cId="3858308488" sldId="263"/>
            <ac:spMk id="4" creationId="{B6A21C49-CDE6-5313-8567-0A2AA6C4CF8D}"/>
          </ac:spMkLst>
        </pc:spChg>
        <pc:picChg chg="mod">
          <ac:chgData name="Henri van de Zande" userId="bfb26863-f23a-43e9-b6cf-e7cd82a429b5" providerId="ADAL" clId="{B246ED49-C33B-43FD-9DEE-8E876237D164}" dt="2024-02-12T20:56:15.774" v="501" actId="1076"/>
          <ac:picMkLst>
            <pc:docMk/>
            <pc:sldMk cId="3858308488" sldId="263"/>
            <ac:picMk id="8" creationId="{4FB0A3BC-FE02-399F-B3B7-0C31A6D422AE}"/>
          </ac:picMkLst>
        </pc:picChg>
        <pc:picChg chg="add mod">
          <ac:chgData name="Henri van de Zande" userId="bfb26863-f23a-43e9-b6cf-e7cd82a429b5" providerId="ADAL" clId="{B246ED49-C33B-43FD-9DEE-8E876237D164}" dt="2024-02-12T20:56:22.892" v="504" actId="1076"/>
          <ac:picMkLst>
            <pc:docMk/>
            <pc:sldMk cId="3858308488" sldId="263"/>
            <ac:picMk id="9" creationId="{D1E9B0F0-8247-1247-7A00-A4254AAD7586}"/>
          </ac:picMkLst>
        </pc:picChg>
        <pc:picChg chg="mod">
          <ac:chgData name="Henri van de Zande" userId="bfb26863-f23a-43e9-b6cf-e7cd82a429b5" providerId="ADAL" clId="{B246ED49-C33B-43FD-9DEE-8E876237D164}" dt="2024-02-12T20:56:13.116" v="500" actId="14100"/>
          <ac:picMkLst>
            <pc:docMk/>
            <pc:sldMk cId="3858308488" sldId="263"/>
            <ac:picMk id="10" creationId="{869595B6-0D6C-4A42-3F7E-9244AA80E2C8}"/>
          </ac:picMkLst>
        </pc:picChg>
        <pc:picChg chg="add mod">
          <ac:chgData name="Henri van de Zande" userId="bfb26863-f23a-43e9-b6cf-e7cd82a429b5" providerId="ADAL" clId="{B246ED49-C33B-43FD-9DEE-8E876237D164}" dt="2024-02-12T20:58:26.859" v="509" actId="1076"/>
          <ac:picMkLst>
            <pc:docMk/>
            <pc:sldMk cId="3858308488" sldId="263"/>
            <ac:picMk id="13" creationId="{6D208241-35FC-35D0-23AF-764BDA2CB0D2}"/>
          </ac:picMkLst>
        </pc:picChg>
      </pc:sldChg>
      <pc:sldChg chg="modSp mod">
        <pc:chgData name="Henri van de Zande" userId="bfb26863-f23a-43e9-b6cf-e7cd82a429b5" providerId="ADAL" clId="{B246ED49-C33B-43FD-9DEE-8E876237D164}" dt="2024-02-12T20:50:13.705" v="420" actId="400"/>
        <pc:sldMkLst>
          <pc:docMk/>
          <pc:sldMk cId="3381656630" sldId="268"/>
        </pc:sldMkLst>
        <pc:spChg chg="mod">
          <ac:chgData name="Henri van de Zande" userId="bfb26863-f23a-43e9-b6cf-e7cd82a429b5" providerId="ADAL" clId="{B246ED49-C33B-43FD-9DEE-8E876237D164}" dt="2024-02-12T20:50:13.705" v="420" actId="400"/>
          <ac:spMkLst>
            <pc:docMk/>
            <pc:sldMk cId="3381656630" sldId="268"/>
            <ac:spMk id="5" creationId="{4E24C34C-373A-92CA-88E8-7E593E4FC633}"/>
          </ac:spMkLst>
        </pc:spChg>
      </pc:sldChg>
      <pc:sldChg chg="delSp add del mod">
        <pc:chgData name="Henri van de Zande" userId="bfb26863-f23a-43e9-b6cf-e7cd82a429b5" providerId="ADAL" clId="{B246ED49-C33B-43FD-9DEE-8E876237D164}" dt="2024-02-12T20:55:44.003" v="494" actId="2696"/>
        <pc:sldMkLst>
          <pc:docMk/>
          <pc:sldMk cId="98947668" sldId="270"/>
        </pc:sldMkLst>
        <pc:picChg chg="del">
          <ac:chgData name="Henri van de Zande" userId="bfb26863-f23a-43e9-b6cf-e7cd82a429b5" providerId="ADAL" clId="{B246ED49-C33B-43FD-9DEE-8E876237D164}" dt="2024-02-12T20:55:36.214" v="493" actId="478"/>
          <ac:picMkLst>
            <pc:docMk/>
            <pc:sldMk cId="98947668" sldId="270"/>
            <ac:picMk id="8" creationId="{F79562CC-D97C-CE62-283F-709AE9DE771D}"/>
          </ac:picMkLst>
        </pc:picChg>
      </pc:sldChg>
      <pc:sldChg chg="new del">
        <pc:chgData name="Henri van de Zande" userId="bfb26863-f23a-43e9-b6cf-e7cd82a429b5" providerId="ADAL" clId="{B246ED49-C33B-43FD-9DEE-8E876237D164}" dt="2024-02-12T20:55:28.123" v="491" actId="680"/>
        <pc:sldMkLst>
          <pc:docMk/>
          <pc:sldMk cId="969079525" sldId="270"/>
        </pc:sldMkLst>
      </pc:sldChg>
    </pc:docChg>
  </pc:docChgLst>
  <pc:docChgLst>
    <pc:chgData name="Henri van de Zande" userId="S::henri.vandezande@mijnaansluiting.org::bfb26863-f23a-43e9-b6cf-e7cd82a429b5" providerId="AD" clId="Web-{773E8F65-78E1-773E-C3E5-35EE4C734A3F}"/>
    <pc:docChg chg="modSld">
      <pc:chgData name="Henri van de Zande" userId="S::henri.vandezande@mijnaansluiting.org::bfb26863-f23a-43e9-b6cf-e7cd82a429b5" providerId="AD" clId="Web-{773E8F65-78E1-773E-C3E5-35EE4C734A3F}" dt="2024-01-19T14:22:15.362" v="1" actId="1076"/>
      <pc:docMkLst>
        <pc:docMk/>
      </pc:docMkLst>
      <pc:sldChg chg="modSp">
        <pc:chgData name="Henri van de Zande" userId="S::henri.vandezande@mijnaansluiting.org::bfb26863-f23a-43e9-b6cf-e7cd82a429b5" providerId="AD" clId="Web-{773E8F65-78E1-773E-C3E5-35EE4C734A3F}" dt="2024-01-19T14:22:15.362" v="1" actId="1076"/>
        <pc:sldMkLst>
          <pc:docMk/>
          <pc:sldMk cId="2235854248" sldId="260"/>
        </pc:sldMkLst>
        <pc:picChg chg="mod">
          <ac:chgData name="Henri van de Zande" userId="S::henri.vandezande@mijnaansluiting.org::bfb26863-f23a-43e9-b6cf-e7cd82a429b5" providerId="AD" clId="Web-{773E8F65-78E1-773E-C3E5-35EE4C734A3F}" dt="2024-01-19T14:22:15.362" v="1" actId="1076"/>
          <ac:picMkLst>
            <pc:docMk/>
            <pc:sldMk cId="2235854248" sldId="260"/>
            <ac:picMk id="7" creationId="{87125C0D-4B0C-FF06-3D92-EED2EB8522C1}"/>
          </ac:picMkLst>
        </pc:picChg>
      </pc:sldChg>
    </pc:docChg>
  </pc:docChgLst>
  <pc:docChgLst>
    <pc:chgData name="Henri van de Zande" userId="S::henri.vandezande@mijnaansluiting.org::bfb26863-f23a-43e9-b6cf-e7cd82a429b5" providerId="AD" clId="Web-{E3D817B8-FAA0-456B-03D4-086F2ABB0E80}"/>
    <pc:docChg chg="modSld">
      <pc:chgData name="Henri van de Zande" userId="S::henri.vandezande@mijnaansluiting.org::bfb26863-f23a-43e9-b6cf-e7cd82a429b5" providerId="AD" clId="Web-{E3D817B8-FAA0-456B-03D4-086F2ABB0E80}" dt="2024-05-02T13:39:39.038" v="7" actId="20577"/>
      <pc:docMkLst>
        <pc:docMk/>
      </pc:docMkLst>
      <pc:sldChg chg="modSp">
        <pc:chgData name="Henri van de Zande" userId="S::henri.vandezande@mijnaansluiting.org::bfb26863-f23a-43e9-b6cf-e7cd82a429b5" providerId="AD" clId="Web-{E3D817B8-FAA0-456B-03D4-086F2ABB0E80}" dt="2024-05-02T13:39:39.038" v="7" actId="20577"/>
        <pc:sldMkLst>
          <pc:docMk/>
          <pc:sldMk cId="913196505" sldId="594"/>
        </pc:sldMkLst>
        <pc:spChg chg="mod">
          <ac:chgData name="Henri van de Zande" userId="S::henri.vandezande@mijnaansluiting.org::bfb26863-f23a-43e9-b6cf-e7cd82a429b5" providerId="AD" clId="Web-{E3D817B8-FAA0-456B-03D4-086F2ABB0E80}" dt="2024-05-02T13:39:39.038" v="7" actId="20577"/>
          <ac:spMkLst>
            <pc:docMk/>
            <pc:sldMk cId="913196505" sldId="594"/>
            <ac:spMk id="10" creationId="{D90EE10E-E9E1-9F56-69FF-0A941497DC78}"/>
          </ac:spMkLst>
        </pc:spChg>
      </pc:sldChg>
    </pc:docChg>
  </pc:docChgLst>
  <pc:docChgLst>
    <pc:chgData name="Eefje van Woerkom" userId="5ba0c12f-243c-4ceb-b82f-8e60d40f9fb5" providerId="ADAL" clId="{27015DBB-F692-4C2F-B985-7C393BF83C12}"/>
    <pc:docChg chg="undo custSel addSld delSld modSld">
      <pc:chgData name="Eefje van Woerkom" userId="5ba0c12f-243c-4ceb-b82f-8e60d40f9fb5" providerId="ADAL" clId="{27015DBB-F692-4C2F-B985-7C393BF83C12}" dt="2024-04-18T10:07:49.671" v="399" actId="20577"/>
      <pc:docMkLst>
        <pc:docMk/>
      </pc:docMkLst>
      <pc:sldChg chg="delSp del mod">
        <pc:chgData name="Eefje van Woerkom" userId="5ba0c12f-243c-4ceb-b82f-8e60d40f9fb5" providerId="ADAL" clId="{27015DBB-F692-4C2F-B985-7C393BF83C12}" dt="2024-04-18T10:04:44.843" v="277" actId="47"/>
        <pc:sldMkLst>
          <pc:docMk/>
          <pc:sldMk cId="3409682684" sldId="257"/>
        </pc:sldMkLst>
        <pc:picChg chg="del">
          <ac:chgData name="Eefje van Woerkom" userId="5ba0c12f-243c-4ceb-b82f-8e60d40f9fb5" providerId="ADAL" clId="{27015DBB-F692-4C2F-B985-7C393BF83C12}" dt="2024-04-18T10:04:41.299" v="275" actId="21"/>
          <ac:picMkLst>
            <pc:docMk/>
            <pc:sldMk cId="3409682684" sldId="257"/>
            <ac:picMk id="7" creationId="{AABBDBAD-6B66-DF21-9DC5-6CDE454A0D48}"/>
          </ac:picMkLst>
        </pc:picChg>
      </pc:sldChg>
      <pc:sldChg chg="del">
        <pc:chgData name="Eefje van Woerkom" userId="5ba0c12f-243c-4ceb-b82f-8e60d40f9fb5" providerId="ADAL" clId="{27015DBB-F692-4C2F-B985-7C393BF83C12}" dt="2024-04-18T10:04:37.991" v="274" actId="47"/>
        <pc:sldMkLst>
          <pc:docMk/>
          <pc:sldMk cId="953996564" sldId="258"/>
        </pc:sldMkLst>
      </pc:sldChg>
      <pc:sldChg chg="modSp mod">
        <pc:chgData name="Eefje van Woerkom" userId="5ba0c12f-243c-4ceb-b82f-8e60d40f9fb5" providerId="ADAL" clId="{27015DBB-F692-4C2F-B985-7C393BF83C12}" dt="2024-04-18T10:06:01.380" v="338" actId="20577"/>
        <pc:sldMkLst>
          <pc:docMk/>
          <pc:sldMk cId="0" sldId="267"/>
        </pc:sldMkLst>
        <pc:spChg chg="mod">
          <ac:chgData name="Eefje van Woerkom" userId="5ba0c12f-243c-4ceb-b82f-8e60d40f9fb5" providerId="ADAL" clId="{27015DBB-F692-4C2F-B985-7C393BF83C12}" dt="2024-04-18T10:06:01.380" v="338" actId="20577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 del mod">
        <pc:chgData name="Eefje van Woerkom" userId="5ba0c12f-243c-4ceb-b82f-8e60d40f9fb5" providerId="ADAL" clId="{27015DBB-F692-4C2F-B985-7C393BF83C12}" dt="2024-04-18T10:07:49.671" v="399" actId="20577"/>
        <pc:sldMkLst>
          <pc:docMk/>
          <pc:sldMk cId="913196505" sldId="594"/>
        </pc:sldMkLst>
        <pc:spChg chg="del mod">
          <ac:chgData name="Eefje van Woerkom" userId="5ba0c12f-243c-4ceb-b82f-8e60d40f9fb5" providerId="ADAL" clId="{27015DBB-F692-4C2F-B985-7C393BF83C12}" dt="2024-04-18T09:52:12.285" v="5" actId="478"/>
          <ac:spMkLst>
            <pc:docMk/>
            <pc:sldMk cId="913196505" sldId="594"/>
            <ac:spMk id="2" creationId="{5B8EA0FB-3218-FCC9-B21C-729886E8830A}"/>
          </ac:spMkLst>
        </pc:spChg>
        <pc:spChg chg="mod">
          <ac:chgData name="Eefje van Woerkom" userId="5ba0c12f-243c-4ceb-b82f-8e60d40f9fb5" providerId="ADAL" clId="{27015DBB-F692-4C2F-B985-7C393BF83C12}" dt="2024-04-18T10:04:28.310" v="272" actId="113"/>
          <ac:spMkLst>
            <pc:docMk/>
            <pc:sldMk cId="913196505" sldId="594"/>
            <ac:spMk id="4" creationId="{C7A062AC-8209-38CE-06F1-D0D18397FF74}"/>
          </ac:spMkLst>
        </pc:spChg>
        <pc:spChg chg="add mod">
          <ac:chgData name="Eefje van Woerkom" userId="5ba0c12f-243c-4ceb-b82f-8e60d40f9fb5" providerId="ADAL" clId="{27015DBB-F692-4C2F-B985-7C393BF83C12}" dt="2024-04-18T09:54:49.486" v="40" actId="1076"/>
          <ac:spMkLst>
            <pc:docMk/>
            <pc:sldMk cId="913196505" sldId="594"/>
            <ac:spMk id="5" creationId="{86E003CE-2B46-6B81-1759-D02A487D844D}"/>
          </ac:spMkLst>
        </pc:spChg>
        <pc:spChg chg="add mod">
          <ac:chgData name="Eefje van Woerkom" userId="5ba0c12f-243c-4ceb-b82f-8e60d40f9fb5" providerId="ADAL" clId="{27015DBB-F692-4C2F-B985-7C393BF83C12}" dt="2024-04-18T10:03:39.598" v="268" actId="1076"/>
          <ac:spMkLst>
            <pc:docMk/>
            <pc:sldMk cId="913196505" sldId="594"/>
            <ac:spMk id="6" creationId="{D7F03313-84F7-ECE0-9007-6367551287F6}"/>
          </ac:spMkLst>
        </pc:spChg>
        <pc:spChg chg="mod">
          <ac:chgData name="Eefje van Woerkom" userId="5ba0c12f-243c-4ceb-b82f-8e60d40f9fb5" providerId="ADAL" clId="{27015DBB-F692-4C2F-B985-7C393BF83C12}" dt="2024-04-18T10:05:30.950" v="292" actId="20577"/>
          <ac:spMkLst>
            <pc:docMk/>
            <pc:sldMk cId="913196505" sldId="594"/>
            <ac:spMk id="7" creationId="{B383DD39-374B-617B-1FE1-746C21DD0EC8}"/>
          </ac:spMkLst>
        </pc:spChg>
        <pc:spChg chg="mod">
          <ac:chgData name="Eefje van Woerkom" userId="5ba0c12f-243c-4ceb-b82f-8e60d40f9fb5" providerId="ADAL" clId="{27015DBB-F692-4C2F-B985-7C393BF83C12}" dt="2024-04-18T10:04:23.815" v="271" actId="113"/>
          <ac:spMkLst>
            <pc:docMk/>
            <pc:sldMk cId="913196505" sldId="594"/>
            <ac:spMk id="8" creationId="{9392CB85-61CB-AC37-C29D-94C3CFA6CD8D}"/>
          </ac:spMkLst>
        </pc:spChg>
        <pc:spChg chg="add mod">
          <ac:chgData name="Eefje van Woerkom" userId="5ba0c12f-243c-4ceb-b82f-8e60d40f9fb5" providerId="ADAL" clId="{27015DBB-F692-4C2F-B985-7C393BF83C12}" dt="2024-04-18T09:54:49.486" v="40" actId="1076"/>
          <ac:spMkLst>
            <pc:docMk/>
            <pc:sldMk cId="913196505" sldId="594"/>
            <ac:spMk id="9" creationId="{506CBDCC-F275-406D-3A86-45C7445DA12C}"/>
          </ac:spMkLst>
        </pc:spChg>
        <pc:spChg chg="add mod">
          <ac:chgData name="Eefje van Woerkom" userId="5ba0c12f-243c-4ceb-b82f-8e60d40f9fb5" providerId="ADAL" clId="{27015DBB-F692-4C2F-B985-7C393BF83C12}" dt="2024-04-18T09:54:49.486" v="40" actId="1076"/>
          <ac:spMkLst>
            <pc:docMk/>
            <pc:sldMk cId="913196505" sldId="594"/>
            <ac:spMk id="11" creationId="{C0946416-D121-DC24-3C8F-91273A448674}"/>
          </ac:spMkLst>
        </pc:spChg>
        <pc:spChg chg="add mod">
          <ac:chgData name="Eefje van Woerkom" userId="5ba0c12f-243c-4ceb-b82f-8e60d40f9fb5" providerId="ADAL" clId="{27015DBB-F692-4C2F-B985-7C393BF83C12}" dt="2024-04-18T10:07:49.671" v="399" actId="20577"/>
          <ac:spMkLst>
            <pc:docMk/>
            <pc:sldMk cId="913196505" sldId="594"/>
            <ac:spMk id="14" creationId="{D54EA6F2-37D4-3EDD-236F-013269D77E7A}"/>
          </ac:spMkLst>
        </pc:spChg>
        <pc:spChg chg="add mod">
          <ac:chgData name="Eefje van Woerkom" userId="5ba0c12f-243c-4ceb-b82f-8e60d40f9fb5" providerId="ADAL" clId="{27015DBB-F692-4C2F-B985-7C393BF83C12}" dt="2024-04-18T10:06:55.758" v="363" actId="20577"/>
          <ac:spMkLst>
            <pc:docMk/>
            <pc:sldMk cId="913196505" sldId="594"/>
            <ac:spMk id="16" creationId="{E8A7721D-161E-8E38-D183-166633BF3229}"/>
          </ac:spMkLst>
        </pc:spChg>
        <pc:spChg chg="add del">
          <ac:chgData name="Eefje van Woerkom" userId="5ba0c12f-243c-4ceb-b82f-8e60d40f9fb5" providerId="ADAL" clId="{27015DBB-F692-4C2F-B985-7C393BF83C12}" dt="2024-04-18T09:56:15.875" v="62" actId="22"/>
          <ac:spMkLst>
            <pc:docMk/>
            <pc:sldMk cId="913196505" sldId="594"/>
            <ac:spMk id="19" creationId="{B510FD9A-9A91-000C-D742-538EDD0707AB}"/>
          </ac:spMkLst>
        </pc:spChg>
        <pc:spChg chg="add mod">
          <ac:chgData name="Eefje van Woerkom" userId="5ba0c12f-243c-4ceb-b82f-8e60d40f9fb5" providerId="ADAL" clId="{27015DBB-F692-4C2F-B985-7C393BF83C12}" dt="2024-04-18T10:05:07.963" v="282" actId="255"/>
          <ac:spMkLst>
            <pc:docMk/>
            <pc:sldMk cId="913196505" sldId="594"/>
            <ac:spMk id="21" creationId="{FBF9EE71-0996-8B1A-2815-657805877A82}"/>
          </ac:spMkLst>
        </pc:spChg>
        <pc:spChg chg="add del">
          <ac:chgData name="Eefje van Woerkom" userId="5ba0c12f-243c-4ceb-b82f-8e60d40f9fb5" providerId="ADAL" clId="{27015DBB-F692-4C2F-B985-7C393BF83C12}" dt="2024-04-18T09:56:52.922" v="74" actId="22"/>
          <ac:spMkLst>
            <pc:docMk/>
            <pc:sldMk cId="913196505" sldId="594"/>
            <ac:spMk id="23" creationId="{702784A4-2988-8E82-F08A-A2642C748413}"/>
          </ac:spMkLst>
        </pc:spChg>
        <pc:spChg chg="add mod">
          <ac:chgData name="Eefje van Woerkom" userId="5ba0c12f-243c-4ceb-b82f-8e60d40f9fb5" providerId="ADAL" clId="{27015DBB-F692-4C2F-B985-7C393BF83C12}" dt="2024-04-18T10:05:14.317" v="283" actId="255"/>
          <ac:spMkLst>
            <pc:docMk/>
            <pc:sldMk cId="913196505" sldId="594"/>
            <ac:spMk id="25" creationId="{0040B27F-2336-4396-04C6-9E6F01B72F03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26" creationId="{87B7B979-36E0-4A0D-0E04-A01BBFCCED58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27" creationId="{77E01948-4E8D-D93A-B4F8-02FEBB08A1FF}"/>
          </ac:spMkLst>
        </pc:spChg>
        <pc:spChg chg="add mod">
          <ac:chgData name="Eefje van Woerkom" userId="5ba0c12f-243c-4ceb-b82f-8e60d40f9fb5" providerId="ADAL" clId="{27015DBB-F692-4C2F-B985-7C393BF83C12}" dt="2024-04-18T09:58:28.566" v="140" actId="1076"/>
          <ac:spMkLst>
            <pc:docMk/>
            <pc:sldMk cId="913196505" sldId="594"/>
            <ac:spMk id="28" creationId="{AC6BB729-CE5E-4A47-FC7D-63BE5A83400C}"/>
          </ac:spMkLst>
        </pc:spChg>
        <pc:spChg chg="del mod">
          <ac:chgData name="Eefje van Woerkom" userId="5ba0c12f-243c-4ceb-b82f-8e60d40f9fb5" providerId="ADAL" clId="{27015DBB-F692-4C2F-B985-7C393BF83C12}" dt="2024-04-18T09:57:28.081" v="83" actId="478"/>
          <ac:spMkLst>
            <pc:docMk/>
            <pc:sldMk cId="913196505" sldId="594"/>
            <ac:spMk id="29" creationId="{A77C0E56-F3F7-FFFE-17B0-58D5C136F793}"/>
          </ac:spMkLst>
        </pc:spChg>
        <pc:spChg chg="del mod">
          <ac:chgData name="Eefje van Woerkom" userId="5ba0c12f-243c-4ceb-b82f-8e60d40f9fb5" providerId="ADAL" clId="{27015DBB-F692-4C2F-B985-7C393BF83C12}" dt="2024-04-18T09:58:04.708" v="103" actId="478"/>
          <ac:spMkLst>
            <pc:docMk/>
            <pc:sldMk cId="913196505" sldId="594"/>
            <ac:spMk id="30" creationId="{A974866A-B133-2136-0126-824A19DDBE6A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31" creationId="{5A7D5B9D-85EA-5636-FF1B-C4964F9D9C3E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32" creationId="{44C833D3-31EE-3B8F-8601-AF55C1FD4864}"/>
          </ac:spMkLst>
        </pc:spChg>
        <pc:spChg chg="add del mod">
          <ac:chgData name="Eefje van Woerkom" userId="5ba0c12f-243c-4ceb-b82f-8e60d40f9fb5" providerId="ADAL" clId="{27015DBB-F692-4C2F-B985-7C393BF83C12}" dt="2024-04-18T09:59:20.441" v="172" actId="478"/>
          <ac:spMkLst>
            <pc:docMk/>
            <pc:sldMk cId="913196505" sldId="594"/>
            <ac:spMk id="33" creationId="{C58CE31F-72B2-6A49-05AB-5324F7C982FA}"/>
          </ac:spMkLst>
        </pc:spChg>
        <pc:spChg chg="add del mod">
          <ac:chgData name="Eefje van Woerkom" userId="5ba0c12f-243c-4ceb-b82f-8e60d40f9fb5" providerId="ADAL" clId="{27015DBB-F692-4C2F-B985-7C393BF83C12}" dt="2024-04-18T09:58:33.348" v="145" actId="478"/>
          <ac:spMkLst>
            <pc:docMk/>
            <pc:sldMk cId="913196505" sldId="594"/>
            <ac:spMk id="34" creationId="{CE9EDC50-A100-A166-F642-1C8351BBAC4E}"/>
          </ac:spMkLst>
        </pc:spChg>
        <pc:spChg chg="add mod">
          <ac:chgData name="Eefje van Woerkom" userId="5ba0c12f-243c-4ceb-b82f-8e60d40f9fb5" providerId="ADAL" clId="{27015DBB-F692-4C2F-B985-7C393BF83C12}" dt="2024-04-18T10:04:09.568" v="270" actId="207"/>
          <ac:spMkLst>
            <pc:docMk/>
            <pc:sldMk cId="913196505" sldId="594"/>
            <ac:spMk id="35" creationId="{93D70FFD-679A-1AC2-8F71-C6A59FDEAA5F}"/>
          </ac:spMkLst>
        </pc:spChg>
        <pc:spChg chg="mod">
          <ac:chgData name="Eefje van Woerkom" userId="5ba0c12f-243c-4ceb-b82f-8e60d40f9fb5" providerId="ADAL" clId="{27015DBB-F692-4C2F-B985-7C393BF83C12}" dt="2024-04-18T10:01:36.386" v="239" actId="1076"/>
          <ac:spMkLst>
            <pc:docMk/>
            <pc:sldMk cId="913196505" sldId="594"/>
            <ac:spMk id="47" creationId="{4CD106FC-3248-BA46-4FBE-51DC5BF7641E}"/>
          </ac:spMkLst>
        </pc:spChg>
        <pc:spChg chg="del">
          <ac:chgData name="Eefje van Woerkom" userId="5ba0c12f-243c-4ceb-b82f-8e60d40f9fb5" providerId="ADAL" clId="{27015DBB-F692-4C2F-B985-7C393BF83C12}" dt="2024-04-18T09:52:08.169" v="2" actId="478"/>
          <ac:spMkLst>
            <pc:docMk/>
            <pc:sldMk cId="913196505" sldId="594"/>
            <ac:spMk id="48" creationId="{E731F37A-1031-4361-1622-68628CB2866D}"/>
          </ac:spMkLst>
        </pc:spChg>
        <pc:spChg chg="del mod">
          <ac:chgData name="Eefje van Woerkom" userId="5ba0c12f-243c-4ceb-b82f-8e60d40f9fb5" providerId="ADAL" clId="{27015DBB-F692-4C2F-B985-7C393BF83C12}" dt="2024-04-18T10:01:08.831" v="230" actId="478"/>
          <ac:spMkLst>
            <pc:docMk/>
            <pc:sldMk cId="913196505" sldId="594"/>
            <ac:spMk id="50" creationId="{2643348A-1025-658A-C2AE-7F621DEC82BB}"/>
          </ac:spMkLst>
        </pc:spChg>
        <pc:spChg chg="del">
          <ac:chgData name="Eefje van Woerkom" userId="5ba0c12f-243c-4ceb-b82f-8e60d40f9fb5" providerId="ADAL" clId="{27015DBB-F692-4C2F-B985-7C393BF83C12}" dt="2024-04-18T09:52:05.637" v="1" actId="478"/>
          <ac:spMkLst>
            <pc:docMk/>
            <pc:sldMk cId="913196505" sldId="594"/>
            <ac:spMk id="52" creationId="{5B5E7CB6-D305-E51C-FE92-AE9FC144E684}"/>
          </ac:spMkLst>
        </pc:spChg>
        <pc:picChg chg="add mod ord">
          <ac:chgData name="Eefje van Woerkom" userId="5ba0c12f-243c-4ceb-b82f-8e60d40f9fb5" providerId="ADAL" clId="{27015DBB-F692-4C2F-B985-7C393BF83C12}" dt="2024-04-18T10:07:06.861" v="364" actId="167"/>
          <ac:picMkLst>
            <pc:docMk/>
            <pc:sldMk cId="913196505" sldId="594"/>
            <ac:picMk id="44" creationId="{AABBDBAD-6B66-DF21-9DC5-6CDE454A0D48}"/>
          </ac:picMkLst>
        </pc:picChg>
        <pc:cxnChg chg="del mod">
          <ac:chgData name="Eefje van Woerkom" userId="5ba0c12f-243c-4ceb-b82f-8e60d40f9fb5" providerId="ADAL" clId="{27015DBB-F692-4C2F-B985-7C393BF83C12}" dt="2024-04-18T09:58:02.409" v="102" actId="478"/>
          <ac:cxnSpMkLst>
            <pc:docMk/>
            <pc:sldMk cId="913196505" sldId="594"/>
            <ac:cxnSpMk id="3" creationId="{433F571D-05B8-6E56-CCC4-3471DD35A04A}"/>
          </ac:cxnSpMkLst>
        </pc:cxnChg>
        <pc:cxnChg chg="add del mod">
          <ac:chgData name="Eefje van Woerkom" userId="5ba0c12f-243c-4ceb-b82f-8e60d40f9fb5" providerId="ADAL" clId="{27015DBB-F692-4C2F-B985-7C393BF83C12}" dt="2024-04-18T09:58:35.047" v="146" actId="478"/>
          <ac:cxnSpMkLst>
            <pc:docMk/>
            <pc:sldMk cId="913196505" sldId="594"/>
            <ac:cxnSpMk id="10" creationId="{20C66DF6-A8B5-8633-F26E-AE56EDE255DE}"/>
          </ac:cxnSpMkLst>
        </pc:cxnChg>
        <pc:cxnChg chg="del mod">
          <ac:chgData name="Eefje van Woerkom" userId="5ba0c12f-243c-4ceb-b82f-8e60d40f9fb5" providerId="ADAL" clId="{27015DBB-F692-4C2F-B985-7C393BF83C12}" dt="2024-04-18T09:59:07.831" v="168" actId="478"/>
          <ac:cxnSpMkLst>
            <pc:docMk/>
            <pc:sldMk cId="913196505" sldId="594"/>
            <ac:cxnSpMk id="12" creationId="{51A4E024-76B8-EDA8-DFEB-D84CDE781159}"/>
          </ac:cxnSpMkLst>
        </pc:cxnChg>
        <pc:cxnChg chg="add del mod">
          <ac:chgData name="Eefje van Woerkom" userId="5ba0c12f-243c-4ceb-b82f-8e60d40f9fb5" providerId="ADAL" clId="{27015DBB-F692-4C2F-B985-7C393BF83C12}" dt="2024-04-18T09:59:06.290" v="167" actId="478"/>
          <ac:cxnSpMkLst>
            <pc:docMk/>
            <pc:sldMk cId="913196505" sldId="594"/>
            <ac:cxnSpMk id="17" creationId="{38A1749B-74B3-482A-80E5-94D8D6D4BE98}"/>
          </ac:cxnSpMkLst>
        </pc:cxnChg>
        <pc:cxnChg chg="add mod">
          <ac:chgData name="Eefje van Woerkom" userId="5ba0c12f-243c-4ceb-b82f-8e60d40f9fb5" providerId="ADAL" clId="{27015DBB-F692-4C2F-B985-7C393BF83C12}" dt="2024-04-18T10:02:53.319" v="254" actId="1582"/>
          <ac:cxnSpMkLst>
            <pc:docMk/>
            <pc:sldMk cId="913196505" sldId="594"/>
            <ac:cxnSpMk id="37" creationId="{E8325204-8FEE-D7FF-205E-590D92E2D706}"/>
          </ac:cxnSpMkLst>
        </pc:cxnChg>
        <pc:cxnChg chg="add mod">
          <ac:chgData name="Eefje van Woerkom" userId="5ba0c12f-243c-4ceb-b82f-8e60d40f9fb5" providerId="ADAL" clId="{27015DBB-F692-4C2F-B985-7C393BF83C12}" dt="2024-04-18T10:03:13.851" v="260" actId="14100"/>
          <ac:cxnSpMkLst>
            <pc:docMk/>
            <pc:sldMk cId="913196505" sldId="594"/>
            <ac:cxnSpMk id="38" creationId="{1834A250-A908-39C2-F755-FE2F1FD2DF59}"/>
          </ac:cxnSpMkLst>
        </pc:cxnChg>
        <pc:cxnChg chg="add mod">
          <ac:chgData name="Eefje van Woerkom" userId="5ba0c12f-243c-4ceb-b82f-8e60d40f9fb5" providerId="ADAL" clId="{27015DBB-F692-4C2F-B985-7C393BF83C12}" dt="2024-04-18T10:03:19.083" v="262" actId="14100"/>
          <ac:cxnSpMkLst>
            <pc:docMk/>
            <pc:sldMk cId="913196505" sldId="594"/>
            <ac:cxnSpMk id="40" creationId="{39622DD8-D93D-A15F-6395-6FD473056D09}"/>
          </ac:cxnSpMkLst>
        </pc:cxnChg>
        <pc:cxnChg chg="add mod">
          <ac:chgData name="Eefje van Woerkom" userId="5ba0c12f-243c-4ceb-b82f-8e60d40f9fb5" providerId="ADAL" clId="{27015DBB-F692-4C2F-B985-7C393BF83C12}" dt="2024-04-18T10:03:27.080" v="264" actId="1076"/>
          <ac:cxnSpMkLst>
            <pc:docMk/>
            <pc:sldMk cId="913196505" sldId="594"/>
            <ac:cxnSpMk id="43" creationId="{3064F673-EEAA-5803-5730-5F414F43C217}"/>
          </ac:cxnSpMkLst>
        </pc:cxnChg>
        <pc:cxnChg chg="mod">
          <ac:chgData name="Eefje van Woerkom" userId="5ba0c12f-243c-4ceb-b82f-8e60d40f9fb5" providerId="ADAL" clId="{27015DBB-F692-4C2F-B985-7C393BF83C12}" dt="2024-04-18T09:54:49.486" v="40" actId="1076"/>
          <ac:cxnSpMkLst>
            <pc:docMk/>
            <pc:sldMk cId="913196505" sldId="594"/>
            <ac:cxnSpMk id="54" creationId="{B9EBD2CC-59CD-462A-611C-7C99BB565B8B}"/>
          </ac:cxnSpMkLst>
        </pc:cxnChg>
      </pc:sldChg>
      <pc:sldChg chg="modSp del mod">
        <pc:chgData name="Eefje van Woerkom" userId="5ba0c12f-243c-4ceb-b82f-8e60d40f9fb5" providerId="ADAL" clId="{27015DBB-F692-4C2F-B985-7C393BF83C12}" dt="2024-04-18T10:04:36.650" v="273" actId="47"/>
        <pc:sldMkLst>
          <pc:docMk/>
          <pc:sldMk cId="4160718300" sldId="3869"/>
        </pc:sldMkLst>
        <pc:spChg chg="mod">
          <ac:chgData name="Eefje van Woerkom" userId="5ba0c12f-243c-4ceb-b82f-8e60d40f9fb5" providerId="ADAL" clId="{27015DBB-F692-4C2F-B985-7C393BF83C12}" dt="2024-04-18T09:56:48.447" v="72" actId="21"/>
          <ac:spMkLst>
            <pc:docMk/>
            <pc:sldMk cId="4160718300" sldId="3869"/>
            <ac:spMk id="2" creationId="{5B8EA0FB-3218-FCC9-B21C-729886E8830A}"/>
          </ac:spMkLst>
        </pc:spChg>
        <pc:spChg chg="mod">
          <ac:chgData name="Eefje van Woerkom" userId="5ba0c12f-243c-4ceb-b82f-8e60d40f9fb5" providerId="ADAL" clId="{27015DBB-F692-4C2F-B985-7C393BF83C12}" dt="2024-04-18T09:53:56.198" v="26" actId="21"/>
          <ac:spMkLst>
            <pc:docMk/>
            <pc:sldMk cId="4160718300" sldId="3869"/>
            <ac:spMk id="46" creationId="{30730786-EDCE-DCB9-0155-843516AE4906}"/>
          </ac:spMkLst>
        </pc:spChg>
        <pc:spChg chg="mod">
          <ac:chgData name="Eefje van Woerkom" userId="5ba0c12f-243c-4ceb-b82f-8e60d40f9fb5" providerId="ADAL" clId="{27015DBB-F692-4C2F-B985-7C393BF83C12}" dt="2024-04-18T09:56:11.157" v="60" actId="21"/>
          <ac:spMkLst>
            <pc:docMk/>
            <pc:sldMk cId="4160718300" sldId="3869"/>
            <ac:spMk id="48" creationId="{E731F37A-1031-4361-1622-68628CB2866D}"/>
          </ac:spMkLst>
        </pc:spChg>
        <pc:spChg chg="mod">
          <ac:chgData name="Eefje van Woerkom" userId="5ba0c12f-243c-4ceb-b82f-8e60d40f9fb5" providerId="ADAL" clId="{27015DBB-F692-4C2F-B985-7C393BF83C12}" dt="2024-04-18T09:54:42.992" v="37" actId="21"/>
          <ac:spMkLst>
            <pc:docMk/>
            <pc:sldMk cId="4160718300" sldId="3869"/>
            <ac:spMk id="52" creationId="{5B5E7CB6-D305-E51C-FE92-AE9FC144E684}"/>
          </ac:spMkLst>
        </pc:spChg>
      </pc:sldChg>
    </pc:docChg>
  </pc:docChgLst>
  <pc:docChgLst>
    <pc:chgData name="Henri van de Zande" userId="S::henri.vandezande@mijnaansluiting.org::bfb26863-f23a-43e9-b6cf-e7cd82a429b5" providerId="AD" clId="Web-{BBA85291-19F4-4B54-980B-FB4D4831E182}"/>
    <pc:docChg chg="modSld">
      <pc:chgData name="Henri van de Zande" userId="S::henri.vandezande@mijnaansluiting.org::bfb26863-f23a-43e9-b6cf-e7cd82a429b5" providerId="AD" clId="Web-{BBA85291-19F4-4B54-980B-FB4D4831E182}" dt="2024-01-24T09:05:27.104" v="0" actId="1076"/>
      <pc:docMkLst>
        <pc:docMk/>
      </pc:docMkLst>
      <pc:sldChg chg="modSp">
        <pc:chgData name="Henri van de Zande" userId="S::henri.vandezande@mijnaansluiting.org::bfb26863-f23a-43e9-b6cf-e7cd82a429b5" providerId="AD" clId="Web-{BBA85291-19F4-4B54-980B-FB4D4831E182}" dt="2024-01-24T09:05:27.104" v="0" actId="1076"/>
        <pc:sldMkLst>
          <pc:docMk/>
          <pc:sldMk cId="2235854248" sldId="260"/>
        </pc:sldMkLst>
        <pc:picChg chg="mod">
          <ac:chgData name="Henri van de Zande" userId="S::henri.vandezande@mijnaansluiting.org::bfb26863-f23a-43e9-b6cf-e7cd82a429b5" providerId="AD" clId="Web-{BBA85291-19F4-4B54-980B-FB4D4831E182}" dt="2024-01-24T09:05:27.104" v="0" actId="1076"/>
          <ac:picMkLst>
            <pc:docMk/>
            <pc:sldMk cId="2235854248" sldId="260"/>
            <ac:picMk id="7" creationId="{87125C0D-4B0C-FF06-3D92-EED2EB8522C1}"/>
          </ac:picMkLst>
        </pc:picChg>
      </pc:sldChg>
    </pc:docChg>
  </pc:docChgLst>
  <pc:docChgLst>
    <pc:chgData name="Eefje van Woerkom" userId="S::eefje.vanwoerkom@mijnaansluiting.org::5ba0c12f-243c-4ceb-b82f-8e60d40f9fb5" providerId="AD" clId="Web-{996FDD51-312C-D31D-8534-88613DA01F6C}"/>
    <pc:docChg chg="addSld delSld modSld">
      <pc:chgData name="Eefje van Woerkom" userId="S::eefje.vanwoerkom@mijnaansluiting.org::5ba0c12f-243c-4ceb-b82f-8e60d40f9fb5" providerId="AD" clId="Web-{996FDD51-312C-D31D-8534-88613DA01F6C}" dt="2024-04-18T09:50:58.757" v="122"/>
      <pc:docMkLst>
        <pc:docMk/>
      </pc:docMkLst>
      <pc:sldChg chg="addSp delSp">
        <pc:chgData name="Eefje van Woerkom" userId="S::eefje.vanwoerkom@mijnaansluiting.org::5ba0c12f-243c-4ceb-b82f-8e60d40f9fb5" providerId="AD" clId="Web-{996FDD51-312C-D31D-8534-88613DA01F6C}" dt="2024-04-18T09:47:38.282" v="35"/>
        <pc:sldMkLst>
          <pc:docMk/>
          <pc:sldMk cId="3409682684" sldId="257"/>
        </pc:sldMkLst>
        <pc:spChg chg="del">
          <ac:chgData name="Eefje van Woerkom" userId="S::eefje.vanwoerkom@mijnaansluiting.org::5ba0c12f-243c-4ceb-b82f-8e60d40f9fb5" providerId="AD" clId="Web-{996FDD51-312C-D31D-8534-88613DA01F6C}" dt="2024-04-18T09:47:32.423" v="33"/>
          <ac:spMkLst>
            <pc:docMk/>
            <pc:sldMk cId="3409682684" sldId="257"/>
            <ac:spMk id="3" creationId="{58894182-D519-4F6C-ADCB-F853E53ADD96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32"/>
          <ac:spMkLst>
            <pc:docMk/>
            <pc:sldMk cId="3409682684" sldId="257"/>
            <ac:spMk id="6" creationId="{42E0151F-3DE2-49AB-BB0D-BF84FFA042EB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31"/>
          <ac:spMkLst>
            <pc:docMk/>
            <pc:sldMk cId="3409682684" sldId="257"/>
            <ac:spMk id="8" creationId="{9AAC3FF5-0B3B-0205-AA8F-CE7B50EDC9DB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30"/>
          <ac:spMkLst>
            <pc:docMk/>
            <pc:sldMk cId="3409682684" sldId="257"/>
            <ac:spMk id="9" creationId="{47895961-96BB-DD90-F468-A95A644BFF8C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29"/>
          <ac:spMkLst>
            <pc:docMk/>
            <pc:sldMk cId="3409682684" sldId="257"/>
            <ac:spMk id="10" creationId="{4864E7A5-E9AB-75D7-28F7-238D8AE924F4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23"/>
          <ac:spMkLst>
            <pc:docMk/>
            <pc:sldMk cId="3409682684" sldId="257"/>
            <ac:spMk id="16" creationId="{8007419E-FA75-3C13-0E1B-EDDC53D190C3}"/>
          </ac:spMkLst>
        </pc:spChg>
        <pc:spChg chg="del">
          <ac:chgData name="Eefje van Woerkom" userId="S::eefje.vanwoerkom@mijnaansluiting.org::5ba0c12f-243c-4ceb-b82f-8e60d40f9fb5" providerId="AD" clId="Web-{996FDD51-312C-D31D-8534-88613DA01F6C}" dt="2024-04-18T09:47:32.423" v="24"/>
          <ac:spMkLst>
            <pc:docMk/>
            <pc:sldMk cId="3409682684" sldId="257"/>
            <ac:spMk id="17" creationId="{BF11FFFA-0715-3A10-2DCB-42C6DD0721BB}"/>
          </ac:spMkLst>
        </pc:spChg>
        <pc:grpChg chg="del">
          <ac:chgData name="Eefje van Woerkom" userId="S::eefje.vanwoerkom@mijnaansluiting.org::5ba0c12f-243c-4ceb-b82f-8e60d40f9fb5" providerId="AD" clId="Web-{996FDD51-312C-D31D-8534-88613DA01F6C}" dt="2024-04-18T09:47:32.423" v="28"/>
          <ac:grpSpMkLst>
            <pc:docMk/>
            <pc:sldMk cId="3409682684" sldId="257"/>
            <ac:grpSpMk id="11" creationId="{D86584DA-38FC-A111-5A92-01F0B0D2BE32}"/>
          </ac:grpSpMkLst>
        </pc:grpChg>
        <pc:grpChg chg="del">
          <ac:chgData name="Eefje van Woerkom" userId="S::eefje.vanwoerkom@mijnaansluiting.org::5ba0c12f-243c-4ceb-b82f-8e60d40f9fb5" providerId="AD" clId="Web-{996FDD51-312C-D31D-8534-88613DA01F6C}" dt="2024-04-18T09:47:32.423" v="27"/>
          <ac:grpSpMkLst>
            <pc:docMk/>
            <pc:sldMk cId="3409682684" sldId="257"/>
            <ac:grpSpMk id="12" creationId="{84421797-DB30-466F-41D8-5A1E48A1DBF1}"/>
          </ac:grpSpMkLst>
        </pc:grpChg>
        <pc:grpChg chg="del">
          <ac:chgData name="Eefje van Woerkom" userId="S::eefje.vanwoerkom@mijnaansluiting.org::5ba0c12f-243c-4ceb-b82f-8e60d40f9fb5" providerId="AD" clId="Web-{996FDD51-312C-D31D-8534-88613DA01F6C}" dt="2024-04-18T09:47:32.423" v="26"/>
          <ac:grpSpMkLst>
            <pc:docMk/>
            <pc:sldMk cId="3409682684" sldId="257"/>
            <ac:grpSpMk id="13" creationId="{191663E3-D149-2BF4-6A73-65A3A938F6EA}"/>
          </ac:grpSpMkLst>
        </pc:grpChg>
        <pc:grpChg chg="del">
          <ac:chgData name="Eefje van Woerkom" userId="S::eefje.vanwoerkom@mijnaansluiting.org::5ba0c12f-243c-4ceb-b82f-8e60d40f9fb5" providerId="AD" clId="Web-{996FDD51-312C-D31D-8534-88613DA01F6C}" dt="2024-04-18T09:47:32.423" v="25"/>
          <ac:grpSpMkLst>
            <pc:docMk/>
            <pc:sldMk cId="3409682684" sldId="257"/>
            <ac:grpSpMk id="14" creationId="{65FF9E2C-D3E6-5F49-A627-DEB1E4388150}"/>
          </ac:grpSpMkLst>
        </pc:grpChg>
        <pc:picChg chg="del">
          <ac:chgData name="Eefje van Woerkom" userId="S::eefje.vanwoerkom@mijnaansluiting.org::5ba0c12f-243c-4ceb-b82f-8e60d40f9fb5" providerId="AD" clId="Web-{996FDD51-312C-D31D-8534-88613DA01F6C}" dt="2024-04-18T09:47:32.423" v="34"/>
          <ac:picMkLst>
            <pc:docMk/>
            <pc:sldMk cId="3409682684" sldId="257"/>
            <ac:picMk id="2" creationId="{B27E409F-49D2-F86E-B98A-94CFE6784CD2}"/>
          </ac:picMkLst>
        </pc:picChg>
        <pc:picChg chg="del">
          <ac:chgData name="Eefje van Woerkom" userId="S::eefje.vanwoerkom@mijnaansluiting.org::5ba0c12f-243c-4ceb-b82f-8e60d40f9fb5" providerId="AD" clId="Web-{996FDD51-312C-D31D-8534-88613DA01F6C}" dt="2024-04-18T09:47:32.423" v="22"/>
          <ac:picMkLst>
            <pc:docMk/>
            <pc:sldMk cId="3409682684" sldId="257"/>
            <ac:picMk id="5" creationId="{46055A35-5F31-8700-13BA-0B17B6B58384}"/>
          </ac:picMkLst>
        </pc:picChg>
        <pc:picChg chg="add">
          <ac:chgData name="Eefje van Woerkom" userId="S::eefje.vanwoerkom@mijnaansluiting.org::5ba0c12f-243c-4ceb-b82f-8e60d40f9fb5" providerId="AD" clId="Web-{996FDD51-312C-D31D-8534-88613DA01F6C}" dt="2024-04-18T09:47:38.282" v="35"/>
          <ac:picMkLst>
            <pc:docMk/>
            <pc:sldMk cId="3409682684" sldId="257"/>
            <ac:picMk id="7" creationId="{AABBDBAD-6B66-DF21-9DC5-6CDE454A0D48}"/>
          </ac:picMkLst>
        </pc:picChg>
      </pc:sldChg>
      <pc:sldChg chg="modSp">
        <pc:chgData name="Eefje van Woerkom" userId="S::eefje.vanwoerkom@mijnaansluiting.org::5ba0c12f-243c-4ceb-b82f-8e60d40f9fb5" providerId="AD" clId="Web-{996FDD51-312C-D31D-8534-88613DA01F6C}" dt="2024-04-18T09:47:27.172" v="21" actId="20577"/>
        <pc:sldMkLst>
          <pc:docMk/>
          <pc:sldMk cId="0" sldId="267"/>
        </pc:sldMkLst>
        <pc:spChg chg="mod">
          <ac:chgData name="Eefje van Woerkom" userId="S::eefje.vanwoerkom@mijnaansluiting.org::5ba0c12f-243c-4ceb-b82f-8e60d40f9fb5" providerId="AD" clId="Web-{996FDD51-312C-D31D-8534-88613DA01F6C}" dt="2024-04-18T09:47:27.172" v="21" actId="20577"/>
          <ac:spMkLst>
            <pc:docMk/>
            <pc:sldMk cId="0" sldId="267"/>
            <ac:spMk id="178" creationId="{00000000-0000-0000-0000-000000000000}"/>
          </ac:spMkLst>
        </pc:spChg>
      </pc:sldChg>
      <pc:sldChg chg="addSp delSp modSp add">
        <pc:chgData name="Eefje van Woerkom" userId="S::eefje.vanwoerkom@mijnaansluiting.org::5ba0c12f-243c-4ceb-b82f-8e60d40f9fb5" providerId="AD" clId="Web-{996FDD51-312C-D31D-8534-88613DA01F6C}" dt="2024-04-18T09:50:58.757" v="122"/>
        <pc:sldMkLst>
          <pc:docMk/>
          <pc:sldMk cId="913196505" sldId="594"/>
        </pc:sldMkLst>
        <pc:spChg chg="mod">
          <ac:chgData name="Eefje van Woerkom" userId="S::eefje.vanwoerkom@mijnaansluiting.org::5ba0c12f-243c-4ceb-b82f-8e60d40f9fb5" providerId="AD" clId="Web-{996FDD51-312C-D31D-8534-88613DA01F6C}" dt="2024-04-18T09:48:56.566" v="95"/>
          <ac:spMkLst>
            <pc:docMk/>
            <pc:sldMk cId="913196505" sldId="594"/>
            <ac:spMk id="2" creationId="{5B8EA0FB-3218-FCC9-B21C-729886E8830A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8:57.144" v="96"/>
          <ac:spMkLst>
            <pc:docMk/>
            <pc:sldMk cId="913196505" sldId="594"/>
            <ac:spMk id="4" creationId="{C7A062AC-8209-38CE-06F1-D0D18397FF74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06.722" v="101" actId="20577"/>
          <ac:spMkLst>
            <pc:docMk/>
            <pc:sldMk cId="913196505" sldId="594"/>
            <ac:spMk id="7" creationId="{B383DD39-374B-617B-1FE1-746C21DD0EC8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50:18.022" v="114" actId="1076"/>
          <ac:spMkLst>
            <pc:docMk/>
            <pc:sldMk cId="913196505" sldId="594"/>
            <ac:spMk id="8" creationId="{9392CB85-61CB-AC37-C29D-94C3CFA6CD8D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24.442" v="105" actId="1076"/>
          <ac:spMkLst>
            <pc:docMk/>
            <pc:sldMk cId="913196505" sldId="594"/>
            <ac:spMk id="29" creationId="{A77C0E56-F3F7-FFFE-17B0-58D5C136F793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34.286" v="107" actId="14100"/>
          <ac:spMkLst>
            <pc:docMk/>
            <pc:sldMk cId="913196505" sldId="594"/>
            <ac:spMk id="30" creationId="{A974866A-B133-2136-0126-824A19DDBE6A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50:30.256" v="116" actId="1076"/>
          <ac:spMkLst>
            <pc:docMk/>
            <pc:sldMk cId="913196505" sldId="594"/>
            <ac:spMk id="33" creationId="{C58CE31F-72B2-6A49-05AB-5324F7C982FA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49.318" v="109" actId="14100"/>
          <ac:spMkLst>
            <pc:docMk/>
            <pc:sldMk cId="913196505" sldId="594"/>
            <ac:spMk id="34" creationId="{CE9EDC50-A100-A166-F642-1C8351BBAC4E}"/>
          </ac:spMkLst>
        </pc:spChg>
        <pc:spChg chg="add del mod">
          <ac:chgData name="Eefje van Woerkom" userId="S::eefje.vanwoerkom@mijnaansluiting.org::5ba0c12f-243c-4ceb-b82f-8e60d40f9fb5" providerId="AD" clId="Web-{996FDD51-312C-D31D-8534-88613DA01F6C}" dt="2024-04-18T09:50:58.757" v="122"/>
          <ac:spMkLst>
            <pc:docMk/>
            <pc:sldMk cId="913196505" sldId="594"/>
            <ac:spMk id="46" creationId="{30730786-EDCE-DCB9-0155-843516AE4906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50:36.163" v="117" actId="1076"/>
          <ac:spMkLst>
            <pc:docMk/>
            <pc:sldMk cId="913196505" sldId="594"/>
            <ac:spMk id="47" creationId="{4CD106FC-3248-BA46-4FBE-51DC5BF7641E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8:56.566" v="93"/>
          <ac:spMkLst>
            <pc:docMk/>
            <pc:sldMk cId="913196505" sldId="594"/>
            <ac:spMk id="48" creationId="{E731F37A-1031-4361-1622-68628CB2866D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9:21.723" v="104" actId="1076"/>
          <ac:spMkLst>
            <pc:docMk/>
            <pc:sldMk cId="913196505" sldId="594"/>
            <ac:spMk id="50" creationId="{2643348A-1025-658A-C2AE-7F621DEC82BB}"/>
          </ac:spMkLst>
        </pc:spChg>
        <pc:spChg chg="mod">
          <ac:chgData name="Eefje van Woerkom" userId="S::eefje.vanwoerkom@mijnaansluiting.org::5ba0c12f-243c-4ceb-b82f-8e60d40f9fb5" providerId="AD" clId="Web-{996FDD51-312C-D31D-8534-88613DA01F6C}" dt="2024-04-18T09:48:56.566" v="94"/>
          <ac:spMkLst>
            <pc:docMk/>
            <pc:sldMk cId="913196505" sldId="594"/>
            <ac:spMk id="52" creationId="{5B5E7CB6-D305-E51C-FE92-AE9FC144E684}"/>
          </ac:spMkLst>
        </pc:spChg>
        <pc:picChg chg="add del">
          <ac:chgData name="Eefje van Woerkom" userId="S::eefje.vanwoerkom@mijnaansluiting.org::5ba0c12f-243c-4ceb-b82f-8e60d40f9fb5" providerId="AD" clId="Web-{996FDD51-312C-D31D-8534-88613DA01F6C}" dt="2024-04-18T09:49:16.504" v="103"/>
          <ac:picMkLst>
            <pc:docMk/>
            <pc:sldMk cId="913196505" sldId="594"/>
            <ac:picMk id="6" creationId="{B5C23CBF-5B68-E79E-FE8E-AB1F72F8D6CF}"/>
          </ac:picMkLst>
        </pc:picChg>
        <pc:cxnChg chg="mod">
          <ac:chgData name="Eefje van Woerkom" userId="S::eefje.vanwoerkom@mijnaansluiting.org::5ba0c12f-243c-4ceb-b82f-8e60d40f9fb5" providerId="AD" clId="Web-{996FDD51-312C-D31D-8534-88613DA01F6C}" dt="2024-04-18T09:49:34.286" v="107" actId="14100"/>
          <ac:cxnSpMkLst>
            <pc:docMk/>
            <pc:sldMk cId="913196505" sldId="594"/>
            <ac:cxnSpMk id="3" creationId="{433F571D-05B8-6E56-CCC4-3471DD35A04A}"/>
          </ac:cxnSpMkLst>
        </pc:cxnChg>
        <pc:cxnChg chg="mod">
          <ac:chgData name="Eefje van Woerkom" userId="S::eefje.vanwoerkom@mijnaansluiting.org::5ba0c12f-243c-4ceb-b82f-8e60d40f9fb5" providerId="AD" clId="Web-{996FDD51-312C-D31D-8534-88613DA01F6C}" dt="2024-04-18T09:49:34.286" v="107" actId="14100"/>
          <ac:cxnSpMkLst>
            <pc:docMk/>
            <pc:sldMk cId="913196505" sldId="594"/>
            <ac:cxnSpMk id="10" creationId="{20C66DF6-A8B5-8633-F26E-AE56EDE255DE}"/>
          </ac:cxnSpMkLst>
        </pc:cxnChg>
        <pc:cxnChg chg="mod">
          <ac:chgData name="Eefje van Woerkom" userId="S::eefje.vanwoerkom@mijnaansluiting.org::5ba0c12f-243c-4ceb-b82f-8e60d40f9fb5" providerId="AD" clId="Web-{996FDD51-312C-D31D-8534-88613DA01F6C}" dt="2024-04-18T09:50:15.225" v="113" actId="1076"/>
          <ac:cxnSpMkLst>
            <pc:docMk/>
            <pc:sldMk cId="913196505" sldId="594"/>
            <ac:cxnSpMk id="12" creationId="{51A4E024-76B8-EDA8-DFEB-D84CDE781159}"/>
          </ac:cxnSpMkLst>
        </pc:cxnChg>
        <pc:cxnChg chg="mod">
          <ac:chgData name="Eefje van Woerkom" userId="S::eefje.vanwoerkom@mijnaansluiting.org::5ba0c12f-243c-4ceb-b82f-8e60d40f9fb5" providerId="AD" clId="Web-{996FDD51-312C-D31D-8534-88613DA01F6C}" dt="2024-04-18T09:50:30.256" v="116" actId="1076"/>
          <ac:cxnSpMkLst>
            <pc:docMk/>
            <pc:sldMk cId="913196505" sldId="594"/>
            <ac:cxnSpMk id="17" creationId="{38A1749B-74B3-482A-80E5-94D8D6D4BE98}"/>
          </ac:cxnSpMkLst>
        </pc:cxnChg>
      </pc:sldChg>
      <pc:sldChg chg="add del">
        <pc:chgData name="Eefje van Woerkom" userId="S::eefje.vanwoerkom@mijnaansluiting.org::5ba0c12f-243c-4ceb-b82f-8e60d40f9fb5" providerId="AD" clId="Web-{996FDD51-312C-D31D-8534-88613DA01F6C}" dt="2024-04-18T09:47:50.736" v="38"/>
        <pc:sldMkLst>
          <pc:docMk/>
          <pc:sldMk cId="2143614255" sldId="3869"/>
        </pc:sldMkLst>
      </pc:sldChg>
      <pc:sldChg chg="add replId">
        <pc:chgData name="Eefje van Woerkom" userId="S::eefje.vanwoerkom@mijnaansluiting.org::5ba0c12f-243c-4ceb-b82f-8e60d40f9fb5" providerId="AD" clId="Web-{996FDD51-312C-D31D-8534-88613DA01F6C}" dt="2024-04-18T09:50:56.976" v="121"/>
        <pc:sldMkLst>
          <pc:docMk/>
          <pc:sldMk cId="4160718300" sldId="38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64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1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63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500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89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23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68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12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4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1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2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1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2E19-D54B-4449-994D-8D5B2CB8C321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ADE1-5130-4B75-A4A9-049B6BFD7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2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61" y="6012578"/>
            <a:ext cx="589587" cy="58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042204" y="-59147"/>
            <a:ext cx="6421208" cy="697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uimte voor…"/>
          <p:cNvSpPr txBox="1"/>
          <p:nvPr/>
        </p:nvSpPr>
        <p:spPr>
          <a:xfrm>
            <a:off x="2654599" y="2825255"/>
            <a:ext cx="8983228" cy="145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t">
            <a:spAutoFit/>
          </a:bodyPr>
          <a:lstStyle/>
          <a:p>
            <a:pPr algn="ctr" defTabSz="1219169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4400" kern="0" dirty="0">
                <a:solidFill>
                  <a:srgbClr val="000000"/>
                </a:solidFill>
                <a:latin typeface="DM Sans Regular"/>
                <a:sym typeface="DM Sans Regular"/>
              </a:rPr>
              <a:t>Elkaar leren kennen en vertrouwen</a:t>
            </a:r>
            <a:endParaRPr lang="en-US" sz="9200" dirty="0"/>
          </a:p>
          <a:p>
            <a:pPr algn="ctr" defTabSz="1219169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endParaRPr lang="nl-NL" sz="3200" kern="0" dirty="0"/>
          </a:p>
          <a:p>
            <a:pPr algn="ctr" defTabSz="1219169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endParaRPr lang="nl-NL" sz="2500" kern="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fbeelding">
            <a:extLst>
              <a:ext uri="{FF2B5EF4-FFF2-40B4-BE49-F238E27FC236}">
                <a16:creationId xmlns:a16="http://schemas.microsoft.com/office/drawing/2014/main" id="{C4B48384-69B8-628A-CCBB-8F84A88E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8" y="0"/>
            <a:ext cx="485235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EE10E-E9E1-9F56-69FF-0A941497DC78}"/>
              </a:ext>
            </a:extLst>
          </p:cNvPr>
          <p:cNvSpPr txBox="1"/>
          <p:nvPr/>
        </p:nvSpPr>
        <p:spPr>
          <a:xfrm>
            <a:off x="520948" y="2667499"/>
            <a:ext cx="10242301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nl-NL" sz="1600" dirty="0">
                <a:latin typeface="DM Sans Regular"/>
                <a:cs typeface="Arial"/>
              </a:rPr>
              <a:t>Noteer je antwoorden op de volgende vragen op post-its:</a:t>
            </a:r>
            <a:endParaRPr lang="en-US" sz="1600" dirty="0">
              <a:latin typeface="DM Sans Regular"/>
              <a:cs typeface="Arial"/>
            </a:endParaRPr>
          </a:p>
          <a:p>
            <a:pPr marL="685800" lvl="2" indent="-228600">
              <a:buFont typeface="Wingdings"/>
              <a:buChar char="§"/>
            </a:pPr>
            <a:r>
              <a:rPr lang="nl-NL" sz="1600" dirty="0">
                <a:latin typeface="DM Sans Regular"/>
                <a:cs typeface="Arial"/>
              </a:rPr>
              <a:t>Wat versta jij onder integrale planafstemming? </a:t>
            </a:r>
            <a:r>
              <a:rPr lang="en-US" sz="1600" dirty="0">
                <a:latin typeface="DM Sans Regular"/>
                <a:cs typeface="Arial"/>
              </a:rPr>
              <a:t>​</a:t>
            </a:r>
          </a:p>
          <a:p>
            <a:pPr marL="685800" lvl="2" indent="-228600">
              <a:buFont typeface="Wingdings"/>
              <a:buChar char="§"/>
            </a:pPr>
            <a:r>
              <a:rPr lang="nl-NL" sz="1600" dirty="0">
                <a:latin typeface="DM Sans Regular"/>
                <a:cs typeface="Arial"/>
              </a:rPr>
              <a:t>Welke kansen/belangen zie je bij integrale planafstemming?</a:t>
            </a:r>
            <a:r>
              <a:rPr lang="en-US" sz="1600" dirty="0">
                <a:latin typeface="DM Sans Regular"/>
                <a:cs typeface="Arial"/>
              </a:rPr>
              <a:t>​</a:t>
            </a:r>
          </a:p>
          <a:p>
            <a:pPr marL="685800" lvl="2" indent="-228600">
              <a:buFont typeface="Wingdings"/>
              <a:buChar char="§"/>
            </a:pPr>
            <a:r>
              <a:rPr lang="nl-NL" sz="1600" dirty="0">
                <a:latin typeface="DM Sans Regular"/>
                <a:cs typeface="Arial"/>
              </a:rPr>
              <a:t>Welke uitdagingen brengt integrale planafstemming met zich mee voor jou en jouw organisatie? ​</a:t>
            </a:r>
          </a:p>
          <a:p>
            <a:pPr marL="685800" lvl="2" indent="-228600">
              <a:buFont typeface="Wingdings"/>
              <a:buChar char="§"/>
            </a:pPr>
            <a:r>
              <a:rPr lang="nl-NL" sz="1600" dirty="0">
                <a:latin typeface="DM Sans Regular"/>
                <a:cs typeface="Arial"/>
              </a:rPr>
              <a:t>Wat verwacht je van de andere organisaties en wat kan jij bieden?</a:t>
            </a:r>
            <a:r>
              <a:rPr lang="en-US" sz="1600" dirty="0">
                <a:latin typeface="DM Sans Regular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1600" dirty="0">
                <a:latin typeface="DM Sans Regular"/>
                <a:cs typeface="Arial"/>
              </a:rPr>
              <a:t>Iedereen geeft voor de groep toelichting op zijn of haar antwoorden.</a:t>
            </a:r>
          </a:p>
          <a:p>
            <a:pPr marL="228600" indent="-228600">
              <a:buFont typeface=""/>
              <a:buChar char="•"/>
            </a:pPr>
            <a:r>
              <a:rPr lang="nl-NL" sz="1600" dirty="0">
                <a:latin typeface="DM Sans Regular"/>
                <a:cs typeface="Arial"/>
              </a:rPr>
              <a:t>Doorloop en bespreek de uitkomsten gezamenlijk. Zoek naar de rode draad en de belangen die jullie allen hebben, maar neem ook de tijd om eventuele zorgen te bespreken. </a:t>
            </a:r>
            <a:endParaRPr lang="en-US" sz="1600">
              <a:latin typeface="DM Sans Regular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nl-NL" sz="2000" dirty="0">
              <a:latin typeface="DM Sans Regular"/>
              <a:cs typeface="Arial"/>
            </a:endParaRPr>
          </a:p>
        </p:txBody>
      </p:sp>
      <p:sp>
        <p:nvSpPr>
          <p:cNvPr id="13" name="Titel 6">
            <a:extLst>
              <a:ext uri="{FF2B5EF4-FFF2-40B4-BE49-F238E27FC236}">
                <a16:creationId xmlns:a16="http://schemas.microsoft.com/office/drawing/2014/main" id="{D0EE7972-85C1-030E-3E94-EF6DB5CD8D7F}"/>
              </a:ext>
            </a:extLst>
          </p:cNvPr>
          <p:cNvSpPr txBox="1">
            <a:spLocks/>
          </p:cNvSpPr>
          <p:nvPr/>
        </p:nvSpPr>
        <p:spPr>
          <a:xfrm>
            <a:off x="519062" y="553399"/>
            <a:ext cx="10515600" cy="40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latin typeface="DM Sans Regular"/>
              </a:rPr>
              <a:t>Programma</a:t>
            </a:r>
            <a:endParaRPr lang="en-US" sz="2800" dirty="0"/>
          </a:p>
        </p:txBody>
      </p:sp>
      <p:sp>
        <p:nvSpPr>
          <p:cNvPr id="17" name="Titel 6">
            <a:extLst>
              <a:ext uri="{FF2B5EF4-FFF2-40B4-BE49-F238E27FC236}">
                <a16:creationId xmlns:a16="http://schemas.microsoft.com/office/drawing/2014/main" id="{8FD8C6FB-C607-5574-62A1-0155C2C24204}"/>
              </a:ext>
            </a:extLst>
          </p:cNvPr>
          <p:cNvSpPr txBox="1">
            <a:spLocks/>
          </p:cNvSpPr>
          <p:nvPr/>
        </p:nvSpPr>
        <p:spPr>
          <a:xfrm>
            <a:off x="519062" y="1424968"/>
            <a:ext cx="10515600" cy="1141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latin typeface="DM Sans Regular"/>
              </a:rPr>
              <a:t>Beleg een sessie met de deelnemende partijen. Zorg dat het aantal deelnemers in eerste instantie niet al te groot is zodat er ruimte is voor openheid. </a:t>
            </a:r>
          </a:p>
          <a:p>
            <a:endParaRPr lang="nl-NL" sz="1600" dirty="0">
              <a:latin typeface="DM Sans Regular"/>
            </a:endParaRPr>
          </a:p>
          <a:p>
            <a:r>
              <a:rPr lang="nl-NL" sz="1600" b="1" dirty="0">
                <a:latin typeface="DM Sans Regular"/>
              </a:rPr>
              <a:t>Doel</a:t>
            </a:r>
            <a:r>
              <a:rPr lang="nl-NL" sz="1600" dirty="0">
                <a:latin typeface="DM Sans Regular"/>
              </a:rPr>
              <a:t>: Elkaar leren kennen, elkaars belangen kennen en begrijpen, en elkaar vertrouwen.</a:t>
            </a:r>
          </a:p>
          <a:p>
            <a:endParaRPr lang="nl-NL" sz="1600" dirty="0">
              <a:latin typeface="DM Sans Regular"/>
            </a:endParaRPr>
          </a:p>
          <a:p>
            <a:r>
              <a:rPr lang="nl-NL" sz="1600" b="1" dirty="0">
                <a:latin typeface="DM Sans Regular"/>
              </a:rPr>
              <a:t>Opdracht</a:t>
            </a:r>
            <a:r>
              <a:rPr lang="nl-NL" sz="1600" dirty="0">
                <a:latin typeface="DM Sans Regular"/>
              </a:rPr>
              <a:t>: </a:t>
            </a:r>
          </a:p>
        </p:txBody>
      </p:sp>
    </p:spTree>
    <p:extLst>
      <p:ext uri="{BB962C8B-B14F-4D97-AF65-F5344CB8AC3E}">
        <p14:creationId xmlns:p14="http://schemas.microsoft.com/office/powerpoint/2010/main" val="91319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2BC3333-6335-C61A-BD58-C024045E1740}"/>
              </a:ext>
            </a:extLst>
          </p:cNvPr>
          <p:cNvSpPr/>
          <p:nvPr/>
        </p:nvSpPr>
        <p:spPr>
          <a:xfrm>
            <a:off x="472543" y="1466722"/>
            <a:ext cx="3725106" cy="5087501"/>
          </a:xfrm>
          <a:prstGeom prst="rect">
            <a:avLst/>
          </a:prstGeom>
          <a:solidFill>
            <a:srgbClr val="F49E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2CFA759-F26B-0842-7BC9-1BFC0F84F68F}"/>
              </a:ext>
            </a:extLst>
          </p:cNvPr>
          <p:cNvSpPr/>
          <p:nvPr/>
        </p:nvSpPr>
        <p:spPr>
          <a:xfrm>
            <a:off x="4365902" y="1466720"/>
            <a:ext cx="3725106" cy="5087501"/>
          </a:xfrm>
          <a:prstGeom prst="rect">
            <a:avLst/>
          </a:prstGeom>
          <a:solidFill>
            <a:srgbClr val="E9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04C5689-5163-348D-9AC1-11121DE547BC}"/>
              </a:ext>
            </a:extLst>
          </p:cNvPr>
          <p:cNvSpPr/>
          <p:nvPr/>
        </p:nvSpPr>
        <p:spPr>
          <a:xfrm>
            <a:off x="8259262" y="1466720"/>
            <a:ext cx="3725106" cy="5087501"/>
          </a:xfrm>
          <a:prstGeom prst="rect">
            <a:avLst/>
          </a:prstGeom>
          <a:solidFill>
            <a:srgbClr val="21BB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C387D3-7A50-F987-6B66-4AE2BF10E9F2}"/>
              </a:ext>
            </a:extLst>
          </p:cNvPr>
          <p:cNvSpPr/>
          <p:nvPr/>
        </p:nvSpPr>
        <p:spPr>
          <a:xfrm>
            <a:off x="472543" y="1466720"/>
            <a:ext cx="3725106" cy="386628"/>
          </a:xfrm>
          <a:prstGeom prst="rect">
            <a:avLst/>
          </a:prstGeom>
          <a:solidFill>
            <a:srgbClr val="F49E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dirty="0">
                <a:solidFill>
                  <a:srgbClr val="000000"/>
                </a:solidFill>
                <a:latin typeface="DM Sans Regular"/>
              </a:rPr>
              <a:t>Kansen/ belangen</a:t>
            </a:r>
          </a:p>
        </p:txBody>
      </p:sp>
      <p:sp>
        <p:nvSpPr>
          <p:cNvPr id="9" name="Ezelsoor 8">
            <a:extLst>
              <a:ext uri="{FF2B5EF4-FFF2-40B4-BE49-F238E27FC236}">
                <a16:creationId xmlns:a16="http://schemas.microsoft.com/office/drawing/2014/main" id="{EBF51D64-195D-AD31-FD7B-ED1E92818E91}"/>
              </a:ext>
            </a:extLst>
          </p:cNvPr>
          <p:cNvSpPr/>
          <p:nvPr/>
        </p:nvSpPr>
        <p:spPr>
          <a:xfrm>
            <a:off x="570091" y="2048050"/>
            <a:ext cx="752101" cy="580863"/>
          </a:xfrm>
          <a:prstGeom prst="foldedCorner">
            <a:avLst/>
          </a:prstGeom>
          <a:solidFill>
            <a:srgbClr val="F1E7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</a:t>
            </a:r>
          </a:p>
        </p:txBody>
      </p:sp>
      <p:sp>
        <p:nvSpPr>
          <p:cNvPr id="11" name="Ezelsoor 10">
            <a:extLst>
              <a:ext uri="{FF2B5EF4-FFF2-40B4-BE49-F238E27FC236}">
                <a16:creationId xmlns:a16="http://schemas.microsoft.com/office/drawing/2014/main" id="{7960364D-9451-9A79-CA17-E619417926EA}"/>
              </a:ext>
            </a:extLst>
          </p:cNvPr>
          <p:cNvSpPr/>
          <p:nvPr/>
        </p:nvSpPr>
        <p:spPr>
          <a:xfrm>
            <a:off x="1464241" y="2049637"/>
            <a:ext cx="1106496" cy="592170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..</a:t>
            </a:r>
          </a:p>
        </p:txBody>
      </p:sp>
      <p:sp>
        <p:nvSpPr>
          <p:cNvPr id="13" name="Ezelsoor 12">
            <a:extLst>
              <a:ext uri="{FF2B5EF4-FFF2-40B4-BE49-F238E27FC236}">
                <a16:creationId xmlns:a16="http://schemas.microsoft.com/office/drawing/2014/main" id="{7B4C9922-E091-021B-7BA1-4AB29051A3F7}"/>
              </a:ext>
            </a:extLst>
          </p:cNvPr>
          <p:cNvSpPr/>
          <p:nvPr/>
        </p:nvSpPr>
        <p:spPr>
          <a:xfrm>
            <a:off x="2016165" y="2778566"/>
            <a:ext cx="561855" cy="892853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…..</a:t>
            </a:r>
          </a:p>
        </p:txBody>
      </p:sp>
      <p:sp>
        <p:nvSpPr>
          <p:cNvPr id="14" name="Ezelsoor 13">
            <a:extLst>
              <a:ext uri="{FF2B5EF4-FFF2-40B4-BE49-F238E27FC236}">
                <a16:creationId xmlns:a16="http://schemas.microsoft.com/office/drawing/2014/main" id="{912FF67F-16EE-900C-030B-31757257B49B}"/>
              </a:ext>
            </a:extLst>
          </p:cNvPr>
          <p:cNvSpPr/>
          <p:nvPr/>
        </p:nvSpPr>
        <p:spPr>
          <a:xfrm>
            <a:off x="886836" y="2779491"/>
            <a:ext cx="871442" cy="34674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13E4304-0D30-56D5-3E71-5481268D2F62}"/>
              </a:ext>
            </a:extLst>
          </p:cNvPr>
          <p:cNvSpPr/>
          <p:nvPr/>
        </p:nvSpPr>
        <p:spPr>
          <a:xfrm>
            <a:off x="4365902" y="1468514"/>
            <a:ext cx="3725106" cy="386628"/>
          </a:xfrm>
          <a:prstGeom prst="rect">
            <a:avLst/>
          </a:prstGeom>
          <a:solidFill>
            <a:srgbClr val="E9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dirty="0">
                <a:solidFill>
                  <a:srgbClr val="000000"/>
                </a:solidFill>
                <a:latin typeface="DM Sans Regular"/>
              </a:rPr>
              <a:t>Uitdagingen 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481FB296-9900-8A2F-3B1D-9891AF2BA5F9}"/>
              </a:ext>
            </a:extLst>
          </p:cNvPr>
          <p:cNvSpPr/>
          <p:nvPr/>
        </p:nvSpPr>
        <p:spPr>
          <a:xfrm>
            <a:off x="8259262" y="1466720"/>
            <a:ext cx="3725106" cy="386628"/>
          </a:xfrm>
          <a:prstGeom prst="rect">
            <a:avLst/>
          </a:prstGeom>
          <a:solidFill>
            <a:srgbClr val="21BB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dirty="0">
                <a:solidFill>
                  <a:srgbClr val="000000"/>
                </a:solidFill>
                <a:latin typeface="DM Sans Regular"/>
              </a:rPr>
              <a:t>Verwachtingen</a:t>
            </a:r>
          </a:p>
        </p:txBody>
      </p:sp>
      <p:sp>
        <p:nvSpPr>
          <p:cNvPr id="77" name="Ezelsoor 76">
            <a:extLst>
              <a:ext uri="{FF2B5EF4-FFF2-40B4-BE49-F238E27FC236}">
                <a16:creationId xmlns:a16="http://schemas.microsoft.com/office/drawing/2014/main" id="{3F63D5B7-6386-EAE6-203D-A84CC738A07C}"/>
              </a:ext>
            </a:extLst>
          </p:cNvPr>
          <p:cNvSpPr/>
          <p:nvPr/>
        </p:nvSpPr>
        <p:spPr>
          <a:xfrm>
            <a:off x="11005229" y="2219523"/>
            <a:ext cx="816210" cy="833087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sz="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D5C11-7E75-C966-0C6B-D1A7D1EED80D}"/>
              </a:ext>
            </a:extLst>
          </p:cNvPr>
          <p:cNvSpPr txBox="1"/>
          <p:nvPr/>
        </p:nvSpPr>
        <p:spPr>
          <a:xfrm>
            <a:off x="471144" y="575733"/>
            <a:ext cx="115186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b="1" dirty="0">
                <a:latin typeface="DM Sans Regular"/>
              </a:rPr>
              <a:t>Kansen, uitdagingen en verwachtingen</a:t>
            </a:r>
            <a:endParaRPr lang="en-US" dirty="0"/>
          </a:p>
        </p:txBody>
      </p:sp>
      <p:sp>
        <p:nvSpPr>
          <p:cNvPr id="25" name="Ezelsoor 8">
            <a:extLst>
              <a:ext uri="{FF2B5EF4-FFF2-40B4-BE49-F238E27FC236}">
                <a16:creationId xmlns:a16="http://schemas.microsoft.com/office/drawing/2014/main" id="{6C1A9AF4-A042-50E0-C4B5-18F558D55A44}"/>
              </a:ext>
            </a:extLst>
          </p:cNvPr>
          <p:cNvSpPr/>
          <p:nvPr/>
        </p:nvSpPr>
        <p:spPr>
          <a:xfrm>
            <a:off x="6178012" y="2097853"/>
            <a:ext cx="752101" cy="580863"/>
          </a:xfrm>
          <a:prstGeom prst="foldedCorner">
            <a:avLst/>
          </a:prstGeom>
          <a:solidFill>
            <a:srgbClr val="F1E7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</a:t>
            </a:r>
          </a:p>
        </p:txBody>
      </p:sp>
      <p:sp>
        <p:nvSpPr>
          <p:cNvPr id="26" name="Ezelsoor 10">
            <a:extLst>
              <a:ext uri="{FF2B5EF4-FFF2-40B4-BE49-F238E27FC236}">
                <a16:creationId xmlns:a16="http://schemas.microsoft.com/office/drawing/2014/main" id="{38622355-F84D-D3A7-5BCF-A367A05837D6}"/>
              </a:ext>
            </a:extLst>
          </p:cNvPr>
          <p:cNvSpPr/>
          <p:nvPr/>
        </p:nvSpPr>
        <p:spPr>
          <a:xfrm>
            <a:off x="5368868" y="2472970"/>
            <a:ext cx="1106496" cy="592170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..</a:t>
            </a:r>
          </a:p>
        </p:txBody>
      </p:sp>
      <p:sp>
        <p:nvSpPr>
          <p:cNvPr id="64" name="Ezelsoor 12">
            <a:extLst>
              <a:ext uri="{FF2B5EF4-FFF2-40B4-BE49-F238E27FC236}">
                <a16:creationId xmlns:a16="http://schemas.microsoft.com/office/drawing/2014/main" id="{5A09AB8B-5DAD-DFFE-7C05-FA589A477DB7}"/>
              </a:ext>
            </a:extLst>
          </p:cNvPr>
          <p:cNvSpPr/>
          <p:nvPr/>
        </p:nvSpPr>
        <p:spPr>
          <a:xfrm>
            <a:off x="6647929" y="2793507"/>
            <a:ext cx="561855" cy="892853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…..</a:t>
            </a:r>
          </a:p>
        </p:txBody>
      </p:sp>
      <p:sp>
        <p:nvSpPr>
          <p:cNvPr id="81" name="Ezelsoor 13">
            <a:extLst>
              <a:ext uri="{FF2B5EF4-FFF2-40B4-BE49-F238E27FC236}">
                <a16:creationId xmlns:a16="http://schemas.microsoft.com/office/drawing/2014/main" id="{949D3D2B-6016-F9B2-6C8D-A5712BEA67A8}"/>
              </a:ext>
            </a:extLst>
          </p:cNvPr>
          <p:cNvSpPr/>
          <p:nvPr/>
        </p:nvSpPr>
        <p:spPr>
          <a:xfrm>
            <a:off x="10543817" y="2874118"/>
            <a:ext cx="871442" cy="34674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82" name="Ezelsoor 10">
            <a:extLst>
              <a:ext uri="{FF2B5EF4-FFF2-40B4-BE49-F238E27FC236}">
                <a16:creationId xmlns:a16="http://schemas.microsoft.com/office/drawing/2014/main" id="{87DF6CA8-C3BA-ED20-3B81-B56A2E7E37AA}"/>
              </a:ext>
            </a:extLst>
          </p:cNvPr>
          <p:cNvSpPr/>
          <p:nvPr/>
        </p:nvSpPr>
        <p:spPr>
          <a:xfrm>
            <a:off x="9014515" y="2074540"/>
            <a:ext cx="618418" cy="602130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..</a:t>
            </a:r>
          </a:p>
        </p:txBody>
      </p:sp>
      <p:sp>
        <p:nvSpPr>
          <p:cNvPr id="83" name="Ezelsoor 12">
            <a:extLst>
              <a:ext uri="{FF2B5EF4-FFF2-40B4-BE49-F238E27FC236}">
                <a16:creationId xmlns:a16="http://schemas.microsoft.com/office/drawing/2014/main" id="{988C8EF2-68A7-CC7C-113B-70541FBB7513}"/>
              </a:ext>
            </a:extLst>
          </p:cNvPr>
          <p:cNvSpPr/>
          <p:nvPr/>
        </p:nvSpPr>
        <p:spPr>
          <a:xfrm>
            <a:off x="8734714" y="2474762"/>
            <a:ext cx="561855" cy="892853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…..</a:t>
            </a:r>
          </a:p>
        </p:txBody>
      </p:sp>
      <p:sp>
        <p:nvSpPr>
          <p:cNvPr id="84" name="Ezelsoor 10">
            <a:extLst>
              <a:ext uri="{FF2B5EF4-FFF2-40B4-BE49-F238E27FC236}">
                <a16:creationId xmlns:a16="http://schemas.microsoft.com/office/drawing/2014/main" id="{0673167D-5F7F-9D27-AA48-F5B9CA9F67CA}"/>
              </a:ext>
            </a:extLst>
          </p:cNvPr>
          <p:cNvSpPr/>
          <p:nvPr/>
        </p:nvSpPr>
        <p:spPr>
          <a:xfrm>
            <a:off x="9706789" y="2074540"/>
            <a:ext cx="618418" cy="602130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..</a:t>
            </a:r>
          </a:p>
        </p:txBody>
      </p:sp>
      <p:sp>
        <p:nvSpPr>
          <p:cNvPr id="86" name="Ezelsoor 13">
            <a:extLst>
              <a:ext uri="{FF2B5EF4-FFF2-40B4-BE49-F238E27FC236}">
                <a16:creationId xmlns:a16="http://schemas.microsoft.com/office/drawing/2014/main" id="{F3FBB437-84CF-BA76-9CB5-AE90E7D6D484}"/>
              </a:ext>
            </a:extLst>
          </p:cNvPr>
          <p:cNvSpPr/>
          <p:nvPr/>
        </p:nvSpPr>
        <p:spPr>
          <a:xfrm>
            <a:off x="5628169" y="4796549"/>
            <a:ext cx="851521" cy="118345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85" name="Ezelsoor 12">
            <a:extLst>
              <a:ext uri="{FF2B5EF4-FFF2-40B4-BE49-F238E27FC236}">
                <a16:creationId xmlns:a16="http://schemas.microsoft.com/office/drawing/2014/main" id="{76FDC075-DA16-F856-1DC3-6E0847595AAA}"/>
              </a:ext>
            </a:extLst>
          </p:cNvPr>
          <p:cNvSpPr/>
          <p:nvPr/>
        </p:nvSpPr>
        <p:spPr>
          <a:xfrm>
            <a:off x="6229576" y="4601389"/>
            <a:ext cx="561855" cy="892853"/>
          </a:xfrm>
          <a:prstGeom prst="foldedCorner">
            <a:avLst/>
          </a:prstGeom>
          <a:solidFill>
            <a:srgbClr val="F2E8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  <a:ea typeface="Calibri"/>
                <a:cs typeface="Calibri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97526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20" y="1113337"/>
            <a:ext cx="4631361" cy="463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26968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B45F18FBEF746B89E8D2E1333C18C" ma:contentTypeVersion="14" ma:contentTypeDescription="Create a new document." ma:contentTypeScope="" ma:versionID="7f025993fc6aca9d2838a0667658f6ce">
  <xsd:schema xmlns:xsd="http://www.w3.org/2001/XMLSchema" xmlns:xs="http://www.w3.org/2001/XMLSchema" xmlns:p="http://schemas.microsoft.com/office/2006/metadata/properties" xmlns:ns2="dcdcec69-8a07-4459-b77e-fcfe06e4af88" xmlns:ns3="7509cc8b-5556-402b-b32b-f0f5b016aaa2" targetNamespace="http://schemas.microsoft.com/office/2006/metadata/properties" ma:root="true" ma:fieldsID="f82faa80686216803f7f631b252ac677" ns2:_="" ns3:_="">
    <xsd:import namespace="dcdcec69-8a07-4459-b77e-fcfe06e4af88"/>
    <xsd:import namespace="7509cc8b-5556-402b-b32b-f0f5b016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cec69-8a07-4459-b77e-fcfe06e4a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fc1a88e-ff28-4708-818d-a112f969d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cc8b-5556-402b-b32b-f0f5b016aaa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546c29-e872-4526-a0a0-2f58558b5990}" ma:internalName="TaxCatchAll" ma:showField="CatchAllData" ma:web="7509cc8b-5556-402b-b32b-f0f5b016a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cec69-8a07-4459-b77e-fcfe06e4af88">
      <Terms xmlns="http://schemas.microsoft.com/office/infopath/2007/PartnerControls"/>
    </lcf76f155ced4ddcb4097134ff3c332f>
    <TaxCatchAll xmlns="7509cc8b-5556-402b-b32b-f0f5b016aaa2" xsi:nil="true"/>
    <SharedWithUsers xmlns="7509cc8b-5556-402b-b32b-f0f5b016aaa2">
      <UserInfo>
        <DisplayName>Fieke Van Woerkom</DisplayName>
        <AccountId>15</AccountId>
        <AccountType/>
      </UserInfo>
      <UserInfo>
        <DisplayName>Hanneke Zindel</DisplayName>
        <AccountId>10</AccountId>
        <AccountType/>
      </UserInfo>
      <UserInfo>
        <DisplayName>Henri van de Zande</DisplayName>
        <AccountId>18</AccountId>
        <AccountType/>
      </UserInfo>
      <UserInfo>
        <DisplayName>Louis van der Hoeven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BD9CB2-C94D-4164-89B1-A4C25C73320A}"/>
</file>

<file path=customXml/itemProps2.xml><?xml version="1.0" encoding="utf-8"?>
<ds:datastoreItem xmlns:ds="http://schemas.openxmlformats.org/officeDocument/2006/customXml" ds:itemID="{F3229C69-E9C8-4BD8-B511-C3E5925C984A}">
  <ds:schemaRefs>
    <ds:schemaRef ds:uri="334aaa47-b2cf-4ccc-8df3-e4d1c5647671"/>
    <ds:schemaRef ds:uri="6ff019a3-d730-46d1-a490-cea2837c6202"/>
    <ds:schemaRef ds:uri="7509cc8b-5556-402b-b32b-f0f5b016aaa2"/>
    <ds:schemaRef ds:uri="dcdcec69-8a07-4459-b77e-fcfe06e4af8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F8F1B8-0D18-4C06-9C47-023B9050B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174</Words>
  <Application>Microsoft Office PowerPoint</Application>
  <PresentationFormat>Breedbeeld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</dc:creator>
  <cp:lastModifiedBy>Hanneke</cp:lastModifiedBy>
  <cp:revision>262</cp:revision>
  <dcterms:created xsi:type="dcterms:W3CDTF">2023-02-06T08:20:03Z</dcterms:created>
  <dcterms:modified xsi:type="dcterms:W3CDTF">2024-05-07T09:36:01Z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0x010100542B45F18FBEF746B89E8D2E1333C18C</vt:lpwstr>
  </property>
  <property fmtid="{D5CDD505-2E9C-101B-9397-08002B2CF9AE}" pid="3" name="MediaServiceImageTags">
    <vt:lpwstr/>
  </property>
</Properties>
</file>