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723" r:id="rId5"/>
    <p:sldId id="3722" r:id="rId6"/>
    <p:sldId id="3726" r:id="rId7"/>
    <p:sldId id="372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25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91EE12-D640-50EF-7775-B29FAAACC9DF}" name="Rombout J. (Jeroen)" initials="RJ(" userId="S::J.Rombout@zoetermeer.nl::210444ed-9912-49ee-8598-c81634e51939" providerId="AD"/>
  <p188:author id="{A4551D16-47BC-8B69-4DFF-3AEEA63232ED}" name="Wijnen, BLA (Bart)" initials="W(" userId="S::bart.wijnen_stedin.net#ext#@zoetermeer.onmicrosoft.com::7e6ef1ff-4621-4bc3-bf73-f364494c2c35" providerId="AD"/>
  <p188:author id="{7BC8B328-E15D-2314-3E8E-104D1999BEBD}" name="Hanneke" initials="H" userId="Hanneke" providerId="None"/>
  <p188:author id="{D9BF2C83-8F1D-8140-4D95-C28E3605B24F}" name="Croo A.A. de (Annette)" initials="CAd(" userId="S::A.A.de.Croo@zoetermeer.nl::5e06d9af-e0a2-4f30-93eb-efce845da35e" providerId="AD"/>
  <p188:author id="{A12279BF-7FEF-44F5-5ED0-227ACCEFD53C}" name="Henri van de Zande" initials="HZ" userId="S::henri.vandezande_mijnaansluiting.org#ext#@zoetermeer.onmicrosoft.com::62a0adb4-e0cf-4661-8ed3-ee2bbf764b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3"/>
    <a:srgbClr val="F49E30"/>
    <a:srgbClr val="F7BE71"/>
    <a:srgbClr val="CBE0FF"/>
    <a:srgbClr val="21BBEE"/>
    <a:srgbClr val="B05395"/>
    <a:srgbClr val="BC35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4D2C0-D186-5C47-3F83-5492FEE3B9AC}" v="139" dt="2024-05-07T09:22:58.9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984" y="126"/>
      </p:cViewPr>
      <p:guideLst>
        <p:guide orient="horz" pos="255"/>
        <p:guide pos="2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fje Emmaneel-van Woerkom" userId="S::eefje.vanwoerkom@mijnaansluiting.org::5ba0c12f-243c-4ceb-b82f-8e60d40f9fb5" providerId="AD" clId="Web-{4257EEC3-19AA-864B-EB56-12D0F905D637}"/>
    <pc:docChg chg="addSld modSld sldOrd addMainMaster modMainMaster">
      <pc:chgData name="Eefje Emmaneel-van Woerkom" userId="S::eefje.vanwoerkom@mijnaansluiting.org::5ba0c12f-243c-4ceb-b82f-8e60d40f9fb5" providerId="AD" clId="Web-{4257EEC3-19AA-864B-EB56-12D0F905D637}" dt="2024-01-15T14:05:15.144" v="107" actId="20577"/>
      <pc:docMkLst>
        <pc:docMk/>
      </pc:docMkLst>
      <pc:sldChg chg="modSp">
        <pc:chgData name="Eefje Emmaneel-van Woerkom" userId="S::eefje.vanwoerkom@mijnaansluiting.org::5ba0c12f-243c-4ceb-b82f-8e60d40f9fb5" providerId="AD" clId="Web-{4257EEC3-19AA-864B-EB56-12D0F905D637}" dt="2024-01-15T14:03:45.731" v="33"/>
        <pc:sldMkLst>
          <pc:docMk/>
          <pc:sldMk cId="2139034480" sldId="257"/>
        </pc:sldMkLst>
        <pc:graphicFrameChg chg="mod modGraphic">
          <ac:chgData name="Eefje Emmaneel-van Woerkom" userId="S::eefje.vanwoerkom@mijnaansluiting.org::5ba0c12f-243c-4ceb-b82f-8e60d40f9fb5" providerId="AD" clId="Web-{4257EEC3-19AA-864B-EB56-12D0F905D637}" dt="2024-01-15T14:03:45.731" v="33"/>
          <ac:graphicFrameMkLst>
            <pc:docMk/>
            <pc:sldMk cId="2139034480" sldId="257"/>
            <ac:graphicFrameMk id="3" creationId="{4BBE1973-91D6-6797-83FD-53B477A9FFAE}"/>
          </ac:graphicFrameMkLst>
        </pc:graphicFrameChg>
      </pc:sldChg>
      <pc:sldChg chg="addSp delSp modSp add">
        <pc:chgData name="Eefje Emmaneel-van Woerkom" userId="S::eefje.vanwoerkom@mijnaansluiting.org::5ba0c12f-243c-4ceb-b82f-8e60d40f9fb5" providerId="AD" clId="Web-{4257EEC3-19AA-864B-EB56-12D0F905D637}" dt="2024-01-15T14:05:15.144" v="107" actId="20577"/>
        <pc:sldMkLst>
          <pc:docMk/>
          <pc:sldMk cId="2037515769" sldId="3722"/>
        </pc:sldMkLst>
        <pc:spChg chg="add mod">
          <ac:chgData name="Eefje Emmaneel-van Woerkom" userId="S::eefje.vanwoerkom@mijnaansluiting.org::5ba0c12f-243c-4ceb-b82f-8e60d40f9fb5" providerId="AD" clId="Web-{4257EEC3-19AA-864B-EB56-12D0F905D637}" dt="2024-01-15T14:05:15.144" v="107" actId="20577"/>
          <ac:spMkLst>
            <pc:docMk/>
            <pc:sldMk cId="2037515769" sldId="3722"/>
            <ac:spMk id="2" creationId="{89E83F95-AA14-3D8F-A896-7FD3F818070B}"/>
          </ac:spMkLst>
        </pc:spChg>
        <pc:spChg chg="mod">
          <ac:chgData name="Eefje Emmaneel-van Woerkom" userId="S::eefje.vanwoerkom@mijnaansluiting.org::5ba0c12f-243c-4ceb-b82f-8e60d40f9fb5" providerId="AD" clId="Web-{4257EEC3-19AA-864B-EB56-12D0F905D637}" dt="2024-01-15T14:04:35.094" v="93"/>
          <ac:spMkLst>
            <pc:docMk/>
            <pc:sldMk cId="2037515769" sldId="3722"/>
            <ac:spMk id="200" creationId="{00000000-0000-0000-0000-000000000000}"/>
          </ac:spMkLst>
        </pc:spChg>
        <pc:spChg chg="del">
          <ac:chgData name="Eefje Emmaneel-van Woerkom" userId="S::eefje.vanwoerkom@mijnaansluiting.org::5ba0c12f-243c-4ceb-b82f-8e60d40f9fb5" providerId="AD" clId="Web-{4257EEC3-19AA-864B-EB56-12D0F905D637}" dt="2024-01-15T14:04:51.001" v="101"/>
          <ac:spMkLst>
            <pc:docMk/>
            <pc:sldMk cId="2037515769" sldId="3722"/>
            <ac:spMk id="202" creationId="{00000000-0000-0000-0000-000000000000}"/>
          </ac:spMkLst>
        </pc:spChg>
        <pc:picChg chg="mod modCrop">
          <ac:chgData name="Eefje Emmaneel-van Woerkom" userId="S::eefje.vanwoerkom@mijnaansluiting.org::5ba0c12f-243c-4ceb-b82f-8e60d40f9fb5" providerId="AD" clId="Web-{4257EEC3-19AA-864B-EB56-12D0F905D637}" dt="2024-01-15T14:04:55.017" v="102" actId="1076"/>
          <ac:picMkLst>
            <pc:docMk/>
            <pc:sldMk cId="2037515769" sldId="3722"/>
            <ac:picMk id="203" creationId="{00000000-0000-0000-0000-000000000000}"/>
          </ac:picMkLst>
        </pc:picChg>
      </pc:sldChg>
      <pc:sldChg chg="modSp add">
        <pc:chgData name="Eefje Emmaneel-van Woerkom" userId="S::eefje.vanwoerkom@mijnaansluiting.org::5ba0c12f-243c-4ceb-b82f-8e60d40f9fb5" providerId="AD" clId="Web-{4257EEC3-19AA-864B-EB56-12D0F905D637}" dt="2024-01-15T14:04:13.264" v="80" actId="1076"/>
        <pc:sldMkLst>
          <pc:docMk/>
          <pc:sldMk cId="639459692" sldId="3723"/>
        </pc:sldMkLst>
        <pc:spChg chg="mod">
          <ac:chgData name="Eefje Emmaneel-van Woerkom" userId="S::eefje.vanwoerkom@mijnaansluiting.org::5ba0c12f-243c-4ceb-b82f-8e60d40f9fb5" providerId="AD" clId="Web-{4257EEC3-19AA-864B-EB56-12D0F905D637}" dt="2024-01-15T14:04:13.264" v="80" actId="1076"/>
          <ac:spMkLst>
            <pc:docMk/>
            <pc:sldMk cId="639459692" sldId="3723"/>
            <ac:spMk id="178" creationId="{00000000-0000-0000-0000-000000000000}"/>
          </ac:spMkLst>
        </pc:spChg>
      </pc:sldChg>
      <pc:sldChg chg="add ord">
        <pc:chgData name="Eefje Emmaneel-van Woerkom" userId="S::eefje.vanwoerkom@mijnaansluiting.org::5ba0c12f-243c-4ceb-b82f-8e60d40f9fb5" providerId="AD" clId="Web-{4257EEC3-19AA-864B-EB56-12D0F905D637}" dt="2024-01-15T14:03:37.527" v="3"/>
        <pc:sldMkLst>
          <pc:docMk/>
          <pc:sldMk cId="1767104681" sldId="3724"/>
        </pc:sldMkLst>
      </pc:sldChg>
      <pc:sldMasterChg chg="add addSldLayout">
        <pc:chgData name="Eefje Emmaneel-van Woerkom" userId="S::eefje.vanwoerkom@mijnaansluiting.org::5ba0c12f-243c-4ceb-b82f-8e60d40f9fb5" providerId="AD" clId="Web-{4257EEC3-19AA-864B-EB56-12D0F905D637}" dt="2024-01-15T14:03:27.167" v="0"/>
        <pc:sldMasterMkLst>
          <pc:docMk/>
          <pc:sldMasterMk cId="0" sldId="2147483648"/>
        </pc:sldMasterMkLst>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49"/>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0"/>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1"/>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2"/>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3"/>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4"/>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5"/>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6"/>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7"/>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8"/>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59"/>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60"/>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61"/>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62"/>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63"/>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64"/>
          </pc:sldLayoutMkLst>
        </pc:sldLayoutChg>
        <pc:sldLayoutChg chg="add">
          <pc:chgData name="Eefje Emmaneel-van Woerkom" userId="S::eefje.vanwoerkom@mijnaansluiting.org::5ba0c12f-243c-4ceb-b82f-8e60d40f9fb5" providerId="AD" clId="Web-{4257EEC3-19AA-864B-EB56-12D0F905D637}" dt="2024-01-15T14:03:27.167" v="0"/>
          <pc:sldLayoutMkLst>
            <pc:docMk/>
            <pc:sldMasterMk cId="0" sldId="2147483648"/>
            <pc:sldLayoutMk cId="0" sldId="2147483665"/>
          </pc:sldLayoutMkLst>
        </pc:sldLayoutChg>
      </pc:sldMasterChg>
      <pc:sldMasterChg chg="replId modSldLayout">
        <pc:chgData name="Eefje Emmaneel-van Woerkom" userId="S::eefje.vanwoerkom@mijnaansluiting.org::5ba0c12f-243c-4ceb-b82f-8e60d40f9fb5" providerId="AD" clId="Web-{4257EEC3-19AA-864B-EB56-12D0F905D637}" dt="2024-01-15T14:03:27.167" v="0"/>
        <pc:sldMasterMkLst>
          <pc:docMk/>
          <pc:sldMasterMk cId="2309257486" sldId="2147483679"/>
        </pc:sldMasterMkLst>
        <pc:sldLayoutChg chg="replId">
          <pc:chgData name="Eefje Emmaneel-van Woerkom" userId="S::eefje.vanwoerkom@mijnaansluiting.org::5ba0c12f-243c-4ceb-b82f-8e60d40f9fb5" providerId="AD" clId="Web-{4257EEC3-19AA-864B-EB56-12D0F905D637}" dt="2024-01-15T14:03:27.167" v="0"/>
          <pc:sldLayoutMkLst>
            <pc:docMk/>
            <pc:sldMasterMk cId="2309257486" sldId="2147483679"/>
            <pc:sldLayoutMk cId="3989171085" sldId="2147483680"/>
          </pc:sldLayoutMkLst>
        </pc:sldLayoutChg>
        <pc:sldLayoutChg chg="replId">
          <pc:chgData name="Eefje Emmaneel-van Woerkom" userId="S::eefje.vanwoerkom@mijnaansluiting.org::5ba0c12f-243c-4ceb-b82f-8e60d40f9fb5" providerId="AD" clId="Web-{4257EEC3-19AA-864B-EB56-12D0F905D637}" dt="2024-01-15T14:03:27.167" v="0"/>
          <pc:sldLayoutMkLst>
            <pc:docMk/>
            <pc:sldMasterMk cId="2309257486" sldId="2147483679"/>
            <pc:sldLayoutMk cId="2586748643" sldId="2147483681"/>
          </pc:sldLayoutMkLst>
        </pc:sldLayoutChg>
        <pc:sldLayoutChg chg="replId">
          <pc:chgData name="Eefje Emmaneel-van Woerkom" userId="S::eefje.vanwoerkom@mijnaansluiting.org::5ba0c12f-243c-4ceb-b82f-8e60d40f9fb5" providerId="AD" clId="Web-{4257EEC3-19AA-864B-EB56-12D0F905D637}" dt="2024-01-15T14:03:27.167" v="0"/>
          <pc:sldLayoutMkLst>
            <pc:docMk/>
            <pc:sldMasterMk cId="2309257486" sldId="2147483679"/>
            <pc:sldLayoutMk cId="699884479" sldId="2147483682"/>
          </pc:sldLayoutMkLst>
        </pc:sldLayoutChg>
        <pc:sldLayoutChg chg="replId">
          <pc:chgData name="Eefje Emmaneel-van Woerkom" userId="S::eefje.vanwoerkom@mijnaansluiting.org::5ba0c12f-243c-4ceb-b82f-8e60d40f9fb5" providerId="AD" clId="Web-{4257EEC3-19AA-864B-EB56-12D0F905D637}" dt="2024-01-15T14:03:27.167" v="0"/>
          <pc:sldLayoutMkLst>
            <pc:docMk/>
            <pc:sldMasterMk cId="2309257486" sldId="2147483679"/>
            <pc:sldLayoutMk cId="2249515405" sldId="2147483683"/>
          </pc:sldLayoutMkLst>
        </pc:sldLayoutChg>
      </pc:sldMasterChg>
    </pc:docChg>
  </pc:docChgLst>
  <pc:docChgLst>
    <pc:chgData name="Eefje Emmaneel-van Woerkom" userId="S::eefje.vanwoerkom@mijnaansluiting.org::5ba0c12f-243c-4ceb-b82f-8e60d40f9fb5" providerId="AD" clId="Web-{7CEF89FB-9F80-6DEE-8C21-801235FBA331}"/>
    <pc:docChg chg="modSld">
      <pc:chgData name="Eefje Emmaneel-van Woerkom" userId="S::eefje.vanwoerkom@mijnaansluiting.org::5ba0c12f-243c-4ceb-b82f-8e60d40f9fb5" providerId="AD" clId="Web-{7CEF89FB-9F80-6DEE-8C21-801235FBA331}" dt="2024-01-15T15:27:14.558" v="0" actId="1076"/>
      <pc:docMkLst>
        <pc:docMk/>
      </pc:docMkLst>
      <pc:sldChg chg="modSp">
        <pc:chgData name="Eefje Emmaneel-van Woerkom" userId="S::eefje.vanwoerkom@mijnaansluiting.org::5ba0c12f-243c-4ceb-b82f-8e60d40f9fb5" providerId="AD" clId="Web-{7CEF89FB-9F80-6DEE-8C21-801235FBA331}" dt="2024-01-15T15:27:14.558" v="0" actId="1076"/>
        <pc:sldMkLst>
          <pc:docMk/>
          <pc:sldMk cId="1564421291" sldId="3731"/>
        </pc:sldMkLst>
        <pc:spChg chg="mod">
          <ac:chgData name="Eefje Emmaneel-van Woerkom" userId="S::eefje.vanwoerkom@mijnaansluiting.org::5ba0c12f-243c-4ceb-b82f-8e60d40f9fb5" providerId="AD" clId="Web-{7CEF89FB-9F80-6DEE-8C21-801235FBA331}" dt="2024-01-15T15:27:14.558" v="0" actId="1076"/>
          <ac:spMkLst>
            <pc:docMk/>
            <pc:sldMk cId="1564421291" sldId="3731"/>
            <ac:spMk id="219" creationId="{D5299E1E-C628-BE65-93D7-E4D3F4AF05A3}"/>
          </ac:spMkLst>
        </pc:spChg>
      </pc:sldChg>
    </pc:docChg>
  </pc:docChgLst>
  <pc:docChgLst>
    <pc:chgData name="Henri van de Zande" userId="bfb26863-f23a-43e9-b6cf-e7cd82a429b5" providerId="ADAL" clId="{3BE70C62-776A-4BBC-AE3A-81FE11B79059}"/>
    <pc:docChg chg="undo custSel addSld delSld modSld sldOrd">
      <pc:chgData name="Henri van de Zande" userId="bfb26863-f23a-43e9-b6cf-e7cd82a429b5" providerId="ADAL" clId="{3BE70C62-776A-4BBC-AE3A-81FE11B79059}" dt="2023-12-12T11:46:21.089" v="1648" actId="20577"/>
      <pc:docMkLst>
        <pc:docMk/>
      </pc:docMkLst>
      <pc:sldChg chg="mod modShow">
        <pc:chgData name="Henri van de Zande" userId="bfb26863-f23a-43e9-b6cf-e7cd82a429b5" providerId="ADAL" clId="{3BE70C62-776A-4BBC-AE3A-81FE11B79059}" dt="2023-12-07T20:39:31.679" v="1231" actId="729"/>
        <pc:sldMkLst>
          <pc:docMk/>
          <pc:sldMk cId="0" sldId="3701"/>
        </pc:sldMkLst>
      </pc:sldChg>
      <pc:sldChg chg="modSp mod">
        <pc:chgData name="Henri van de Zande" userId="bfb26863-f23a-43e9-b6cf-e7cd82a429b5" providerId="ADAL" clId="{3BE70C62-776A-4BBC-AE3A-81FE11B79059}" dt="2023-12-07T12:33:34.348" v="45" actId="122"/>
        <pc:sldMkLst>
          <pc:docMk/>
          <pc:sldMk cId="2012862485" sldId="3705"/>
        </pc:sldMkLst>
        <pc:spChg chg="mod">
          <ac:chgData name="Henri van de Zande" userId="bfb26863-f23a-43e9-b6cf-e7cd82a429b5" providerId="ADAL" clId="{3BE70C62-776A-4BBC-AE3A-81FE11B79059}" dt="2023-12-07T12:33:34.348" v="45" actId="122"/>
          <ac:spMkLst>
            <pc:docMk/>
            <pc:sldMk cId="2012862485" sldId="3705"/>
            <ac:spMk id="2" creationId="{CFCCCBEE-A92C-8036-6A73-46D07F8ED4A3}"/>
          </ac:spMkLst>
        </pc:spChg>
      </pc:sldChg>
      <pc:sldChg chg="addSp delSp modSp del mod ord">
        <pc:chgData name="Henri van de Zande" userId="bfb26863-f23a-43e9-b6cf-e7cd82a429b5" providerId="ADAL" clId="{3BE70C62-776A-4BBC-AE3A-81FE11B79059}" dt="2023-12-07T20:37:20.561" v="1222" actId="2696"/>
        <pc:sldMkLst>
          <pc:docMk/>
          <pc:sldMk cId="1889320854" sldId="3718"/>
        </pc:sldMkLst>
        <pc:spChg chg="add mod">
          <ac:chgData name="Henri van de Zande" userId="bfb26863-f23a-43e9-b6cf-e7cd82a429b5" providerId="ADAL" clId="{3BE70C62-776A-4BBC-AE3A-81FE11B79059}" dt="2023-12-07T12:56:17.501" v="953" actId="20577"/>
          <ac:spMkLst>
            <pc:docMk/>
            <pc:sldMk cId="1889320854" sldId="3718"/>
            <ac:spMk id="2" creationId="{12A6BC1D-1944-C4A6-B0CA-80D8E229FDA5}"/>
          </ac:spMkLst>
        </pc:spChg>
        <pc:spChg chg="del mod">
          <ac:chgData name="Henri van de Zande" userId="bfb26863-f23a-43e9-b6cf-e7cd82a429b5" providerId="ADAL" clId="{3BE70C62-776A-4BBC-AE3A-81FE11B79059}" dt="2023-12-07T12:51:28.362" v="887" actId="478"/>
          <ac:spMkLst>
            <pc:docMk/>
            <pc:sldMk cId="1889320854" sldId="3718"/>
            <ac:spMk id="3" creationId="{996C1F03-871B-E401-E6DD-DF8F7B7CF634}"/>
          </ac:spMkLst>
        </pc:spChg>
        <pc:spChg chg="del mod">
          <ac:chgData name="Henri van de Zande" userId="bfb26863-f23a-43e9-b6cf-e7cd82a429b5" providerId="ADAL" clId="{3BE70C62-776A-4BBC-AE3A-81FE11B79059}" dt="2023-12-07T12:47:05.249" v="784" actId="478"/>
          <ac:spMkLst>
            <pc:docMk/>
            <pc:sldMk cId="1889320854" sldId="3718"/>
            <ac:spMk id="5" creationId="{27DB9B3C-995C-906B-6555-4046B1DA7A27}"/>
          </ac:spMkLst>
        </pc:spChg>
        <pc:spChg chg="del">
          <ac:chgData name="Henri van de Zande" userId="bfb26863-f23a-43e9-b6cf-e7cd82a429b5" providerId="ADAL" clId="{3BE70C62-776A-4BBC-AE3A-81FE11B79059}" dt="2023-12-07T12:47:06.051" v="785" actId="478"/>
          <ac:spMkLst>
            <pc:docMk/>
            <pc:sldMk cId="1889320854" sldId="3718"/>
            <ac:spMk id="6" creationId="{4D126264-4A24-BEB6-774E-50F6F62F202C}"/>
          </ac:spMkLst>
        </pc:spChg>
        <pc:spChg chg="del">
          <ac:chgData name="Henri van de Zande" userId="bfb26863-f23a-43e9-b6cf-e7cd82a429b5" providerId="ADAL" clId="{3BE70C62-776A-4BBC-AE3A-81FE11B79059}" dt="2023-12-07T12:47:06.901" v="786" actId="478"/>
          <ac:spMkLst>
            <pc:docMk/>
            <pc:sldMk cId="1889320854" sldId="3718"/>
            <ac:spMk id="7" creationId="{77B29E5E-CA38-807A-49A6-386E7328FCB4}"/>
          </ac:spMkLst>
        </pc:spChg>
        <pc:spChg chg="del mod">
          <ac:chgData name="Henri van de Zande" userId="bfb26863-f23a-43e9-b6cf-e7cd82a429b5" providerId="ADAL" clId="{3BE70C62-776A-4BBC-AE3A-81FE11B79059}" dt="2023-12-07T12:47:08.523" v="788" actId="478"/>
          <ac:spMkLst>
            <pc:docMk/>
            <pc:sldMk cId="1889320854" sldId="3718"/>
            <ac:spMk id="8" creationId="{567E9CE2-550D-EB82-6B0F-07589F1B7437}"/>
          </ac:spMkLst>
        </pc:spChg>
        <pc:spChg chg="add mod">
          <ac:chgData name="Henri van de Zande" userId="bfb26863-f23a-43e9-b6cf-e7cd82a429b5" providerId="ADAL" clId="{3BE70C62-776A-4BBC-AE3A-81FE11B79059}" dt="2023-12-07T12:56:24.563" v="956" actId="20577"/>
          <ac:spMkLst>
            <pc:docMk/>
            <pc:sldMk cId="1889320854" sldId="3718"/>
            <ac:spMk id="9" creationId="{344FC5B4-F50D-B118-632E-B89866ECD932}"/>
          </ac:spMkLst>
        </pc:spChg>
        <pc:spChg chg="mod">
          <ac:chgData name="Henri van de Zande" userId="bfb26863-f23a-43e9-b6cf-e7cd82a429b5" providerId="ADAL" clId="{3BE70C62-776A-4BBC-AE3A-81FE11B79059}" dt="2023-12-07T12:53:17.906" v="922" actId="1076"/>
          <ac:spMkLst>
            <pc:docMk/>
            <pc:sldMk cId="1889320854" sldId="3718"/>
            <ac:spMk id="10" creationId="{5F19D656-280F-099A-C18B-54F89D1582E9}"/>
          </ac:spMkLst>
        </pc:spChg>
        <pc:spChg chg="mod">
          <ac:chgData name="Henri van de Zande" userId="bfb26863-f23a-43e9-b6cf-e7cd82a429b5" providerId="ADAL" clId="{3BE70C62-776A-4BBC-AE3A-81FE11B79059}" dt="2023-12-07T13:06:51.105" v="983" actId="20577"/>
          <ac:spMkLst>
            <pc:docMk/>
            <pc:sldMk cId="1889320854" sldId="3718"/>
            <ac:spMk id="11" creationId="{5EC2027D-EFA5-D8D7-CBFE-149A4D2E3749}"/>
          </ac:spMkLst>
        </pc:spChg>
        <pc:spChg chg="mod">
          <ac:chgData name="Henri van de Zande" userId="bfb26863-f23a-43e9-b6cf-e7cd82a429b5" providerId="ADAL" clId="{3BE70C62-776A-4BBC-AE3A-81FE11B79059}" dt="2023-12-07T12:52:46.056" v="919" actId="1076"/>
          <ac:spMkLst>
            <pc:docMk/>
            <pc:sldMk cId="1889320854" sldId="3718"/>
            <ac:spMk id="12" creationId="{C45E5BC0-7CCD-2074-5DCC-5B7458E74F00}"/>
          </ac:spMkLst>
        </pc:spChg>
        <pc:spChg chg="mod">
          <ac:chgData name="Henri van de Zande" userId="bfb26863-f23a-43e9-b6cf-e7cd82a429b5" providerId="ADAL" clId="{3BE70C62-776A-4BBC-AE3A-81FE11B79059}" dt="2023-12-07T12:52:46.056" v="919" actId="1076"/>
          <ac:spMkLst>
            <pc:docMk/>
            <pc:sldMk cId="1889320854" sldId="3718"/>
            <ac:spMk id="13" creationId="{C2C46B6A-F5E4-4FA1-433D-EA14C8CC546B}"/>
          </ac:spMkLst>
        </pc:spChg>
        <pc:spChg chg="mod">
          <ac:chgData name="Henri van de Zande" userId="bfb26863-f23a-43e9-b6cf-e7cd82a429b5" providerId="ADAL" clId="{3BE70C62-776A-4BBC-AE3A-81FE11B79059}" dt="2023-12-07T12:52:46.056" v="919" actId="1076"/>
          <ac:spMkLst>
            <pc:docMk/>
            <pc:sldMk cId="1889320854" sldId="3718"/>
            <ac:spMk id="14" creationId="{C2DC88A6-FB66-5FC6-8D8B-7D29B06EBC69}"/>
          </ac:spMkLst>
        </pc:spChg>
        <pc:spChg chg="add del mod">
          <ac:chgData name="Henri van de Zande" userId="bfb26863-f23a-43e9-b6cf-e7cd82a429b5" providerId="ADAL" clId="{3BE70C62-776A-4BBC-AE3A-81FE11B79059}" dt="2023-12-07T12:52:46.056" v="919" actId="1076"/>
          <ac:spMkLst>
            <pc:docMk/>
            <pc:sldMk cId="1889320854" sldId="3718"/>
            <ac:spMk id="15" creationId="{BE863A91-D80F-5416-BC9C-650F4210D0F6}"/>
          </ac:spMkLst>
        </pc:spChg>
        <pc:spChg chg="del">
          <ac:chgData name="Henri van de Zande" userId="bfb26863-f23a-43e9-b6cf-e7cd82a429b5" providerId="ADAL" clId="{3BE70C62-776A-4BBC-AE3A-81FE11B79059}" dt="2023-12-07T12:47:03.018" v="782" actId="478"/>
          <ac:spMkLst>
            <pc:docMk/>
            <pc:sldMk cId="1889320854" sldId="3718"/>
            <ac:spMk id="16" creationId="{D2C1F885-AFB9-7CE9-0372-7709D140CA38}"/>
          </ac:spMkLst>
        </pc:spChg>
        <pc:spChg chg="mod">
          <ac:chgData name="Henri van de Zande" userId="bfb26863-f23a-43e9-b6cf-e7cd82a429b5" providerId="ADAL" clId="{3BE70C62-776A-4BBC-AE3A-81FE11B79059}" dt="2023-12-07T12:54:05.344" v="936" actId="20577"/>
          <ac:spMkLst>
            <pc:docMk/>
            <pc:sldMk cId="1889320854" sldId="3718"/>
            <ac:spMk id="17" creationId="{82502B11-03D8-6C50-7B94-C6D290E5885A}"/>
          </ac:spMkLst>
        </pc:spChg>
        <pc:spChg chg="mod">
          <ac:chgData name="Henri van de Zande" userId="bfb26863-f23a-43e9-b6cf-e7cd82a429b5" providerId="ADAL" clId="{3BE70C62-776A-4BBC-AE3A-81FE11B79059}" dt="2023-12-07T12:54:26.200" v="937" actId="20577"/>
          <ac:spMkLst>
            <pc:docMk/>
            <pc:sldMk cId="1889320854" sldId="3718"/>
            <ac:spMk id="18" creationId="{7B14D52A-BE63-9082-381F-8362473D932A}"/>
          </ac:spMkLst>
        </pc:spChg>
        <pc:spChg chg="mod">
          <ac:chgData name="Henri van de Zande" userId="bfb26863-f23a-43e9-b6cf-e7cd82a429b5" providerId="ADAL" clId="{3BE70C62-776A-4BBC-AE3A-81FE11B79059}" dt="2023-12-07T12:54:29.280" v="938" actId="20577"/>
          <ac:spMkLst>
            <pc:docMk/>
            <pc:sldMk cId="1889320854" sldId="3718"/>
            <ac:spMk id="19" creationId="{3EFF9B64-EA5C-D7B4-177E-90B8FC3C7F56}"/>
          </ac:spMkLst>
        </pc:spChg>
        <pc:spChg chg="mod">
          <ac:chgData name="Henri van de Zande" userId="bfb26863-f23a-43e9-b6cf-e7cd82a429b5" providerId="ADAL" clId="{3BE70C62-776A-4BBC-AE3A-81FE11B79059}" dt="2023-12-07T12:55:57.946" v="943" actId="5793"/>
          <ac:spMkLst>
            <pc:docMk/>
            <pc:sldMk cId="1889320854" sldId="3718"/>
            <ac:spMk id="20" creationId="{50C13E5B-2D20-CF80-8185-2A4E56EF90E6}"/>
          </ac:spMkLst>
        </pc:spChg>
        <pc:spChg chg="mod">
          <ac:chgData name="Henri van de Zande" userId="bfb26863-f23a-43e9-b6cf-e7cd82a429b5" providerId="ADAL" clId="{3BE70C62-776A-4BBC-AE3A-81FE11B79059}" dt="2023-12-07T12:56:05.438" v="947" actId="5793"/>
          <ac:spMkLst>
            <pc:docMk/>
            <pc:sldMk cId="1889320854" sldId="3718"/>
            <ac:spMk id="21" creationId="{A00445B4-B590-D24B-98AF-36574F972E9A}"/>
          </ac:spMkLst>
        </pc:spChg>
        <pc:spChg chg="mod">
          <ac:chgData name="Henri van de Zande" userId="bfb26863-f23a-43e9-b6cf-e7cd82a429b5" providerId="ADAL" clId="{3BE70C62-776A-4BBC-AE3A-81FE11B79059}" dt="2023-12-07T12:56:09.190" v="949" actId="5793"/>
          <ac:spMkLst>
            <pc:docMk/>
            <pc:sldMk cId="1889320854" sldId="3718"/>
            <ac:spMk id="22" creationId="{4970F899-BEE9-64BA-854C-0BA68B253529}"/>
          </ac:spMkLst>
        </pc:spChg>
        <pc:spChg chg="mod">
          <ac:chgData name="Henri van de Zande" userId="bfb26863-f23a-43e9-b6cf-e7cd82a429b5" providerId="ADAL" clId="{3BE70C62-776A-4BBC-AE3A-81FE11B79059}" dt="2023-12-07T12:56:12.320" v="951" actId="5793"/>
          <ac:spMkLst>
            <pc:docMk/>
            <pc:sldMk cId="1889320854" sldId="3718"/>
            <ac:spMk id="23" creationId="{DBBF923D-94A0-ED86-2D14-5B4D143582EC}"/>
          </ac:spMkLst>
        </pc:spChg>
        <pc:spChg chg="mod">
          <ac:chgData name="Henri van de Zande" userId="bfb26863-f23a-43e9-b6cf-e7cd82a429b5" providerId="ADAL" clId="{3BE70C62-776A-4BBC-AE3A-81FE11B79059}" dt="2023-12-07T12:53:00.955" v="921" actId="1076"/>
          <ac:spMkLst>
            <pc:docMk/>
            <pc:sldMk cId="1889320854" sldId="3718"/>
            <ac:spMk id="24" creationId="{7391D705-0E87-0624-6467-FDEF7EFF112A}"/>
          </ac:spMkLst>
        </pc:spChg>
        <pc:spChg chg="mod">
          <ac:chgData name="Henri van de Zande" userId="bfb26863-f23a-43e9-b6cf-e7cd82a429b5" providerId="ADAL" clId="{3BE70C62-776A-4BBC-AE3A-81FE11B79059}" dt="2023-12-07T12:53:17.906" v="922" actId="1076"/>
          <ac:spMkLst>
            <pc:docMk/>
            <pc:sldMk cId="1889320854" sldId="3718"/>
            <ac:spMk id="25" creationId="{96BDD8F6-5FC7-B72D-81D6-0FA1739CC5DB}"/>
          </ac:spMkLst>
        </pc:spChg>
        <pc:spChg chg="add del mod">
          <ac:chgData name="Henri van de Zande" userId="bfb26863-f23a-43e9-b6cf-e7cd82a429b5" providerId="ADAL" clId="{3BE70C62-776A-4BBC-AE3A-81FE11B79059}" dt="2023-12-07T12:56:55.556" v="970" actId="1076"/>
          <ac:spMkLst>
            <pc:docMk/>
            <pc:sldMk cId="1889320854" sldId="3718"/>
            <ac:spMk id="26" creationId="{33598BD2-C21D-23B2-5969-F9DAE2AE9859}"/>
          </ac:spMkLst>
        </pc:spChg>
        <pc:spChg chg="mod">
          <ac:chgData name="Henri van de Zande" userId="bfb26863-f23a-43e9-b6cf-e7cd82a429b5" providerId="ADAL" clId="{3BE70C62-776A-4BBC-AE3A-81FE11B79059}" dt="2023-12-07T12:46:53.523" v="781" actId="20577"/>
          <ac:spMkLst>
            <pc:docMk/>
            <pc:sldMk cId="1889320854" sldId="3718"/>
            <ac:spMk id="27" creationId="{9B04569C-0422-E2D4-5637-BCCCD18CEB65}"/>
          </ac:spMkLst>
        </pc:spChg>
        <pc:spChg chg="add mod">
          <ac:chgData name="Henri van de Zande" userId="bfb26863-f23a-43e9-b6cf-e7cd82a429b5" providerId="ADAL" clId="{3BE70C62-776A-4BBC-AE3A-81FE11B79059}" dt="2023-12-07T12:56:49.048" v="965" actId="20577"/>
          <ac:spMkLst>
            <pc:docMk/>
            <pc:sldMk cId="1889320854" sldId="3718"/>
            <ac:spMk id="28" creationId="{163BBA02-101A-0F74-B51A-EEA2DE0BDAED}"/>
          </ac:spMkLst>
        </pc:spChg>
        <pc:spChg chg="add mod">
          <ac:chgData name="Henri van de Zande" userId="bfb26863-f23a-43e9-b6cf-e7cd82a429b5" providerId="ADAL" clId="{3BE70C62-776A-4BBC-AE3A-81FE11B79059}" dt="2023-12-07T12:53:57.775" v="935" actId="20577"/>
          <ac:spMkLst>
            <pc:docMk/>
            <pc:sldMk cId="1889320854" sldId="3718"/>
            <ac:spMk id="29" creationId="{6B3ECD72-61CC-9AAB-77AE-0B51C5B8858E}"/>
          </ac:spMkLst>
        </pc:spChg>
      </pc:sldChg>
      <pc:sldChg chg="modSp new mod">
        <pc:chgData name="Henri van de Zande" userId="bfb26863-f23a-43e9-b6cf-e7cd82a429b5" providerId="ADAL" clId="{3BE70C62-776A-4BBC-AE3A-81FE11B79059}" dt="2023-12-07T19:59:04.576" v="1051" actId="20577"/>
        <pc:sldMkLst>
          <pc:docMk/>
          <pc:sldMk cId="3266190936" sldId="3719"/>
        </pc:sldMkLst>
        <pc:spChg chg="mod">
          <ac:chgData name="Henri van de Zande" userId="bfb26863-f23a-43e9-b6cf-e7cd82a429b5" providerId="ADAL" clId="{3BE70C62-776A-4BBC-AE3A-81FE11B79059}" dt="2023-12-07T12:33:50.006" v="52" actId="20577"/>
          <ac:spMkLst>
            <pc:docMk/>
            <pc:sldMk cId="3266190936" sldId="3719"/>
            <ac:spMk id="2" creationId="{432E125D-8F23-18C2-D8DB-F18C6A39573A}"/>
          </ac:spMkLst>
        </pc:spChg>
        <pc:spChg chg="mod">
          <ac:chgData name="Henri van de Zande" userId="bfb26863-f23a-43e9-b6cf-e7cd82a429b5" providerId="ADAL" clId="{3BE70C62-776A-4BBC-AE3A-81FE11B79059}" dt="2023-12-07T19:59:04.576" v="1051" actId="20577"/>
          <ac:spMkLst>
            <pc:docMk/>
            <pc:sldMk cId="3266190936" sldId="3719"/>
            <ac:spMk id="3" creationId="{1C89AD0F-BD4A-257B-2799-E77037D5AD1D}"/>
          </ac:spMkLst>
        </pc:spChg>
      </pc:sldChg>
      <pc:sldChg chg="addSp delSp modSp new mod">
        <pc:chgData name="Henri van de Zande" userId="bfb26863-f23a-43e9-b6cf-e7cd82a429b5" providerId="ADAL" clId="{3BE70C62-776A-4BBC-AE3A-81FE11B79059}" dt="2023-12-07T20:58:30.911" v="1637" actId="20577"/>
        <pc:sldMkLst>
          <pc:docMk/>
          <pc:sldMk cId="3653491293" sldId="3720"/>
        </pc:sldMkLst>
        <pc:spChg chg="mod">
          <ac:chgData name="Henri van de Zande" userId="bfb26863-f23a-43e9-b6cf-e7cd82a429b5" providerId="ADAL" clId="{3BE70C62-776A-4BBC-AE3A-81FE11B79059}" dt="2023-12-07T20:19:59.673" v="1179" actId="1076"/>
          <ac:spMkLst>
            <pc:docMk/>
            <pc:sldMk cId="3653491293" sldId="3720"/>
            <ac:spMk id="2" creationId="{DE7EECE5-CD9B-1C61-5546-75B04F740D60}"/>
          </ac:spMkLst>
        </pc:spChg>
        <pc:spChg chg="mod">
          <ac:chgData name="Henri van de Zande" userId="bfb26863-f23a-43e9-b6cf-e7cd82a429b5" providerId="ADAL" clId="{3BE70C62-776A-4BBC-AE3A-81FE11B79059}" dt="2023-12-07T20:52:43.603" v="1591" actId="20577"/>
          <ac:spMkLst>
            <pc:docMk/>
            <pc:sldMk cId="3653491293" sldId="3720"/>
            <ac:spMk id="3" creationId="{2A0099C6-8E6C-8F10-8EF1-443597B13EAE}"/>
          </ac:spMkLst>
        </pc:spChg>
        <pc:spChg chg="add mod">
          <ac:chgData name="Henri van de Zande" userId="bfb26863-f23a-43e9-b6cf-e7cd82a429b5" providerId="ADAL" clId="{3BE70C62-776A-4BBC-AE3A-81FE11B79059}" dt="2023-12-07T20:58:30.911" v="1637" actId="20577"/>
          <ac:spMkLst>
            <pc:docMk/>
            <pc:sldMk cId="3653491293" sldId="3720"/>
            <ac:spMk id="5" creationId="{D31C42C7-6ED2-D252-C5F4-AC35ACF1FB53}"/>
          </ac:spMkLst>
        </pc:spChg>
        <pc:spChg chg="add del">
          <ac:chgData name="Henri van de Zande" userId="bfb26863-f23a-43e9-b6cf-e7cd82a429b5" providerId="ADAL" clId="{3BE70C62-776A-4BBC-AE3A-81FE11B79059}" dt="2023-12-07T20:15:32.969" v="1097" actId="11529"/>
          <ac:spMkLst>
            <pc:docMk/>
            <pc:sldMk cId="3653491293" sldId="3720"/>
            <ac:spMk id="6" creationId="{1E7416D5-0785-D149-C203-9277FEB9B584}"/>
          </ac:spMkLst>
        </pc:spChg>
        <pc:spChg chg="add mod">
          <ac:chgData name="Henri van de Zande" userId="bfb26863-f23a-43e9-b6cf-e7cd82a429b5" providerId="ADAL" clId="{3BE70C62-776A-4BBC-AE3A-81FE11B79059}" dt="2023-12-07T20:54:18.147" v="1601" actId="20577"/>
          <ac:spMkLst>
            <pc:docMk/>
            <pc:sldMk cId="3653491293" sldId="3720"/>
            <ac:spMk id="7" creationId="{20E1E434-9980-ED8F-F7BB-5CB387C10AEB}"/>
          </ac:spMkLst>
        </pc:spChg>
        <pc:spChg chg="add mod">
          <ac:chgData name="Henri van de Zande" userId="bfb26863-f23a-43e9-b6cf-e7cd82a429b5" providerId="ADAL" clId="{3BE70C62-776A-4BBC-AE3A-81FE11B79059}" dt="2023-12-07T20:54:09.838" v="1597" actId="20577"/>
          <ac:spMkLst>
            <pc:docMk/>
            <pc:sldMk cId="3653491293" sldId="3720"/>
            <ac:spMk id="8" creationId="{5B4648C9-EA73-5809-C23C-2D9F782128AA}"/>
          </ac:spMkLst>
        </pc:spChg>
        <pc:spChg chg="add mod">
          <ac:chgData name="Henri van de Zande" userId="bfb26863-f23a-43e9-b6cf-e7cd82a429b5" providerId="ADAL" clId="{3BE70C62-776A-4BBC-AE3A-81FE11B79059}" dt="2023-12-07T20:55:13.117" v="1628" actId="20577"/>
          <ac:spMkLst>
            <pc:docMk/>
            <pc:sldMk cId="3653491293" sldId="3720"/>
            <ac:spMk id="9" creationId="{83473407-4F85-B684-93BE-28DB5F0E6403}"/>
          </ac:spMkLst>
        </pc:spChg>
        <pc:spChg chg="add del mod ord">
          <ac:chgData name="Henri van de Zande" userId="bfb26863-f23a-43e9-b6cf-e7cd82a429b5" providerId="ADAL" clId="{3BE70C62-776A-4BBC-AE3A-81FE11B79059}" dt="2023-12-07T20:36:31.489" v="1219" actId="478"/>
          <ac:spMkLst>
            <pc:docMk/>
            <pc:sldMk cId="3653491293" sldId="3720"/>
            <ac:spMk id="10" creationId="{B216AE4A-440A-E48B-E671-02FC1557DA75}"/>
          </ac:spMkLst>
        </pc:spChg>
      </pc:sldChg>
      <pc:sldChg chg="modSp add mod">
        <pc:chgData name="Henri van de Zande" userId="bfb26863-f23a-43e9-b6cf-e7cd82a429b5" providerId="ADAL" clId="{3BE70C62-776A-4BBC-AE3A-81FE11B79059}" dt="2023-12-12T11:46:21.089" v="1648" actId="20577"/>
        <pc:sldMkLst>
          <pc:docMk/>
          <pc:sldMk cId="4153559572" sldId="3721"/>
        </pc:sldMkLst>
        <pc:spChg chg="mod">
          <ac:chgData name="Henri van de Zande" userId="bfb26863-f23a-43e9-b6cf-e7cd82a429b5" providerId="ADAL" clId="{3BE70C62-776A-4BBC-AE3A-81FE11B79059}" dt="2023-12-12T11:46:21.089" v="1648" actId="20577"/>
          <ac:spMkLst>
            <pc:docMk/>
            <pc:sldMk cId="4153559572" sldId="3721"/>
            <ac:spMk id="6" creationId="{4D126264-4A24-BEB6-774E-50F6F62F202C}"/>
          </ac:spMkLst>
        </pc:spChg>
        <pc:spChg chg="mod">
          <ac:chgData name="Henri van de Zande" userId="bfb26863-f23a-43e9-b6cf-e7cd82a429b5" providerId="ADAL" clId="{3BE70C62-776A-4BBC-AE3A-81FE11B79059}" dt="2023-12-07T12:54:57.786" v="939" actId="207"/>
          <ac:spMkLst>
            <pc:docMk/>
            <pc:sldMk cId="4153559572" sldId="3721"/>
            <ac:spMk id="10" creationId="{5F19D656-280F-099A-C18B-54F89D1582E9}"/>
          </ac:spMkLst>
        </pc:spChg>
        <pc:spChg chg="mod">
          <ac:chgData name="Henri van de Zande" userId="bfb26863-f23a-43e9-b6cf-e7cd82a429b5" providerId="ADAL" clId="{3BE70C62-776A-4BBC-AE3A-81FE11B79059}" dt="2023-12-07T20:40:04.339" v="1245" actId="20577"/>
          <ac:spMkLst>
            <pc:docMk/>
            <pc:sldMk cId="4153559572" sldId="3721"/>
            <ac:spMk id="11" creationId="{5EC2027D-EFA5-D8D7-CBFE-149A4D2E3749}"/>
          </ac:spMkLst>
        </pc:spChg>
        <pc:spChg chg="mod">
          <ac:chgData name="Henri van de Zande" userId="bfb26863-f23a-43e9-b6cf-e7cd82a429b5" providerId="ADAL" clId="{3BE70C62-776A-4BBC-AE3A-81FE11B79059}" dt="2023-12-07T12:55:40.591" v="941" actId="207"/>
          <ac:spMkLst>
            <pc:docMk/>
            <pc:sldMk cId="4153559572" sldId="3721"/>
            <ac:spMk id="12" creationId="{C45E5BC0-7CCD-2074-5DCC-5B7458E74F00}"/>
          </ac:spMkLst>
        </pc:spChg>
        <pc:spChg chg="mod">
          <ac:chgData name="Henri van de Zande" userId="bfb26863-f23a-43e9-b6cf-e7cd82a429b5" providerId="ADAL" clId="{3BE70C62-776A-4BBC-AE3A-81FE11B79059}" dt="2023-12-07T12:55:40.591" v="941" actId="207"/>
          <ac:spMkLst>
            <pc:docMk/>
            <pc:sldMk cId="4153559572" sldId="3721"/>
            <ac:spMk id="13" creationId="{C2C46B6A-F5E4-4FA1-433D-EA14C8CC546B}"/>
          </ac:spMkLst>
        </pc:spChg>
        <pc:spChg chg="mod">
          <ac:chgData name="Henri van de Zande" userId="bfb26863-f23a-43e9-b6cf-e7cd82a429b5" providerId="ADAL" clId="{3BE70C62-776A-4BBC-AE3A-81FE11B79059}" dt="2023-12-07T12:55:40.591" v="941" actId="207"/>
          <ac:spMkLst>
            <pc:docMk/>
            <pc:sldMk cId="4153559572" sldId="3721"/>
            <ac:spMk id="14" creationId="{C2DC88A6-FB66-5FC6-8D8B-7D29B06EBC69}"/>
          </ac:spMkLst>
        </pc:spChg>
        <pc:spChg chg="mod">
          <ac:chgData name="Henri van de Zande" userId="bfb26863-f23a-43e9-b6cf-e7cd82a429b5" providerId="ADAL" clId="{3BE70C62-776A-4BBC-AE3A-81FE11B79059}" dt="2023-12-07T12:55:40.591" v="941" actId="207"/>
          <ac:spMkLst>
            <pc:docMk/>
            <pc:sldMk cId="4153559572" sldId="3721"/>
            <ac:spMk id="15" creationId="{BE863A91-D80F-5416-BC9C-650F4210D0F6}"/>
          </ac:spMkLst>
        </pc:spChg>
        <pc:spChg chg="mod">
          <ac:chgData name="Henri van de Zande" userId="bfb26863-f23a-43e9-b6cf-e7cd82a429b5" providerId="ADAL" clId="{3BE70C62-776A-4BBC-AE3A-81FE11B79059}" dt="2023-12-07T12:54:57.786" v="939" actId="207"/>
          <ac:spMkLst>
            <pc:docMk/>
            <pc:sldMk cId="4153559572" sldId="3721"/>
            <ac:spMk id="17" creationId="{82502B11-03D8-6C50-7B94-C6D290E5885A}"/>
          </ac:spMkLst>
        </pc:spChg>
        <pc:spChg chg="mod">
          <ac:chgData name="Henri van de Zande" userId="bfb26863-f23a-43e9-b6cf-e7cd82a429b5" providerId="ADAL" clId="{3BE70C62-776A-4BBC-AE3A-81FE11B79059}" dt="2023-12-07T12:54:57.786" v="939" actId="207"/>
          <ac:spMkLst>
            <pc:docMk/>
            <pc:sldMk cId="4153559572" sldId="3721"/>
            <ac:spMk id="18" creationId="{7B14D52A-BE63-9082-381F-8362473D932A}"/>
          </ac:spMkLst>
        </pc:spChg>
        <pc:spChg chg="mod">
          <ac:chgData name="Henri van de Zande" userId="bfb26863-f23a-43e9-b6cf-e7cd82a429b5" providerId="ADAL" clId="{3BE70C62-776A-4BBC-AE3A-81FE11B79059}" dt="2023-12-07T12:54:57.786" v="939" actId="207"/>
          <ac:spMkLst>
            <pc:docMk/>
            <pc:sldMk cId="4153559572" sldId="3721"/>
            <ac:spMk id="19" creationId="{3EFF9B64-EA5C-D7B4-177E-90B8FC3C7F56}"/>
          </ac:spMkLst>
        </pc:spChg>
        <pc:spChg chg="mod ord">
          <ac:chgData name="Henri van de Zande" userId="bfb26863-f23a-43e9-b6cf-e7cd82a429b5" providerId="ADAL" clId="{3BE70C62-776A-4BBC-AE3A-81FE11B79059}" dt="2023-12-07T20:38:10.430" v="1226" actId="255"/>
          <ac:spMkLst>
            <pc:docMk/>
            <pc:sldMk cId="4153559572" sldId="3721"/>
            <ac:spMk id="20" creationId="{50C13E5B-2D20-CF80-8185-2A4E56EF90E6}"/>
          </ac:spMkLst>
        </pc:spChg>
        <pc:spChg chg="mod ord">
          <ac:chgData name="Henri van de Zande" userId="bfb26863-f23a-43e9-b6cf-e7cd82a429b5" providerId="ADAL" clId="{3BE70C62-776A-4BBC-AE3A-81FE11B79059}" dt="2023-12-07T20:38:16.622" v="1227" actId="255"/>
          <ac:spMkLst>
            <pc:docMk/>
            <pc:sldMk cId="4153559572" sldId="3721"/>
            <ac:spMk id="21" creationId="{A00445B4-B590-D24B-98AF-36574F972E9A}"/>
          </ac:spMkLst>
        </pc:spChg>
        <pc:spChg chg="mod ord">
          <ac:chgData name="Henri van de Zande" userId="bfb26863-f23a-43e9-b6cf-e7cd82a429b5" providerId="ADAL" clId="{3BE70C62-776A-4BBC-AE3A-81FE11B79059}" dt="2023-12-07T20:43:47.761" v="1261" actId="313"/>
          <ac:spMkLst>
            <pc:docMk/>
            <pc:sldMk cId="4153559572" sldId="3721"/>
            <ac:spMk id="22" creationId="{4970F899-BEE9-64BA-854C-0BA68B253529}"/>
          </ac:spMkLst>
        </pc:spChg>
        <pc:spChg chg="mod ord">
          <ac:chgData name="Henri van de Zande" userId="bfb26863-f23a-43e9-b6cf-e7cd82a429b5" providerId="ADAL" clId="{3BE70C62-776A-4BBC-AE3A-81FE11B79059}" dt="2023-12-07T20:38:33.818" v="1230" actId="255"/>
          <ac:spMkLst>
            <pc:docMk/>
            <pc:sldMk cId="4153559572" sldId="3721"/>
            <ac:spMk id="23" creationId="{DBBF923D-94A0-ED86-2D14-5B4D143582EC}"/>
          </ac:spMkLst>
        </pc:spChg>
        <pc:spChg chg="mod ord">
          <ac:chgData name="Henri van de Zande" userId="bfb26863-f23a-43e9-b6cf-e7cd82a429b5" providerId="ADAL" clId="{3BE70C62-776A-4BBC-AE3A-81FE11B79059}" dt="2023-12-07T20:37:56.147" v="1225" actId="166"/>
          <ac:spMkLst>
            <pc:docMk/>
            <pc:sldMk cId="4153559572" sldId="3721"/>
            <ac:spMk id="24" creationId="{7391D705-0E87-0624-6467-FDEF7EFF112A}"/>
          </ac:spMkLst>
        </pc:spChg>
        <pc:spChg chg="mod">
          <ac:chgData name="Henri van de Zande" userId="bfb26863-f23a-43e9-b6cf-e7cd82a429b5" providerId="ADAL" clId="{3BE70C62-776A-4BBC-AE3A-81FE11B79059}" dt="2023-12-07T12:54:57.786" v="939" actId="207"/>
          <ac:spMkLst>
            <pc:docMk/>
            <pc:sldMk cId="4153559572" sldId="3721"/>
            <ac:spMk id="25" creationId="{96BDD8F6-5FC7-B72D-81D6-0FA1739CC5DB}"/>
          </ac:spMkLst>
        </pc:spChg>
      </pc:sldChg>
    </pc:docChg>
  </pc:docChgLst>
  <pc:docChgLst>
    <pc:chgData name="Hanneke Zindel" userId="97cd04de-05a1-46bd-bf16-c34207baf738" providerId="ADAL" clId="{54442EAB-C9D1-45D3-A9F1-509431B772C4}"/>
    <pc:docChg chg="undo custSel addSld delSld modSld">
      <pc:chgData name="Hanneke Zindel" userId="97cd04de-05a1-46bd-bf16-c34207baf738" providerId="ADAL" clId="{54442EAB-C9D1-45D3-A9F1-509431B772C4}" dt="2024-04-22T13:51:32.344" v="2573" actId="47"/>
      <pc:docMkLst>
        <pc:docMk/>
      </pc:docMkLst>
      <pc:sldChg chg="addSp modSp mod">
        <pc:chgData name="Hanneke Zindel" userId="97cd04de-05a1-46bd-bf16-c34207baf738" providerId="ADAL" clId="{54442EAB-C9D1-45D3-A9F1-509431B772C4}" dt="2024-04-22T13:38:07.182" v="679" actId="20577"/>
        <pc:sldMkLst>
          <pc:docMk/>
          <pc:sldMk cId="2037515769" sldId="3722"/>
        </pc:sldMkLst>
        <pc:spChg chg="mod">
          <ac:chgData name="Hanneke Zindel" userId="97cd04de-05a1-46bd-bf16-c34207baf738" providerId="ADAL" clId="{54442EAB-C9D1-45D3-A9F1-509431B772C4}" dt="2024-04-22T13:38:07.182" v="679" actId="20577"/>
          <ac:spMkLst>
            <pc:docMk/>
            <pc:sldMk cId="2037515769" sldId="3722"/>
            <ac:spMk id="2" creationId="{89E83F95-AA14-3D8F-A896-7FD3F818070B}"/>
          </ac:spMkLst>
        </pc:spChg>
        <pc:spChg chg="add mod">
          <ac:chgData name="Hanneke Zindel" userId="97cd04de-05a1-46bd-bf16-c34207baf738" providerId="ADAL" clId="{54442EAB-C9D1-45D3-A9F1-509431B772C4}" dt="2024-04-22T13:37:55.701" v="659" actId="1076"/>
          <ac:spMkLst>
            <pc:docMk/>
            <pc:sldMk cId="2037515769" sldId="3722"/>
            <ac:spMk id="3" creationId="{845941F7-487C-8DB4-18F8-C1EB60992CF2}"/>
          </ac:spMkLst>
        </pc:spChg>
      </pc:sldChg>
      <pc:sldChg chg="del">
        <pc:chgData name="Hanneke Zindel" userId="97cd04de-05a1-46bd-bf16-c34207baf738" providerId="ADAL" clId="{54442EAB-C9D1-45D3-A9F1-509431B772C4}" dt="2024-04-22T13:51:21.277" v="2572" actId="47"/>
        <pc:sldMkLst>
          <pc:docMk/>
          <pc:sldMk cId="869499874" sldId="3725"/>
        </pc:sldMkLst>
      </pc:sldChg>
      <pc:sldChg chg="modSp mod">
        <pc:chgData name="Hanneke Zindel" userId="97cd04de-05a1-46bd-bf16-c34207baf738" providerId="ADAL" clId="{54442EAB-C9D1-45D3-A9F1-509431B772C4}" dt="2024-04-22T13:51:13.080" v="2571" actId="1076"/>
        <pc:sldMkLst>
          <pc:docMk/>
          <pc:sldMk cId="54221841" sldId="3726"/>
        </pc:sldMkLst>
        <pc:spChg chg="mod">
          <ac:chgData name="Hanneke Zindel" userId="97cd04de-05a1-46bd-bf16-c34207baf738" providerId="ADAL" clId="{54442EAB-C9D1-45D3-A9F1-509431B772C4}" dt="2024-04-22T13:51:13.080" v="2571" actId="1076"/>
          <ac:spMkLst>
            <pc:docMk/>
            <pc:sldMk cId="54221841" sldId="3726"/>
            <ac:spMk id="3" creationId="{8ADEA322-12D3-58BA-72FE-4E55919A146E}"/>
          </ac:spMkLst>
        </pc:spChg>
        <pc:spChg chg="mod">
          <ac:chgData name="Hanneke Zindel" userId="97cd04de-05a1-46bd-bf16-c34207baf738" providerId="ADAL" clId="{54442EAB-C9D1-45D3-A9F1-509431B772C4}" dt="2024-04-22T13:38:33.955" v="706" actId="20577"/>
          <ac:spMkLst>
            <pc:docMk/>
            <pc:sldMk cId="54221841" sldId="3726"/>
            <ac:spMk id="200" creationId="{00000000-0000-0000-0000-000000000000}"/>
          </ac:spMkLst>
        </pc:spChg>
        <pc:picChg chg="mod">
          <ac:chgData name="Hanneke Zindel" userId="97cd04de-05a1-46bd-bf16-c34207baf738" providerId="ADAL" clId="{54442EAB-C9D1-45D3-A9F1-509431B772C4}" dt="2024-04-22T13:38:26.706" v="680" actId="1076"/>
          <ac:picMkLst>
            <pc:docMk/>
            <pc:sldMk cId="54221841" sldId="3726"/>
            <ac:picMk id="203" creationId="{00000000-0000-0000-0000-000000000000}"/>
          </ac:picMkLst>
        </pc:picChg>
      </pc:sldChg>
      <pc:sldChg chg="new del">
        <pc:chgData name="Hanneke Zindel" userId="97cd04de-05a1-46bd-bf16-c34207baf738" providerId="ADAL" clId="{54442EAB-C9D1-45D3-A9F1-509431B772C4}" dt="2024-04-22T13:30:27.888" v="1" actId="680"/>
        <pc:sldMkLst>
          <pc:docMk/>
          <pc:sldMk cId="77503637" sldId="3727"/>
        </pc:sldMkLst>
      </pc:sldChg>
      <pc:sldChg chg="add del">
        <pc:chgData name="Hanneke Zindel" userId="97cd04de-05a1-46bd-bf16-c34207baf738" providerId="ADAL" clId="{54442EAB-C9D1-45D3-A9F1-509431B772C4}" dt="2024-04-22T13:51:32.344" v="2573" actId="47"/>
        <pc:sldMkLst>
          <pc:docMk/>
          <pc:sldMk cId="2602115883" sldId="3727"/>
        </pc:sldMkLst>
      </pc:sldChg>
    </pc:docChg>
  </pc:docChgLst>
  <pc:docChgLst>
    <pc:chgData name="Hanneke Zindel" userId="97cd04de-05a1-46bd-bf16-c34207baf738" providerId="ADAL" clId="{0AB3F9D8-53B2-4DE2-9187-7120308E858B}"/>
    <pc:docChg chg="addSld delSld modSld sldOrd">
      <pc:chgData name="Hanneke Zindel" userId="97cd04de-05a1-46bd-bf16-c34207baf738" providerId="ADAL" clId="{0AB3F9D8-53B2-4DE2-9187-7120308E858B}" dt="2023-12-21T09:50:30.349" v="230" actId="20577"/>
      <pc:docMkLst>
        <pc:docMk/>
      </pc:docMkLst>
      <pc:sldChg chg="add ord">
        <pc:chgData name="Hanneke Zindel" userId="97cd04de-05a1-46bd-bf16-c34207baf738" providerId="ADAL" clId="{0AB3F9D8-53B2-4DE2-9187-7120308E858B}" dt="2023-12-12T12:53:44.862" v="4"/>
        <pc:sldMkLst>
          <pc:docMk/>
          <pc:sldMk cId="2139034480" sldId="257"/>
        </pc:sldMkLst>
      </pc:sldChg>
      <pc:sldChg chg="del ord">
        <pc:chgData name="Hanneke Zindel" userId="97cd04de-05a1-46bd-bf16-c34207baf738" providerId="ADAL" clId="{0AB3F9D8-53B2-4DE2-9187-7120308E858B}" dt="2023-12-21T09:48:18.798" v="5" actId="47"/>
        <pc:sldMkLst>
          <pc:docMk/>
          <pc:sldMk cId="2012862485" sldId="3705"/>
        </pc:sldMkLst>
      </pc:sldChg>
      <pc:sldChg chg="addSp modSp mod">
        <pc:chgData name="Hanneke Zindel" userId="97cd04de-05a1-46bd-bf16-c34207baf738" providerId="ADAL" clId="{0AB3F9D8-53B2-4DE2-9187-7120308E858B}" dt="2023-12-21T09:50:30.349" v="230" actId="20577"/>
        <pc:sldMkLst>
          <pc:docMk/>
          <pc:sldMk cId="3266190936" sldId="3719"/>
        </pc:sldMkLst>
        <pc:spChg chg="add mod">
          <ac:chgData name="Hanneke Zindel" userId="97cd04de-05a1-46bd-bf16-c34207baf738" providerId="ADAL" clId="{0AB3F9D8-53B2-4DE2-9187-7120308E858B}" dt="2023-12-21T09:50:30.349" v="230" actId="20577"/>
          <ac:spMkLst>
            <pc:docMk/>
            <pc:sldMk cId="3266190936" sldId="3719"/>
            <ac:spMk id="5" creationId="{A43268C4-AEFF-F59D-495C-132D9CA7E41E}"/>
          </ac:spMkLst>
        </pc:spChg>
      </pc:sldChg>
      <pc:sldChg chg="addSp modSp mod">
        <pc:chgData name="Hanneke Zindel" userId="97cd04de-05a1-46bd-bf16-c34207baf738" providerId="ADAL" clId="{0AB3F9D8-53B2-4DE2-9187-7120308E858B}" dt="2023-12-21T09:49:45.687" v="167" actId="20577"/>
        <pc:sldMkLst>
          <pc:docMk/>
          <pc:sldMk cId="4153559572" sldId="3721"/>
        </pc:sldMkLst>
        <pc:spChg chg="add mod">
          <ac:chgData name="Hanneke Zindel" userId="97cd04de-05a1-46bd-bf16-c34207baf738" providerId="ADAL" clId="{0AB3F9D8-53B2-4DE2-9187-7120308E858B}" dt="2023-12-21T09:49:45.687" v="167" actId="20577"/>
          <ac:spMkLst>
            <pc:docMk/>
            <pc:sldMk cId="4153559572" sldId="3721"/>
            <ac:spMk id="2" creationId="{C576E7B5-9CCD-CA72-13D1-CA998556A2D7}"/>
          </ac:spMkLst>
        </pc:spChg>
      </pc:sldChg>
    </pc:docChg>
  </pc:docChgLst>
  <pc:docChgLst>
    <pc:chgData name="Henri van de Zande" userId="S::henri.vandezande@mijnaansluiting.org::bfb26863-f23a-43e9-b6cf-e7cd82a429b5" providerId="AD" clId="Web-{304AB4F8-94F3-233B-E8BD-1BEEDA833E3E}"/>
    <pc:docChg chg="modSld">
      <pc:chgData name="Henri van de Zande" userId="S::henri.vandezande@mijnaansluiting.org::bfb26863-f23a-43e9-b6cf-e7cd82a429b5" providerId="AD" clId="Web-{304AB4F8-94F3-233B-E8BD-1BEEDA833E3E}" dt="2024-01-19T15:23:56.484" v="19"/>
      <pc:docMkLst>
        <pc:docMk/>
      </pc:docMkLst>
      <pc:sldChg chg="modSp">
        <pc:chgData name="Henri van de Zande" userId="S::henri.vandezande@mijnaansluiting.org::bfb26863-f23a-43e9-b6cf-e7cd82a429b5" providerId="AD" clId="Web-{304AB4F8-94F3-233B-E8BD-1BEEDA833E3E}" dt="2024-01-19T15:23:56.484" v="19"/>
        <pc:sldMkLst>
          <pc:docMk/>
          <pc:sldMk cId="2139034480" sldId="257"/>
        </pc:sldMkLst>
        <pc:graphicFrameChg chg="mod modGraphic">
          <ac:chgData name="Henri van de Zande" userId="S::henri.vandezande@mijnaansluiting.org::bfb26863-f23a-43e9-b6cf-e7cd82a429b5" providerId="AD" clId="Web-{304AB4F8-94F3-233B-E8BD-1BEEDA833E3E}" dt="2024-01-19T15:23:56.484" v="19"/>
          <ac:graphicFrameMkLst>
            <pc:docMk/>
            <pc:sldMk cId="2139034480" sldId="257"/>
            <ac:graphicFrameMk id="3" creationId="{4BBE1973-91D6-6797-83FD-53B477A9FFAE}"/>
          </ac:graphicFrameMkLst>
        </pc:graphicFrameChg>
      </pc:sldChg>
    </pc:docChg>
  </pc:docChgLst>
  <pc:docChgLst>
    <pc:chgData name="Fieke Van Woerkom" userId="S::fieke.vanwoerkom@mijnaansluiting.org::9fc9f487-c33c-4a73-a55f-41022521a16a" providerId="AD" clId="Web-{8EB4D2C0-D186-5C47-3F83-5492FEE3B9AC}"/>
    <pc:docChg chg="modSld">
      <pc:chgData name="Fieke Van Woerkom" userId="S::fieke.vanwoerkom@mijnaansluiting.org::9fc9f487-c33c-4a73-a55f-41022521a16a" providerId="AD" clId="Web-{8EB4D2C0-D186-5C47-3F83-5492FEE3B9AC}" dt="2024-05-07T09:22:58.993" v="137" actId="20577"/>
      <pc:docMkLst>
        <pc:docMk/>
      </pc:docMkLst>
      <pc:sldChg chg="modSp">
        <pc:chgData name="Fieke Van Woerkom" userId="S::fieke.vanwoerkom@mijnaansluiting.org::9fc9f487-c33c-4a73-a55f-41022521a16a" providerId="AD" clId="Web-{8EB4D2C0-D186-5C47-3F83-5492FEE3B9AC}" dt="2024-05-07T09:15:09.320" v="28" actId="14100"/>
        <pc:sldMkLst>
          <pc:docMk/>
          <pc:sldMk cId="2037515769" sldId="3722"/>
        </pc:sldMkLst>
        <pc:spChg chg="mod">
          <ac:chgData name="Fieke Van Woerkom" userId="S::fieke.vanwoerkom@mijnaansluiting.org::9fc9f487-c33c-4a73-a55f-41022521a16a" providerId="AD" clId="Web-{8EB4D2C0-D186-5C47-3F83-5492FEE3B9AC}" dt="2024-05-07T09:13:51.083" v="1" actId="20577"/>
          <ac:spMkLst>
            <pc:docMk/>
            <pc:sldMk cId="2037515769" sldId="3722"/>
            <ac:spMk id="2" creationId="{89E83F95-AA14-3D8F-A896-7FD3F818070B}"/>
          </ac:spMkLst>
        </pc:spChg>
        <pc:spChg chg="mod">
          <ac:chgData name="Fieke Van Woerkom" userId="S::fieke.vanwoerkom@mijnaansluiting.org::9fc9f487-c33c-4a73-a55f-41022521a16a" providerId="AD" clId="Web-{8EB4D2C0-D186-5C47-3F83-5492FEE3B9AC}" dt="2024-05-07T09:15:09.320" v="28" actId="14100"/>
          <ac:spMkLst>
            <pc:docMk/>
            <pc:sldMk cId="2037515769" sldId="3722"/>
            <ac:spMk id="3" creationId="{845941F7-487C-8DB4-18F8-C1EB60992CF2}"/>
          </ac:spMkLst>
        </pc:spChg>
      </pc:sldChg>
      <pc:sldChg chg="modSp">
        <pc:chgData name="Fieke Van Woerkom" userId="S::fieke.vanwoerkom@mijnaansluiting.org::9fc9f487-c33c-4a73-a55f-41022521a16a" providerId="AD" clId="Web-{8EB4D2C0-D186-5C47-3F83-5492FEE3B9AC}" dt="2024-05-07T09:22:58.993" v="137" actId="20577"/>
        <pc:sldMkLst>
          <pc:docMk/>
          <pc:sldMk cId="54221841" sldId="3726"/>
        </pc:sldMkLst>
        <pc:spChg chg="mod">
          <ac:chgData name="Fieke Van Woerkom" userId="S::fieke.vanwoerkom@mijnaansluiting.org::9fc9f487-c33c-4a73-a55f-41022521a16a" providerId="AD" clId="Web-{8EB4D2C0-D186-5C47-3F83-5492FEE3B9AC}" dt="2024-05-07T09:22:58.993" v="137" actId="20577"/>
          <ac:spMkLst>
            <pc:docMk/>
            <pc:sldMk cId="54221841" sldId="3726"/>
            <ac:spMk id="3" creationId="{8ADEA322-12D3-58BA-72FE-4E55919A146E}"/>
          </ac:spMkLst>
        </pc:spChg>
      </pc:sldChg>
    </pc:docChg>
  </pc:docChgLst>
  <pc:docChgLst>
    <pc:chgData name="Hanneke Zindel" userId="97cd04de-05a1-46bd-bf16-c34207baf738" providerId="ADAL" clId="{F140B24E-6754-4AE8-B9CF-C1F4594D166C}"/>
    <pc:docChg chg="custSel delSld modSld delMainMaster">
      <pc:chgData name="Hanneke Zindel" userId="97cd04de-05a1-46bd-bf16-c34207baf738" providerId="ADAL" clId="{F140B24E-6754-4AE8-B9CF-C1F4594D166C}" dt="2024-03-14T12:42:56.871" v="1" actId="478"/>
      <pc:docMkLst>
        <pc:docMk/>
      </pc:docMkLst>
      <pc:sldChg chg="del">
        <pc:chgData name="Hanneke Zindel" userId="97cd04de-05a1-46bd-bf16-c34207baf738" providerId="ADAL" clId="{F140B24E-6754-4AE8-B9CF-C1F4594D166C}" dt="2024-03-14T12:42:52.100" v="0" actId="47"/>
        <pc:sldMkLst>
          <pc:docMk/>
          <pc:sldMk cId="2139034480" sldId="257"/>
        </pc:sldMkLst>
      </pc:sldChg>
      <pc:sldChg chg="delSp mod">
        <pc:chgData name="Hanneke Zindel" userId="97cd04de-05a1-46bd-bf16-c34207baf738" providerId="ADAL" clId="{F140B24E-6754-4AE8-B9CF-C1F4594D166C}" dt="2024-03-14T12:42:56.871" v="1" actId="478"/>
        <pc:sldMkLst>
          <pc:docMk/>
          <pc:sldMk cId="639459692" sldId="3723"/>
        </pc:sldMkLst>
        <pc:spChg chg="del">
          <ac:chgData name="Hanneke Zindel" userId="97cd04de-05a1-46bd-bf16-c34207baf738" providerId="ADAL" clId="{F140B24E-6754-4AE8-B9CF-C1F4594D166C}" dt="2024-03-14T12:42:56.871" v="1" actId="478"/>
          <ac:spMkLst>
            <pc:docMk/>
            <pc:sldMk cId="639459692" sldId="3723"/>
            <ac:spMk id="175" creationId="{00000000-0000-0000-0000-000000000000}"/>
          </ac:spMkLst>
        </pc:spChg>
      </pc:sldChg>
      <pc:sldMasterChg chg="del delSldLayout">
        <pc:chgData name="Hanneke Zindel" userId="97cd04de-05a1-46bd-bf16-c34207baf738" providerId="ADAL" clId="{F140B24E-6754-4AE8-B9CF-C1F4594D166C}" dt="2024-03-14T12:42:52.100" v="0" actId="47"/>
        <pc:sldMasterMkLst>
          <pc:docMk/>
          <pc:sldMasterMk cId="2309257486" sldId="2147483679"/>
        </pc:sldMasterMkLst>
        <pc:sldLayoutChg chg="del">
          <pc:chgData name="Hanneke Zindel" userId="97cd04de-05a1-46bd-bf16-c34207baf738" providerId="ADAL" clId="{F140B24E-6754-4AE8-B9CF-C1F4594D166C}" dt="2024-03-14T12:42:52.100" v="0" actId="47"/>
          <pc:sldLayoutMkLst>
            <pc:docMk/>
            <pc:sldMasterMk cId="2309257486" sldId="2147483679"/>
            <pc:sldLayoutMk cId="130235714" sldId="2147483666"/>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3449631007" sldId="2147483667"/>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3833776419" sldId="2147483668"/>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3133952488" sldId="2147483669"/>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630760272" sldId="2147483670"/>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3075153454" sldId="2147483671"/>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184182470" sldId="2147483672"/>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393089997" sldId="2147483673"/>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429384823" sldId="2147483674"/>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4118390778" sldId="2147483675"/>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2774328702" sldId="2147483676"/>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2130138160" sldId="2147483677"/>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1665186721" sldId="2147483678"/>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3989171085" sldId="2147483680"/>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2586748643" sldId="2147483681"/>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699884479" sldId="2147483682"/>
          </pc:sldLayoutMkLst>
        </pc:sldLayoutChg>
        <pc:sldLayoutChg chg="del">
          <pc:chgData name="Hanneke Zindel" userId="97cd04de-05a1-46bd-bf16-c34207baf738" providerId="ADAL" clId="{F140B24E-6754-4AE8-B9CF-C1F4594D166C}" dt="2024-03-14T12:42:52.100" v="0" actId="47"/>
          <pc:sldLayoutMkLst>
            <pc:docMk/>
            <pc:sldMasterMk cId="2309257486" sldId="2147483679"/>
            <pc:sldLayoutMk cId="2249515405" sldId="2147483683"/>
          </pc:sldLayoutMkLst>
        </pc:sldLayoutChg>
      </pc:sldMasterChg>
    </pc:docChg>
  </pc:docChgLst>
  <pc:docChgLst>
    <pc:chgData name="Eefje Emmaneel-van Woerkom" userId="5ba0c12f-243c-4ceb-b82f-8e60d40f9fb5" providerId="ADAL" clId="{4B5F8EB6-703C-4DEE-A2B1-9618D2DACD87}"/>
    <pc:docChg chg="undo custSel addSld delSld modSld sldOrd">
      <pc:chgData name="Eefje Emmaneel-van Woerkom" userId="5ba0c12f-243c-4ceb-b82f-8e60d40f9fb5" providerId="ADAL" clId="{4B5F8EB6-703C-4DEE-A2B1-9618D2DACD87}" dt="2024-01-15T14:41:23.940" v="1638" actId="255"/>
      <pc:docMkLst>
        <pc:docMk/>
      </pc:docMkLst>
      <pc:sldChg chg="modSp mod">
        <pc:chgData name="Eefje Emmaneel-van Woerkom" userId="5ba0c12f-243c-4ceb-b82f-8e60d40f9fb5" providerId="ADAL" clId="{4B5F8EB6-703C-4DEE-A2B1-9618D2DACD87}" dt="2024-01-15T14:41:23.940" v="1638" actId="255"/>
        <pc:sldMkLst>
          <pc:docMk/>
          <pc:sldMk cId="2139034480" sldId="257"/>
        </pc:sldMkLst>
        <pc:graphicFrameChg chg="mod modGraphic">
          <ac:chgData name="Eefje Emmaneel-van Woerkom" userId="5ba0c12f-243c-4ceb-b82f-8e60d40f9fb5" providerId="ADAL" clId="{4B5F8EB6-703C-4DEE-A2B1-9618D2DACD87}" dt="2024-01-15T14:41:23.940" v="1638" actId="255"/>
          <ac:graphicFrameMkLst>
            <pc:docMk/>
            <pc:sldMk cId="2139034480" sldId="257"/>
            <ac:graphicFrameMk id="3" creationId="{4BBE1973-91D6-6797-83FD-53B477A9FFAE}"/>
          </ac:graphicFrameMkLst>
        </pc:graphicFrameChg>
      </pc:sldChg>
      <pc:sldChg chg="del">
        <pc:chgData name="Eefje Emmaneel-van Woerkom" userId="5ba0c12f-243c-4ceb-b82f-8e60d40f9fb5" providerId="ADAL" clId="{4B5F8EB6-703C-4DEE-A2B1-9618D2DACD87}" dt="2024-01-15T14:22:45.666" v="854" actId="47"/>
        <pc:sldMkLst>
          <pc:docMk/>
          <pc:sldMk cId="1629350373" sldId="258"/>
        </pc:sldMkLst>
      </pc:sldChg>
      <pc:sldChg chg="addSp delSp modSp add mod">
        <pc:chgData name="Eefje Emmaneel-van Woerkom" userId="5ba0c12f-243c-4ceb-b82f-8e60d40f9fb5" providerId="ADAL" clId="{4B5F8EB6-703C-4DEE-A2B1-9618D2DACD87}" dt="2024-01-15T14:39:21.130" v="1494" actId="404"/>
        <pc:sldMkLst>
          <pc:docMk/>
          <pc:sldMk cId="0" sldId="259"/>
        </pc:sldMkLst>
        <pc:spChg chg="del">
          <ac:chgData name="Eefje Emmaneel-van Woerkom" userId="5ba0c12f-243c-4ceb-b82f-8e60d40f9fb5" providerId="ADAL" clId="{4B5F8EB6-703C-4DEE-A2B1-9618D2DACD87}" dt="2024-01-15T14:38:16.878" v="1382" actId="478"/>
          <ac:spMkLst>
            <pc:docMk/>
            <pc:sldMk cId="0" sldId="259"/>
            <ac:spMk id="181" creationId="{00000000-0000-0000-0000-000000000000}"/>
          </ac:spMkLst>
        </pc:spChg>
        <pc:spChg chg="mod">
          <ac:chgData name="Eefje Emmaneel-van Woerkom" userId="5ba0c12f-243c-4ceb-b82f-8e60d40f9fb5" providerId="ADAL" clId="{4B5F8EB6-703C-4DEE-A2B1-9618D2DACD87}" dt="2024-01-15T14:39:21.130" v="1494" actId="404"/>
          <ac:spMkLst>
            <pc:docMk/>
            <pc:sldMk cId="0" sldId="259"/>
            <ac:spMk id="183" creationId="{00000000-0000-0000-0000-000000000000}"/>
          </ac:spMkLst>
        </pc:spChg>
        <pc:picChg chg="del">
          <ac:chgData name="Eefje Emmaneel-van Woerkom" userId="5ba0c12f-243c-4ceb-b82f-8e60d40f9fb5" providerId="ADAL" clId="{4B5F8EB6-703C-4DEE-A2B1-9618D2DACD87}" dt="2024-01-15T14:38:28.056" v="1383" actId="478"/>
          <ac:picMkLst>
            <pc:docMk/>
            <pc:sldMk cId="0" sldId="259"/>
            <ac:picMk id="180" creationId="{00000000-0000-0000-0000-000000000000}"/>
          </ac:picMkLst>
        </pc:picChg>
        <pc:picChg chg="add mod">
          <ac:chgData name="Eefje Emmaneel-van Woerkom" userId="5ba0c12f-243c-4ceb-b82f-8e60d40f9fb5" providerId="ADAL" clId="{4B5F8EB6-703C-4DEE-A2B1-9618D2DACD87}" dt="2024-01-15T14:38:35.069" v="1388" actId="167"/>
          <ac:picMkLst>
            <pc:docMk/>
            <pc:sldMk cId="0" sldId="259"/>
            <ac:picMk id="1026" creationId="{47F23E48-5EAF-74DA-2CB2-5346C18C2D91}"/>
          </ac:picMkLst>
        </pc:picChg>
      </pc:sldChg>
      <pc:sldChg chg="del">
        <pc:chgData name="Eefje Emmaneel-van Woerkom" userId="5ba0c12f-243c-4ceb-b82f-8e60d40f9fb5" providerId="ADAL" clId="{4B5F8EB6-703C-4DEE-A2B1-9618D2DACD87}" dt="2024-01-15T14:24:51.224" v="928" actId="47"/>
        <pc:sldMkLst>
          <pc:docMk/>
          <pc:sldMk cId="1612053756" sldId="260"/>
        </pc:sldMkLst>
      </pc:sldChg>
      <pc:sldChg chg="addSp delSp modSp mod">
        <pc:chgData name="Eefje Emmaneel-van Woerkom" userId="5ba0c12f-243c-4ceb-b82f-8e60d40f9fb5" providerId="ADAL" clId="{4B5F8EB6-703C-4DEE-A2B1-9618D2DACD87}" dt="2024-01-15T14:40:26.045" v="1517" actId="478"/>
        <pc:sldMkLst>
          <pc:docMk/>
          <pc:sldMk cId="0" sldId="262"/>
        </pc:sldMkLst>
        <pc:spChg chg="add mod">
          <ac:chgData name="Eefje Emmaneel-van Woerkom" userId="5ba0c12f-243c-4ceb-b82f-8e60d40f9fb5" providerId="ADAL" clId="{4B5F8EB6-703C-4DEE-A2B1-9618D2DACD87}" dt="2024-01-15T14:40:21.745" v="1515" actId="20577"/>
          <ac:spMkLst>
            <pc:docMk/>
            <pc:sldMk cId="0" sldId="262"/>
            <ac:spMk id="3" creationId="{B54F0575-10FB-ABF5-1B35-0AC25E17E810}"/>
          </ac:spMkLst>
        </pc:spChg>
        <pc:spChg chg="del mod">
          <ac:chgData name="Eefje Emmaneel-van Woerkom" userId="5ba0c12f-243c-4ceb-b82f-8e60d40f9fb5" providerId="ADAL" clId="{4B5F8EB6-703C-4DEE-A2B1-9618D2DACD87}" dt="2024-01-15T14:40:26.045" v="1517" actId="478"/>
          <ac:spMkLst>
            <pc:docMk/>
            <pc:sldMk cId="0" sldId="262"/>
            <ac:spMk id="196" creationId="{00000000-0000-0000-0000-000000000000}"/>
          </ac:spMkLst>
        </pc:spChg>
        <pc:spChg chg="del">
          <ac:chgData name="Eefje Emmaneel-van Woerkom" userId="5ba0c12f-243c-4ceb-b82f-8e60d40f9fb5" providerId="ADAL" clId="{4B5F8EB6-703C-4DEE-A2B1-9618D2DACD87}" dt="2024-01-15T14:40:04.290" v="1497" actId="478"/>
          <ac:spMkLst>
            <pc:docMk/>
            <pc:sldMk cId="0" sldId="262"/>
            <ac:spMk id="198" creationId="{00000000-0000-0000-0000-000000000000}"/>
          </ac:spMkLst>
        </pc:spChg>
        <pc:picChg chg="add mod">
          <ac:chgData name="Eefje Emmaneel-van Woerkom" userId="5ba0c12f-243c-4ceb-b82f-8e60d40f9fb5" providerId="ADAL" clId="{4B5F8EB6-703C-4DEE-A2B1-9618D2DACD87}" dt="2024-01-15T14:39:49.591" v="1495"/>
          <ac:picMkLst>
            <pc:docMk/>
            <pc:sldMk cId="0" sldId="262"/>
            <ac:picMk id="2" creationId="{8D078F88-1A6A-5B88-6042-AED8A8F925E3}"/>
          </ac:picMkLst>
        </pc:picChg>
        <pc:picChg chg="mod">
          <ac:chgData name="Eefje Emmaneel-van Woerkom" userId="5ba0c12f-243c-4ceb-b82f-8e60d40f9fb5" providerId="ADAL" clId="{4B5F8EB6-703C-4DEE-A2B1-9618D2DACD87}" dt="2024-01-15T14:40:16.007" v="1506" actId="1076"/>
          <ac:picMkLst>
            <pc:docMk/>
            <pc:sldMk cId="0" sldId="262"/>
            <ac:picMk id="195" creationId="{00000000-0000-0000-0000-000000000000}"/>
          </ac:picMkLst>
        </pc:picChg>
      </pc:sldChg>
      <pc:sldChg chg="delSp del">
        <pc:chgData name="Eefje Emmaneel-van Woerkom" userId="5ba0c12f-243c-4ceb-b82f-8e60d40f9fb5" providerId="ADAL" clId="{4B5F8EB6-703C-4DEE-A2B1-9618D2DACD87}" dt="2024-01-15T14:30:17.851" v="1127" actId="47"/>
        <pc:sldMkLst>
          <pc:docMk/>
          <pc:sldMk cId="0" sldId="3701"/>
        </pc:sldMkLst>
        <pc:spChg chg="del">
          <ac:chgData name="Eefje Emmaneel-van Woerkom" userId="5ba0c12f-243c-4ceb-b82f-8e60d40f9fb5" providerId="ADAL" clId="{4B5F8EB6-703C-4DEE-A2B1-9618D2DACD87}" dt="2024-01-15T14:25:27.738" v="999" actId="21"/>
          <ac:spMkLst>
            <pc:docMk/>
            <pc:sldMk cId="0" sldId="3701"/>
            <ac:spMk id="4" creationId="{172791F9-6D04-A907-F68F-10C170C9D793}"/>
          </ac:spMkLst>
        </pc:spChg>
        <pc:spChg chg="del">
          <ac:chgData name="Eefje Emmaneel-van Woerkom" userId="5ba0c12f-243c-4ceb-b82f-8e60d40f9fb5" providerId="ADAL" clId="{4B5F8EB6-703C-4DEE-A2B1-9618D2DACD87}" dt="2024-01-15T14:25:27.738" v="999" actId="21"/>
          <ac:spMkLst>
            <pc:docMk/>
            <pc:sldMk cId="0" sldId="3701"/>
            <ac:spMk id="5" creationId="{1DECEFD5-B881-7BAF-AD5F-021AE12D8F80}"/>
          </ac:spMkLst>
        </pc:spChg>
        <pc:spChg chg="del">
          <ac:chgData name="Eefje Emmaneel-van Woerkom" userId="5ba0c12f-243c-4ceb-b82f-8e60d40f9fb5" providerId="ADAL" clId="{4B5F8EB6-703C-4DEE-A2B1-9618D2DACD87}" dt="2024-01-15T14:25:27.738" v="999" actId="21"/>
          <ac:spMkLst>
            <pc:docMk/>
            <pc:sldMk cId="0" sldId="3701"/>
            <ac:spMk id="6" creationId="{FC7D8073-06DA-FD3E-4C59-739DB1AC75D8}"/>
          </ac:spMkLst>
        </pc:spChg>
        <pc:spChg chg="del">
          <ac:chgData name="Eefje Emmaneel-van Woerkom" userId="5ba0c12f-243c-4ceb-b82f-8e60d40f9fb5" providerId="ADAL" clId="{4B5F8EB6-703C-4DEE-A2B1-9618D2DACD87}" dt="2024-01-15T14:25:27.738" v="999" actId="21"/>
          <ac:spMkLst>
            <pc:docMk/>
            <pc:sldMk cId="0" sldId="3701"/>
            <ac:spMk id="8" creationId="{320DECDE-D6A8-8DE5-B39E-BD97A0FC3CAF}"/>
          </ac:spMkLst>
        </pc:spChg>
        <pc:spChg chg="del">
          <ac:chgData name="Eefje Emmaneel-van Woerkom" userId="5ba0c12f-243c-4ceb-b82f-8e60d40f9fb5" providerId="ADAL" clId="{4B5F8EB6-703C-4DEE-A2B1-9618D2DACD87}" dt="2024-01-15T14:25:27.738" v="999" actId="21"/>
          <ac:spMkLst>
            <pc:docMk/>
            <pc:sldMk cId="0" sldId="3701"/>
            <ac:spMk id="9" creationId="{FE2B13F5-7A71-859A-CFCB-40CF63CA7877}"/>
          </ac:spMkLst>
        </pc:spChg>
        <pc:spChg chg="del">
          <ac:chgData name="Eefje Emmaneel-van Woerkom" userId="5ba0c12f-243c-4ceb-b82f-8e60d40f9fb5" providerId="ADAL" clId="{4B5F8EB6-703C-4DEE-A2B1-9618D2DACD87}" dt="2024-01-15T14:25:27.738" v="999" actId="21"/>
          <ac:spMkLst>
            <pc:docMk/>
            <pc:sldMk cId="0" sldId="3701"/>
            <ac:spMk id="15" creationId="{1E1113E5-C27A-5449-2535-FC2236154DA1}"/>
          </ac:spMkLst>
        </pc:spChg>
        <pc:spChg chg="del">
          <ac:chgData name="Eefje Emmaneel-van Woerkom" userId="5ba0c12f-243c-4ceb-b82f-8e60d40f9fb5" providerId="ADAL" clId="{4B5F8EB6-703C-4DEE-A2B1-9618D2DACD87}" dt="2024-01-15T14:25:27.738" v="999" actId="21"/>
          <ac:spMkLst>
            <pc:docMk/>
            <pc:sldMk cId="0" sldId="3701"/>
            <ac:spMk id="18" creationId="{924F8554-94C1-0789-24D5-6A7D6002F9FA}"/>
          </ac:spMkLst>
        </pc:spChg>
        <pc:spChg chg="del">
          <ac:chgData name="Eefje Emmaneel-van Woerkom" userId="5ba0c12f-243c-4ceb-b82f-8e60d40f9fb5" providerId="ADAL" clId="{4B5F8EB6-703C-4DEE-A2B1-9618D2DACD87}" dt="2024-01-15T14:25:27.738" v="999" actId="21"/>
          <ac:spMkLst>
            <pc:docMk/>
            <pc:sldMk cId="0" sldId="3701"/>
            <ac:spMk id="20" creationId="{8353F18C-AFD8-23D1-FC3A-52504CBED141}"/>
          </ac:spMkLst>
        </pc:spChg>
        <pc:spChg chg="del">
          <ac:chgData name="Eefje Emmaneel-van Woerkom" userId="5ba0c12f-243c-4ceb-b82f-8e60d40f9fb5" providerId="ADAL" clId="{4B5F8EB6-703C-4DEE-A2B1-9618D2DACD87}" dt="2024-01-15T14:25:27.738" v="999" actId="21"/>
          <ac:spMkLst>
            <pc:docMk/>
            <pc:sldMk cId="0" sldId="3701"/>
            <ac:spMk id="21" creationId="{91BA2896-D5A5-A262-B5D6-64E22B441472}"/>
          </ac:spMkLst>
        </pc:spChg>
        <pc:spChg chg="del">
          <ac:chgData name="Eefje Emmaneel-van Woerkom" userId="5ba0c12f-243c-4ceb-b82f-8e60d40f9fb5" providerId="ADAL" clId="{4B5F8EB6-703C-4DEE-A2B1-9618D2DACD87}" dt="2024-01-15T14:25:27.738" v="999" actId="21"/>
          <ac:spMkLst>
            <pc:docMk/>
            <pc:sldMk cId="0" sldId="3701"/>
            <ac:spMk id="22" creationId="{88811565-F0AE-14E3-FB5A-7FBB804C7B9E}"/>
          </ac:spMkLst>
        </pc:spChg>
        <pc:spChg chg="del">
          <ac:chgData name="Eefje Emmaneel-van Woerkom" userId="5ba0c12f-243c-4ceb-b82f-8e60d40f9fb5" providerId="ADAL" clId="{4B5F8EB6-703C-4DEE-A2B1-9618D2DACD87}" dt="2024-01-15T14:25:27.738" v="999" actId="21"/>
          <ac:spMkLst>
            <pc:docMk/>
            <pc:sldMk cId="0" sldId="3701"/>
            <ac:spMk id="23" creationId="{5A49444E-6FC3-1919-C25C-18F485861E39}"/>
          </ac:spMkLst>
        </pc:spChg>
        <pc:spChg chg="del">
          <ac:chgData name="Eefje Emmaneel-van Woerkom" userId="5ba0c12f-243c-4ceb-b82f-8e60d40f9fb5" providerId="ADAL" clId="{4B5F8EB6-703C-4DEE-A2B1-9618D2DACD87}" dt="2024-01-15T14:25:27.738" v="999" actId="21"/>
          <ac:spMkLst>
            <pc:docMk/>
            <pc:sldMk cId="0" sldId="3701"/>
            <ac:spMk id="24" creationId="{AB019EFB-48FF-FA64-C605-7DF4D24939FE}"/>
          </ac:spMkLst>
        </pc:spChg>
        <pc:spChg chg="del">
          <ac:chgData name="Eefje Emmaneel-van Woerkom" userId="5ba0c12f-243c-4ceb-b82f-8e60d40f9fb5" providerId="ADAL" clId="{4B5F8EB6-703C-4DEE-A2B1-9618D2DACD87}" dt="2024-01-15T14:25:27.738" v="999" actId="21"/>
          <ac:spMkLst>
            <pc:docMk/>
            <pc:sldMk cId="0" sldId="3701"/>
            <ac:spMk id="25" creationId="{D9CCBE4F-7DF4-9797-541A-802F2E53562B}"/>
          </ac:spMkLst>
        </pc:spChg>
        <pc:spChg chg="del">
          <ac:chgData name="Eefje Emmaneel-van Woerkom" userId="5ba0c12f-243c-4ceb-b82f-8e60d40f9fb5" providerId="ADAL" clId="{4B5F8EB6-703C-4DEE-A2B1-9618D2DACD87}" dt="2024-01-15T14:25:27.738" v="999" actId="21"/>
          <ac:spMkLst>
            <pc:docMk/>
            <pc:sldMk cId="0" sldId="3701"/>
            <ac:spMk id="28" creationId="{7C535F3A-C335-A52A-E681-D001FFE7B086}"/>
          </ac:spMkLst>
        </pc:spChg>
        <pc:spChg chg="del">
          <ac:chgData name="Eefje Emmaneel-van Woerkom" userId="5ba0c12f-243c-4ceb-b82f-8e60d40f9fb5" providerId="ADAL" clId="{4B5F8EB6-703C-4DEE-A2B1-9618D2DACD87}" dt="2024-01-15T14:25:27.738" v="999" actId="21"/>
          <ac:spMkLst>
            <pc:docMk/>
            <pc:sldMk cId="0" sldId="3701"/>
            <ac:spMk id="29" creationId="{70CBE9FC-9B06-BB6F-D92A-7BEAEBDDFB0A}"/>
          </ac:spMkLst>
        </pc:spChg>
        <pc:spChg chg="del">
          <ac:chgData name="Eefje Emmaneel-van Woerkom" userId="5ba0c12f-243c-4ceb-b82f-8e60d40f9fb5" providerId="ADAL" clId="{4B5F8EB6-703C-4DEE-A2B1-9618D2DACD87}" dt="2024-01-15T14:25:27.738" v="999" actId="21"/>
          <ac:spMkLst>
            <pc:docMk/>
            <pc:sldMk cId="0" sldId="3701"/>
            <ac:spMk id="33" creationId="{5B2B8CA1-CBE6-01CB-9870-A931A60886AA}"/>
          </ac:spMkLst>
        </pc:spChg>
        <pc:spChg chg="del">
          <ac:chgData name="Eefje Emmaneel-van Woerkom" userId="5ba0c12f-243c-4ceb-b82f-8e60d40f9fb5" providerId="ADAL" clId="{4B5F8EB6-703C-4DEE-A2B1-9618D2DACD87}" dt="2024-01-15T14:25:27.738" v="999" actId="21"/>
          <ac:spMkLst>
            <pc:docMk/>
            <pc:sldMk cId="0" sldId="3701"/>
            <ac:spMk id="39" creationId="{0149480B-A58D-A0FB-6045-3D6ED0512E55}"/>
          </ac:spMkLst>
        </pc:spChg>
        <pc:spChg chg="del">
          <ac:chgData name="Eefje Emmaneel-van Woerkom" userId="5ba0c12f-243c-4ceb-b82f-8e60d40f9fb5" providerId="ADAL" clId="{4B5F8EB6-703C-4DEE-A2B1-9618D2DACD87}" dt="2024-01-15T14:25:27.738" v="999" actId="21"/>
          <ac:spMkLst>
            <pc:docMk/>
            <pc:sldMk cId="0" sldId="3701"/>
            <ac:spMk id="40" creationId="{2F8314AC-48DC-2BD5-2ECE-560D04F1C3CD}"/>
          </ac:spMkLst>
        </pc:spChg>
        <pc:spChg chg="del">
          <ac:chgData name="Eefje Emmaneel-van Woerkom" userId="5ba0c12f-243c-4ceb-b82f-8e60d40f9fb5" providerId="ADAL" clId="{4B5F8EB6-703C-4DEE-A2B1-9618D2DACD87}" dt="2024-01-15T14:25:27.738" v="999" actId="21"/>
          <ac:spMkLst>
            <pc:docMk/>
            <pc:sldMk cId="0" sldId="3701"/>
            <ac:spMk id="41" creationId="{039C8660-88F3-8063-8844-FDE7B1C974C1}"/>
          </ac:spMkLst>
        </pc:spChg>
        <pc:spChg chg="del">
          <ac:chgData name="Eefje Emmaneel-van Woerkom" userId="5ba0c12f-243c-4ceb-b82f-8e60d40f9fb5" providerId="ADAL" clId="{4B5F8EB6-703C-4DEE-A2B1-9618D2DACD87}" dt="2024-01-15T14:25:27.738" v="999" actId="21"/>
          <ac:spMkLst>
            <pc:docMk/>
            <pc:sldMk cId="0" sldId="3701"/>
            <ac:spMk id="47" creationId="{E537DA1E-BF38-6764-2CD4-F77C8A142461}"/>
          </ac:spMkLst>
        </pc:spChg>
        <pc:spChg chg="del">
          <ac:chgData name="Eefje Emmaneel-van Woerkom" userId="5ba0c12f-243c-4ceb-b82f-8e60d40f9fb5" providerId="ADAL" clId="{4B5F8EB6-703C-4DEE-A2B1-9618D2DACD87}" dt="2024-01-15T14:25:27.738" v="999" actId="21"/>
          <ac:spMkLst>
            <pc:docMk/>
            <pc:sldMk cId="0" sldId="3701"/>
            <ac:spMk id="49" creationId="{0743C5E9-DE21-FBED-C7E9-E4278C94BF1D}"/>
          </ac:spMkLst>
        </pc:spChg>
        <pc:spChg chg="del">
          <ac:chgData name="Eefje Emmaneel-van Woerkom" userId="5ba0c12f-243c-4ceb-b82f-8e60d40f9fb5" providerId="ADAL" clId="{4B5F8EB6-703C-4DEE-A2B1-9618D2DACD87}" dt="2024-01-15T14:25:27.738" v="999" actId="21"/>
          <ac:spMkLst>
            <pc:docMk/>
            <pc:sldMk cId="0" sldId="3701"/>
            <ac:spMk id="52" creationId="{E3D311F6-E499-0732-0587-D926E91EA8BE}"/>
          </ac:spMkLst>
        </pc:spChg>
        <pc:spChg chg="del">
          <ac:chgData name="Eefje Emmaneel-van Woerkom" userId="5ba0c12f-243c-4ceb-b82f-8e60d40f9fb5" providerId="ADAL" clId="{4B5F8EB6-703C-4DEE-A2B1-9618D2DACD87}" dt="2024-01-15T14:25:27.738" v="999" actId="21"/>
          <ac:spMkLst>
            <pc:docMk/>
            <pc:sldMk cId="0" sldId="3701"/>
            <ac:spMk id="53" creationId="{D87B0347-926B-9A90-B9FC-3E9CC9898835}"/>
          </ac:spMkLst>
        </pc:spChg>
        <pc:spChg chg="del">
          <ac:chgData name="Eefje Emmaneel-van Woerkom" userId="5ba0c12f-243c-4ceb-b82f-8e60d40f9fb5" providerId="ADAL" clId="{4B5F8EB6-703C-4DEE-A2B1-9618D2DACD87}" dt="2024-01-15T14:25:27.738" v="999" actId="21"/>
          <ac:spMkLst>
            <pc:docMk/>
            <pc:sldMk cId="0" sldId="3701"/>
            <ac:spMk id="56" creationId="{0C7741F7-F2BA-BDB1-E9A5-C11AE0B52625}"/>
          </ac:spMkLst>
        </pc:spChg>
        <pc:spChg chg="del">
          <ac:chgData name="Eefje Emmaneel-van Woerkom" userId="5ba0c12f-243c-4ceb-b82f-8e60d40f9fb5" providerId="ADAL" clId="{4B5F8EB6-703C-4DEE-A2B1-9618D2DACD87}" dt="2024-01-15T14:25:27.738" v="999" actId="21"/>
          <ac:spMkLst>
            <pc:docMk/>
            <pc:sldMk cId="0" sldId="3701"/>
            <ac:spMk id="66" creationId="{DBA07F16-32E5-7E82-C9D5-613CF3897CFF}"/>
          </ac:spMkLst>
        </pc:spChg>
        <pc:spChg chg="del">
          <ac:chgData name="Eefje Emmaneel-van Woerkom" userId="5ba0c12f-243c-4ceb-b82f-8e60d40f9fb5" providerId="ADAL" clId="{4B5F8EB6-703C-4DEE-A2B1-9618D2DACD87}" dt="2024-01-15T14:25:27.738" v="999" actId="21"/>
          <ac:spMkLst>
            <pc:docMk/>
            <pc:sldMk cId="0" sldId="3701"/>
            <ac:spMk id="77" creationId="{327E321F-3B21-CD3F-6897-1B8A34100D8E}"/>
          </ac:spMkLst>
        </pc:spChg>
        <pc:spChg chg="del">
          <ac:chgData name="Eefje Emmaneel-van Woerkom" userId="5ba0c12f-243c-4ceb-b82f-8e60d40f9fb5" providerId="ADAL" clId="{4B5F8EB6-703C-4DEE-A2B1-9618D2DACD87}" dt="2024-01-15T14:25:27.738" v="999" actId="21"/>
          <ac:spMkLst>
            <pc:docMk/>
            <pc:sldMk cId="0" sldId="3701"/>
            <ac:spMk id="78" creationId="{6CDCB7CF-CEF7-C5E2-93DF-7CA74F948CD6}"/>
          </ac:spMkLst>
        </pc:spChg>
        <pc:spChg chg="del">
          <ac:chgData name="Eefje Emmaneel-van Woerkom" userId="5ba0c12f-243c-4ceb-b82f-8e60d40f9fb5" providerId="ADAL" clId="{4B5F8EB6-703C-4DEE-A2B1-9618D2DACD87}" dt="2024-01-15T14:25:27.738" v="999" actId="21"/>
          <ac:spMkLst>
            <pc:docMk/>
            <pc:sldMk cId="0" sldId="3701"/>
            <ac:spMk id="94" creationId="{F250A02D-5C5D-9AB2-9FBA-5C59EA430AF9}"/>
          </ac:spMkLst>
        </pc:spChg>
        <pc:spChg chg="del">
          <ac:chgData name="Eefje Emmaneel-van Woerkom" userId="5ba0c12f-243c-4ceb-b82f-8e60d40f9fb5" providerId="ADAL" clId="{4B5F8EB6-703C-4DEE-A2B1-9618D2DACD87}" dt="2024-01-15T14:25:27.738" v="999" actId="21"/>
          <ac:spMkLst>
            <pc:docMk/>
            <pc:sldMk cId="0" sldId="3701"/>
            <ac:spMk id="95" creationId="{C24DBD6C-FD4A-0C88-D0DC-2683E3884CCB}"/>
          </ac:spMkLst>
        </pc:spChg>
        <pc:spChg chg="del">
          <ac:chgData name="Eefje Emmaneel-van Woerkom" userId="5ba0c12f-243c-4ceb-b82f-8e60d40f9fb5" providerId="ADAL" clId="{4B5F8EB6-703C-4DEE-A2B1-9618D2DACD87}" dt="2024-01-15T14:25:27.738" v="999" actId="21"/>
          <ac:spMkLst>
            <pc:docMk/>
            <pc:sldMk cId="0" sldId="3701"/>
            <ac:spMk id="104" creationId="{E40712B0-70A2-BAA3-E7A7-C6DDC6AFFD4B}"/>
          </ac:spMkLst>
        </pc:spChg>
        <pc:spChg chg="del">
          <ac:chgData name="Eefje Emmaneel-van Woerkom" userId="5ba0c12f-243c-4ceb-b82f-8e60d40f9fb5" providerId="ADAL" clId="{4B5F8EB6-703C-4DEE-A2B1-9618D2DACD87}" dt="2024-01-15T14:25:27.738" v="999" actId="21"/>
          <ac:spMkLst>
            <pc:docMk/>
            <pc:sldMk cId="0" sldId="3701"/>
            <ac:spMk id="14361" creationId="{BA319096-B6AA-C5C6-B6AA-0C4E5072E2DC}"/>
          </ac:spMkLst>
        </pc:spChg>
        <pc:spChg chg="del">
          <ac:chgData name="Eefje Emmaneel-van Woerkom" userId="5ba0c12f-243c-4ceb-b82f-8e60d40f9fb5" providerId="ADAL" clId="{4B5F8EB6-703C-4DEE-A2B1-9618D2DACD87}" dt="2024-01-15T14:25:27.738" v="999" actId="21"/>
          <ac:spMkLst>
            <pc:docMk/>
            <pc:sldMk cId="0" sldId="3701"/>
            <ac:spMk id="14362" creationId="{AC11B64D-6829-610B-BF37-D526CC3DCE58}"/>
          </ac:spMkLst>
        </pc:spChg>
        <pc:spChg chg="del">
          <ac:chgData name="Eefje Emmaneel-van Woerkom" userId="5ba0c12f-243c-4ceb-b82f-8e60d40f9fb5" providerId="ADAL" clId="{4B5F8EB6-703C-4DEE-A2B1-9618D2DACD87}" dt="2024-01-15T14:25:27.738" v="999" actId="21"/>
          <ac:spMkLst>
            <pc:docMk/>
            <pc:sldMk cId="0" sldId="3701"/>
            <ac:spMk id="14365" creationId="{5CD7F66F-717A-C0F7-78D9-9F760529FE4D}"/>
          </ac:spMkLst>
        </pc:spChg>
        <pc:spChg chg="del">
          <ac:chgData name="Eefje Emmaneel-van Woerkom" userId="5ba0c12f-243c-4ceb-b82f-8e60d40f9fb5" providerId="ADAL" clId="{4B5F8EB6-703C-4DEE-A2B1-9618D2DACD87}" dt="2024-01-15T14:25:27.738" v="999" actId="21"/>
          <ac:spMkLst>
            <pc:docMk/>
            <pc:sldMk cId="0" sldId="3701"/>
            <ac:spMk id="14366" creationId="{42F70896-84D2-81BE-EF20-0652CE6ED8FE}"/>
          </ac:spMkLst>
        </pc:spChg>
        <pc:spChg chg="del">
          <ac:chgData name="Eefje Emmaneel-van Woerkom" userId="5ba0c12f-243c-4ceb-b82f-8e60d40f9fb5" providerId="ADAL" clId="{4B5F8EB6-703C-4DEE-A2B1-9618D2DACD87}" dt="2024-01-15T14:25:27.738" v="999" actId="21"/>
          <ac:spMkLst>
            <pc:docMk/>
            <pc:sldMk cId="0" sldId="3701"/>
            <ac:spMk id="14367" creationId="{B678D2C9-5A11-400D-8347-161920F164E0}"/>
          </ac:spMkLst>
        </pc:spChg>
        <pc:spChg chg="del">
          <ac:chgData name="Eefje Emmaneel-van Woerkom" userId="5ba0c12f-243c-4ceb-b82f-8e60d40f9fb5" providerId="ADAL" clId="{4B5F8EB6-703C-4DEE-A2B1-9618D2DACD87}" dt="2024-01-15T14:25:27.738" v="999" actId="21"/>
          <ac:spMkLst>
            <pc:docMk/>
            <pc:sldMk cId="0" sldId="3701"/>
            <ac:spMk id="14368" creationId="{A0EDEE6E-B906-F73F-7118-E2010BA39CCA}"/>
          </ac:spMkLst>
        </pc:spChg>
        <pc:spChg chg="del">
          <ac:chgData name="Eefje Emmaneel-van Woerkom" userId="5ba0c12f-243c-4ceb-b82f-8e60d40f9fb5" providerId="ADAL" clId="{4B5F8EB6-703C-4DEE-A2B1-9618D2DACD87}" dt="2024-01-15T14:25:27.738" v="999" actId="21"/>
          <ac:spMkLst>
            <pc:docMk/>
            <pc:sldMk cId="0" sldId="3701"/>
            <ac:spMk id="14369" creationId="{694A67A3-0C63-2975-82C1-199CDCB85DA6}"/>
          </ac:spMkLst>
        </pc:spChg>
        <pc:spChg chg="del">
          <ac:chgData name="Eefje Emmaneel-van Woerkom" userId="5ba0c12f-243c-4ceb-b82f-8e60d40f9fb5" providerId="ADAL" clId="{4B5F8EB6-703C-4DEE-A2B1-9618D2DACD87}" dt="2024-01-15T14:25:27.738" v="999" actId="21"/>
          <ac:spMkLst>
            <pc:docMk/>
            <pc:sldMk cId="0" sldId="3701"/>
            <ac:spMk id="14370" creationId="{E08D09E4-3661-6112-1E70-B2617A09D80F}"/>
          </ac:spMkLst>
        </pc:spChg>
        <pc:spChg chg="del">
          <ac:chgData name="Eefje Emmaneel-van Woerkom" userId="5ba0c12f-243c-4ceb-b82f-8e60d40f9fb5" providerId="ADAL" clId="{4B5F8EB6-703C-4DEE-A2B1-9618D2DACD87}" dt="2024-01-15T14:25:27.738" v="999" actId="21"/>
          <ac:spMkLst>
            <pc:docMk/>
            <pc:sldMk cId="0" sldId="3701"/>
            <ac:spMk id="14371" creationId="{D76F8C6B-E798-977E-C155-DA55FD87CA72}"/>
          </ac:spMkLst>
        </pc:spChg>
        <pc:spChg chg="del">
          <ac:chgData name="Eefje Emmaneel-van Woerkom" userId="5ba0c12f-243c-4ceb-b82f-8e60d40f9fb5" providerId="ADAL" clId="{4B5F8EB6-703C-4DEE-A2B1-9618D2DACD87}" dt="2024-01-15T14:25:27.738" v="999" actId="21"/>
          <ac:spMkLst>
            <pc:docMk/>
            <pc:sldMk cId="0" sldId="3701"/>
            <ac:spMk id="14372" creationId="{5769D057-084B-0E69-7F85-59331D11AA5F}"/>
          </ac:spMkLst>
        </pc:spChg>
        <pc:spChg chg="del">
          <ac:chgData name="Eefje Emmaneel-van Woerkom" userId="5ba0c12f-243c-4ceb-b82f-8e60d40f9fb5" providerId="ADAL" clId="{4B5F8EB6-703C-4DEE-A2B1-9618D2DACD87}" dt="2024-01-15T14:25:27.738" v="999" actId="21"/>
          <ac:spMkLst>
            <pc:docMk/>
            <pc:sldMk cId="0" sldId="3701"/>
            <ac:spMk id="14377" creationId="{91A37E7B-ECDD-17F9-9424-23E863A35120}"/>
          </ac:spMkLst>
        </pc:spChg>
        <pc:spChg chg="del">
          <ac:chgData name="Eefje Emmaneel-van Woerkom" userId="5ba0c12f-243c-4ceb-b82f-8e60d40f9fb5" providerId="ADAL" clId="{4B5F8EB6-703C-4DEE-A2B1-9618D2DACD87}" dt="2024-01-15T14:25:27.738" v="999" actId="21"/>
          <ac:spMkLst>
            <pc:docMk/>
            <pc:sldMk cId="0" sldId="3701"/>
            <ac:spMk id="14378" creationId="{41192792-4B1C-F4B7-BF0D-17A35B065158}"/>
          </ac:spMkLst>
        </pc:spChg>
        <pc:grpChg chg="del">
          <ac:chgData name="Eefje Emmaneel-van Woerkom" userId="5ba0c12f-243c-4ceb-b82f-8e60d40f9fb5" providerId="ADAL" clId="{4B5F8EB6-703C-4DEE-A2B1-9618D2DACD87}" dt="2024-01-15T14:25:27.738" v="999" actId="21"/>
          <ac:grpSpMkLst>
            <pc:docMk/>
            <pc:sldMk cId="0" sldId="3701"/>
            <ac:grpSpMk id="14399" creationId="{BADD76F3-418D-3AC9-AA1E-AD15A1345BE9}"/>
          </ac:grpSpMkLst>
        </pc:grpChg>
        <pc:grpChg chg="del">
          <ac:chgData name="Eefje Emmaneel-van Woerkom" userId="5ba0c12f-243c-4ceb-b82f-8e60d40f9fb5" providerId="ADAL" clId="{4B5F8EB6-703C-4DEE-A2B1-9618D2DACD87}" dt="2024-01-15T14:25:27.738" v="999" actId="21"/>
          <ac:grpSpMkLst>
            <pc:docMk/>
            <pc:sldMk cId="0" sldId="3701"/>
            <ac:grpSpMk id="14407" creationId="{7BA9A561-6BC4-1FCD-D01A-AFBB4BCBDF78}"/>
          </ac:grpSpMkLst>
        </pc:grpChg>
        <pc:grpChg chg="del">
          <ac:chgData name="Eefje Emmaneel-van Woerkom" userId="5ba0c12f-243c-4ceb-b82f-8e60d40f9fb5" providerId="ADAL" clId="{4B5F8EB6-703C-4DEE-A2B1-9618D2DACD87}" dt="2024-01-15T14:25:27.738" v="999" actId="21"/>
          <ac:grpSpMkLst>
            <pc:docMk/>
            <pc:sldMk cId="0" sldId="3701"/>
            <ac:grpSpMk id="14410" creationId="{8CED9AE1-83C9-17FC-CF50-1FC90F02F076}"/>
          </ac:grpSpMkLst>
        </pc:grpChg>
        <pc:picChg chg="del">
          <ac:chgData name="Eefje Emmaneel-van Woerkom" userId="5ba0c12f-243c-4ceb-b82f-8e60d40f9fb5" providerId="ADAL" clId="{4B5F8EB6-703C-4DEE-A2B1-9618D2DACD87}" dt="2024-01-15T14:25:27.738" v="999" actId="21"/>
          <ac:picMkLst>
            <pc:docMk/>
            <pc:sldMk cId="0" sldId="3701"/>
            <ac:picMk id="12" creationId="{C175C334-A8BD-330D-CA4E-C8ED36340F2A}"/>
          </ac:picMkLst>
        </pc:picChg>
        <pc:cxnChg chg="del">
          <ac:chgData name="Eefje Emmaneel-van Woerkom" userId="5ba0c12f-243c-4ceb-b82f-8e60d40f9fb5" providerId="ADAL" clId="{4B5F8EB6-703C-4DEE-A2B1-9618D2DACD87}" dt="2024-01-15T14:25:27.738" v="999" actId="21"/>
          <ac:cxnSpMkLst>
            <pc:docMk/>
            <pc:sldMk cId="0" sldId="3701"/>
            <ac:cxnSpMk id="10" creationId="{4972BF74-0521-909D-2E36-426AF837D50C}"/>
          </ac:cxnSpMkLst>
        </pc:cxnChg>
        <pc:cxnChg chg="del">
          <ac:chgData name="Eefje Emmaneel-van Woerkom" userId="5ba0c12f-243c-4ceb-b82f-8e60d40f9fb5" providerId="ADAL" clId="{4B5F8EB6-703C-4DEE-A2B1-9618D2DACD87}" dt="2024-01-15T14:25:27.738" v="999" actId="21"/>
          <ac:cxnSpMkLst>
            <pc:docMk/>
            <pc:sldMk cId="0" sldId="3701"/>
            <ac:cxnSpMk id="16" creationId="{F174059B-33FF-4DCD-8995-672660FF092A}"/>
          </ac:cxnSpMkLst>
        </pc:cxnChg>
        <pc:cxnChg chg="del">
          <ac:chgData name="Eefje Emmaneel-van Woerkom" userId="5ba0c12f-243c-4ceb-b82f-8e60d40f9fb5" providerId="ADAL" clId="{4B5F8EB6-703C-4DEE-A2B1-9618D2DACD87}" dt="2024-01-15T14:25:27.738" v="999" actId="21"/>
          <ac:cxnSpMkLst>
            <pc:docMk/>
            <pc:sldMk cId="0" sldId="3701"/>
            <ac:cxnSpMk id="17" creationId="{88BF5602-D682-58A9-0905-1E8E917CB585}"/>
          </ac:cxnSpMkLst>
        </pc:cxnChg>
        <pc:cxnChg chg="del">
          <ac:chgData name="Eefje Emmaneel-van Woerkom" userId="5ba0c12f-243c-4ceb-b82f-8e60d40f9fb5" providerId="ADAL" clId="{4B5F8EB6-703C-4DEE-A2B1-9618D2DACD87}" dt="2024-01-15T14:25:27.738" v="999" actId="21"/>
          <ac:cxnSpMkLst>
            <pc:docMk/>
            <pc:sldMk cId="0" sldId="3701"/>
            <ac:cxnSpMk id="30" creationId="{C5BBC5AC-E15F-7799-9720-596533BD4AC4}"/>
          </ac:cxnSpMkLst>
        </pc:cxnChg>
        <pc:cxnChg chg="del">
          <ac:chgData name="Eefje Emmaneel-van Woerkom" userId="5ba0c12f-243c-4ceb-b82f-8e60d40f9fb5" providerId="ADAL" clId="{4B5F8EB6-703C-4DEE-A2B1-9618D2DACD87}" dt="2024-01-15T14:25:27.738" v="999" actId="21"/>
          <ac:cxnSpMkLst>
            <pc:docMk/>
            <pc:sldMk cId="0" sldId="3701"/>
            <ac:cxnSpMk id="31" creationId="{C13AA399-2657-196D-9E74-03FE84D7C738}"/>
          </ac:cxnSpMkLst>
        </pc:cxnChg>
        <pc:cxnChg chg="del">
          <ac:chgData name="Eefje Emmaneel-van Woerkom" userId="5ba0c12f-243c-4ceb-b82f-8e60d40f9fb5" providerId="ADAL" clId="{4B5F8EB6-703C-4DEE-A2B1-9618D2DACD87}" dt="2024-01-15T14:25:27.738" v="999" actId="21"/>
          <ac:cxnSpMkLst>
            <pc:docMk/>
            <pc:sldMk cId="0" sldId="3701"/>
            <ac:cxnSpMk id="32" creationId="{D075BC02-DB60-2EAA-DD4F-54392DCE90C8}"/>
          </ac:cxnSpMkLst>
        </pc:cxnChg>
        <pc:cxnChg chg="del">
          <ac:chgData name="Eefje Emmaneel-van Woerkom" userId="5ba0c12f-243c-4ceb-b82f-8e60d40f9fb5" providerId="ADAL" clId="{4B5F8EB6-703C-4DEE-A2B1-9618D2DACD87}" dt="2024-01-15T14:25:27.738" v="999" actId="21"/>
          <ac:cxnSpMkLst>
            <pc:docMk/>
            <pc:sldMk cId="0" sldId="3701"/>
            <ac:cxnSpMk id="42" creationId="{7AB2E655-A9BF-D801-58C7-54A54BED3604}"/>
          </ac:cxnSpMkLst>
        </pc:cxnChg>
        <pc:cxnChg chg="del">
          <ac:chgData name="Eefje Emmaneel-van Woerkom" userId="5ba0c12f-243c-4ceb-b82f-8e60d40f9fb5" providerId="ADAL" clId="{4B5F8EB6-703C-4DEE-A2B1-9618D2DACD87}" dt="2024-01-15T14:25:27.738" v="999" actId="21"/>
          <ac:cxnSpMkLst>
            <pc:docMk/>
            <pc:sldMk cId="0" sldId="3701"/>
            <ac:cxnSpMk id="43" creationId="{F240D817-E561-E2F6-40BC-38D10AC101C7}"/>
          </ac:cxnSpMkLst>
        </pc:cxnChg>
        <pc:cxnChg chg="del">
          <ac:chgData name="Eefje Emmaneel-van Woerkom" userId="5ba0c12f-243c-4ceb-b82f-8e60d40f9fb5" providerId="ADAL" clId="{4B5F8EB6-703C-4DEE-A2B1-9618D2DACD87}" dt="2024-01-15T14:25:27.738" v="999" actId="21"/>
          <ac:cxnSpMkLst>
            <pc:docMk/>
            <pc:sldMk cId="0" sldId="3701"/>
            <ac:cxnSpMk id="44" creationId="{33EDBF7B-1982-4276-3088-5A9C88D08DC1}"/>
          </ac:cxnSpMkLst>
        </pc:cxnChg>
        <pc:cxnChg chg="del">
          <ac:chgData name="Eefje Emmaneel-van Woerkom" userId="5ba0c12f-243c-4ceb-b82f-8e60d40f9fb5" providerId="ADAL" clId="{4B5F8EB6-703C-4DEE-A2B1-9618D2DACD87}" dt="2024-01-15T14:25:27.738" v="999" actId="21"/>
          <ac:cxnSpMkLst>
            <pc:docMk/>
            <pc:sldMk cId="0" sldId="3701"/>
            <ac:cxnSpMk id="45" creationId="{04C91E0C-3D9E-9557-AEC1-7C1B2C8BB1EF}"/>
          </ac:cxnSpMkLst>
        </pc:cxnChg>
        <pc:cxnChg chg="del">
          <ac:chgData name="Eefje Emmaneel-van Woerkom" userId="5ba0c12f-243c-4ceb-b82f-8e60d40f9fb5" providerId="ADAL" clId="{4B5F8EB6-703C-4DEE-A2B1-9618D2DACD87}" dt="2024-01-15T14:25:27.738" v="999" actId="21"/>
          <ac:cxnSpMkLst>
            <pc:docMk/>
            <pc:sldMk cId="0" sldId="3701"/>
            <ac:cxnSpMk id="46" creationId="{7AB0A6DC-906C-3D80-3D48-B7D3F6332A2A}"/>
          </ac:cxnSpMkLst>
        </pc:cxnChg>
        <pc:cxnChg chg="del">
          <ac:chgData name="Eefje Emmaneel-van Woerkom" userId="5ba0c12f-243c-4ceb-b82f-8e60d40f9fb5" providerId="ADAL" clId="{4B5F8EB6-703C-4DEE-A2B1-9618D2DACD87}" dt="2024-01-15T14:25:27.738" v="999" actId="21"/>
          <ac:cxnSpMkLst>
            <pc:docMk/>
            <pc:sldMk cId="0" sldId="3701"/>
            <ac:cxnSpMk id="48" creationId="{A49F15FF-A284-C0EB-521F-3D55EDD686AE}"/>
          </ac:cxnSpMkLst>
        </pc:cxnChg>
        <pc:cxnChg chg="del">
          <ac:chgData name="Eefje Emmaneel-van Woerkom" userId="5ba0c12f-243c-4ceb-b82f-8e60d40f9fb5" providerId="ADAL" clId="{4B5F8EB6-703C-4DEE-A2B1-9618D2DACD87}" dt="2024-01-15T14:25:27.738" v="999" actId="21"/>
          <ac:cxnSpMkLst>
            <pc:docMk/>
            <pc:sldMk cId="0" sldId="3701"/>
            <ac:cxnSpMk id="59" creationId="{F098C2E7-F926-B55A-985B-2884F14DA2C7}"/>
          </ac:cxnSpMkLst>
        </pc:cxnChg>
        <pc:cxnChg chg="del">
          <ac:chgData name="Eefje Emmaneel-van Woerkom" userId="5ba0c12f-243c-4ceb-b82f-8e60d40f9fb5" providerId="ADAL" clId="{4B5F8EB6-703C-4DEE-A2B1-9618D2DACD87}" dt="2024-01-15T14:25:27.738" v="999" actId="21"/>
          <ac:cxnSpMkLst>
            <pc:docMk/>
            <pc:sldMk cId="0" sldId="3701"/>
            <ac:cxnSpMk id="61" creationId="{ECD55DCD-4FEA-957F-8572-3937CD20CD71}"/>
          </ac:cxnSpMkLst>
        </pc:cxnChg>
        <pc:cxnChg chg="del">
          <ac:chgData name="Eefje Emmaneel-van Woerkom" userId="5ba0c12f-243c-4ceb-b82f-8e60d40f9fb5" providerId="ADAL" clId="{4B5F8EB6-703C-4DEE-A2B1-9618D2DACD87}" dt="2024-01-15T14:25:27.738" v="999" actId="21"/>
          <ac:cxnSpMkLst>
            <pc:docMk/>
            <pc:sldMk cId="0" sldId="3701"/>
            <ac:cxnSpMk id="65" creationId="{EF8563D9-A1C0-6739-E1C8-26A46EBC15D1}"/>
          </ac:cxnSpMkLst>
        </pc:cxnChg>
        <pc:cxnChg chg="del">
          <ac:chgData name="Eefje Emmaneel-van Woerkom" userId="5ba0c12f-243c-4ceb-b82f-8e60d40f9fb5" providerId="ADAL" clId="{4B5F8EB6-703C-4DEE-A2B1-9618D2DACD87}" dt="2024-01-15T14:25:27.738" v="999" actId="21"/>
          <ac:cxnSpMkLst>
            <pc:docMk/>
            <pc:sldMk cId="0" sldId="3701"/>
            <ac:cxnSpMk id="68" creationId="{99A042E8-4ED4-1329-28E1-FD94D9FE8E98}"/>
          </ac:cxnSpMkLst>
        </pc:cxnChg>
        <pc:cxnChg chg="del">
          <ac:chgData name="Eefje Emmaneel-van Woerkom" userId="5ba0c12f-243c-4ceb-b82f-8e60d40f9fb5" providerId="ADAL" clId="{4B5F8EB6-703C-4DEE-A2B1-9618D2DACD87}" dt="2024-01-15T14:25:27.738" v="999" actId="21"/>
          <ac:cxnSpMkLst>
            <pc:docMk/>
            <pc:sldMk cId="0" sldId="3701"/>
            <ac:cxnSpMk id="79" creationId="{B9F0393E-C5B6-9415-61DA-B3DA6C1520FB}"/>
          </ac:cxnSpMkLst>
        </pc:cxnChg>
        <pc:cxnChg chg="del">
          <ac:chgData name="Eefje Emmaneel-van Woerkom" userId="5ba0c12f-243c-4ceb-b82f-8e60d40f9fb5" providerId="ADAL" clId="{4B5F8EB6-703C-4DEE-A2B1-9618D2DACD87}" dt="2024-01-15T14:25:27.738" v="999" actId="21"/>
          <ac:cxnSpMkLst>
            <pc:docMk/>
            <pc:sldMk cId="0" sldId="3701"/>
            <ac:cxnSpMk id="81" creationId="{C453DA79-F28C-D00E-07FB-791F57D04A41}"/>
          </ac:cxnSpMkLst>
        </pc:cxnChg>
        <pc:cxnChg chg="del">
          <ac:chgData name="Eefje Emmaneel-van Woerkom" userId="5ba0c12f-243c-4ceb-b82f-8e60d40f9fb5" providerId="ADAL" clId="{4B5F8EB6-703C-4DEE-A2B1-9618D2DACD87}" dt="2024-01-15T14:25:27.738" v="999" actId="21"/>
          <ac:cxnSpMkLst>
            <pc:docMk/>
            <pc:sldMk cId="0" sldId="3701"/>
            <ac:cxnSpMk id="83" creationId="{9FC8DABC-29A1-D55B-95A2-7DCA9408367E}"/>
          </ac:cxnSpMkLst>
        </pc:cxnChg>
        <pc:cxnChg chg="del">
          <ac:chgData name="Eefje Emmaneel-van Woerkom" userId="5ba0c12f-243c-4ceb-b82f-8e60d40f9fb5" providerId="ADAL" clId="{4B5F8EB6-703C-4DEE-A2B1-9618D2DACD87}" dt="2024-01-15T14:25:27.738" v="999" actId="21"/>
          <ac:cxnSpMkLst>
            <pc:docMk/>
            <pc:sldMk cId="0" sldId="3701"/>
            <ac:cxnSpMk id="85" creationId="{3444B89B-3E86-E067-DA91-078E812C7084}"/>
          </ac:cxnSpMkLst>
        </pc:cxnChg>
        <pc:cxnChg chg="del">
          <ac:chgData name="Eefje Emmaneel-van Woerkom" userId="5ba0c12f-243c-4ceb-b82f-8e60d40f9fb5" providerId="ADAL" clId="{4B5F8EB6-703C-4DEE-A2B1-9618D2DACD87}" dt="2024-01-15T14:25:27.738" v="999" actId="21"/>
          <ac:cxnSpMkLst>
            <pc:docMk/>
            <pc:sldMk cId="0" sldId="3701"/>
            <ac:cxnSpMk id="88" creationId="{5B64A316-3065-0451-52DA-80CFA8C3EC8B}"/>
          </ac:cxnSpMkLst>
        </pc:cxnChg>
        <pc:cxnChg chg="del">
          <ac:chgData name="Eefje Emmaneel-van Woerkom" userId="5ba0c12f-243c-4ceb-b82f-8e60d40f9fb5" providerId="ADAL" clId="{4B5F8EB6-703C-4DEE-A2B1-9618D2DACD87}" dt="2024-01-15T14:25:27.738" v="999" actId="21"/>
          <ac:cxnSpMkLst>
            <pc:docMk/>
            <pc:sldMk cId="0" sldId="3701"/>
            <ac:cxnSpMk id="89" creationId="{D2743059-2BB5-CE7E-6F31-6AA44D19E5E0}"/>
          </ac:cxnSpMkLst>
        </pc:cxnChg>
        <pc:cxnChg chg="del">
          <ac:chgData name="Eefje Emmaneel-van Woerkom" userId="5ba0c12f-243c-4ceb-b82f-8e60d40f9fb5" providerId="ADAL" clId="{4B5F8EB6-703C-4DEE-A2B1-9618D2DACD87}" dt="2024-01-15T14:25:27.738" v="999" actId="21"/>
          <ac:cxnSpMkLst>
            <pc:docMk/>
            <pc:sldMk cId="0" sldId="3701"/>
            <ac:cxnSpMk id="90" creationId="{1C09D691-FFF9-0373-CA43-2AFCCF6AC713}"/>
          </ac:cxnSpMkLst>
        </pc:cxnChg>
        <pc:cxnChg chg="del">
          <ac:chgData name="Eefje Emmaneel-van Woerkom" userId="5ba0c12f-243c-4ceb-b82f-8e60d40f9fb5" providerId="ADAL" clId="{4B5F8EB6-703C-4DEE-A2B1-9618D2DACD87}" dt="2024-01-15T14:25:27.738" v="999" actId="21"/>
          <ac:cxnSpMkLst>
            <pc:docMk/>
            <pc:sldMk cId="0" sldId="3701"/>
            <ac:cxnSpMk id="99" creationId="{80AF4A83-CE8F-A7DD-6AA6-0E9AC2EFE1F7}"/>
          </ac:cxnSpMkLst>
        </pc:cxnChg>
        <pc:cxnChg chg="del">
          <ac:chgData name="Eefje Emmaneel-van Woerkom" userId="5ba0c12f-243c-4ceb-b82f-8e60d40f9fb5" providerId="ADAL" clId="{4B5F8EB6-703C-4DEE-A2B1-9618D2DACD87}" dt="2024-01-15T14:25:27.738" v="999" actId="21"/>
          <ac:cxnSpMkLst>
            <pc:docMk/>
            <pc:sldMk cId="0" sldId="3701"/>
            <ac:cxnSpMk id="101" creationId="{72C3F83F-C59F-800E-3D3B-E4A195ABE92C}"/>
          </ac:cxnSpMkLst>
        </pc:cxnChg>
        <pc:cxnChg chg="del">
          <ac:chgData name="Eefje Emmaneel-van Woerkom" userId="5ba0c12f-243c-4ceb-b82f-8e60d40f9fb5" providerId="ADAL" clId="{4B5F8EB6-703C-4DEE-A2B1-9618D2DACD87}" dt="2024-01-15T14:25:27.738" v="999" actId="21"/>
          <ac:cxnSpMkLst>
            <pc:docMk/>
            <pc:sldMk cId="0" sldId="3701"/>
            <ac:cxnSpMk id="102" creationId="{4A73BC27-272E-B396-4AAD-94FE8AFD71C3}"/>
          </ac:cxnSpMkLst>
        </pc:cxnChg>
        <pc:cxnChg chg="del">
          <ac:chgData name="Eefje Emmaneel-van Woerkom" userId="5ba0c12f-243c-4ceb-b82f-8e60d40f9fb5" providerId="ADAL" clId="{4B5F8EB6-703C-4DEE-A2B1-9618D2DACD87}" dt="2024-01-15T14:25:27.738" v="999" actId="21"/>
          <ac:cxnSpMkLst>
            <pc:docMk/>
            <pc:sldMk cId="0" sldId="3701"/>
            <ac:cxnSpMk id="117" creationId="{AC14171A-B312-8F74-2DDD-5A34D2A9D94F}"/>
          </ac:cxnSpMkLst>
        </pc:cxnChg>
        <pc:cxnChg chg="del">
          <ac:chgData name="Eefje Emmaneel-van Woerkom" userId="5ba0c12f-243c-4ceb-b82f-8e60d40f9fb5" providerId="ADAL" clId="{4B5F8EB6-703C-4DEE-A2B1-9618D2DACD87}" dt="2024-01-15T14:25:27.738" v="999" actId="21"/>
          <ac:cxnSpMkLst>
            <pc:docMk/>
            <pc:sldMk cId="0" sldId="3701"/>
            <ac:cxnSpMk id="120" creationId="{6E4CE908-CAE0-E6EA-B55C-E3EA1A9C43CA}"/>
          </ac:cxnSpMkLst>
        </pc:cxnChg>
      </pc:sldChg>
      <pc:sldChg chg="del">
        <pc:chgData name="Eefje Emmaneel-van Woerkom" userId="5ba0c12f-243c-4ceb-b82f-8e60d40f9fb5" providerId="ADAL" clId="{4B5F8EB6-703C-4DEE-A2B1-9618D2DACD87}" dt="2024-01-15T14:22:46.129" v="855" actId="47"/>
        <pc:sldMkLst>
          <pc:docMk/>
          <pc:sldMk cId="3203333766" sldId="3703"/>
        </pc:sldMkLst>
      </pc:sldChg>
      <pc:sldChg chg="addSp delSp del mod">
        <pc:chgData name="Eefje Emmaneel-van Woerkom" userId="5ba0c12f-243c-4ceb-b82f-8e60d40f9fb5" providerId="ADAL" clId="{4B5F8EB6-703C-4DEE-A2B1-9618D2DACD87}" dt="2024-01-15T14:32:40.550" v="1198" actId="47"/>
        <pc:sldMkLst>
          <pc:docMk/>
          <pc:sldMk cId="3385717298" sldId="3706"/>
        </pc:sldMkLst>
        <pc:spChg chg="add del">
          <ac:chgData name="Eefje Emmaneel-van Woerkom" userId="5ba0c12f-243c-4ceb-b82f-8e60d40f9fb5" providerId="ADAL" clId="{4B5F8EB6-703C-4DEE-A2B1-9618D2DACD87}" dt="2024-01-15T14:30:53.841" v="1179" actId="21"/>
          <ac:spMkLst>
            <pc:docMk/>
            <pc:sldMk cId="3385717298" sldId="3706"/>
            <ac:spMk id="3" creationId="{BCA938EA-3B18-D45B-EEEF-F77FC3ED12B2}"/>
          </ac:spMkLst>
        </pc:spChg>
        <pc:spChg chg="add del">
          <ac:chgData name="Eefje Emmaneel-van Woerkom" userId="5ba0c12f-243c-4ceb-b82f-8e60d40f9fb5" providerId="ADAL" clId="{4B5F8EB6-703C-4DEE-A2B1-9618D2DACD87}" dt="2024-01-15T14:30:53.841" v="1179" actId="21"/>
          <ac:spMkLst>
            <pc:docMk/>
            <pc:sldMk cId="3385717298" sldId="3706"/>
            <ac:spMk id="4" creationId="{967482AA-450C-A63F-667B-7A794A1A1D97}"/>
          </ac:spMkLst>
        </pc:spChg>
        <pc:spChg chg="add del">
          <ac:chgData name="Eefje Emmaneel-van Woerkom" userId="5ba0c12f-243c-4ceb-b82f-8e60d40f9fb5" providerId="ADAL" clId="{4B5F8EB6-703C-4DEE-A2B1-9618D2DACD87}" dt="2024-01-15T14:30:53.841" v="1179" actId="21"/>
          <ac:spMkLst>
            <pc:docMk/>
            <pc:sldMk cId="3385717298" sldId="3706"/>
            <ac:spMk id="6" creationId="{E7FBED45-D09B-011C-E3C9-1034CD8FAEAB}"/>
          </ac:spMkLst>
        </pc:spChg>
        <pc:spChg chg="add del">
          <ac:chgData name="Eefje Emmaneel-van Woerkom" userId="5ba0c12f-243c-4ceb-b82f-8e60d40f9fb5" providerId="ADAL" clId="{4B5F8EB6-703C-4DEE-A2B1-9618D2DACD87}" dt="2024-01-15T14:30:53.841" v="1179" actId="21"/>
          <ac:spMkLst>
            <pc:docMk/>
            <pc:sldMk cId="3385717298" sldId="3706"/>
            <ac:spMk id="8" creationId="{74B391AF-3317-6F10-837E-971A0D720CB7}"/>
          </ac:spMkLst>
        </pc:spChg>
        <pc:spChg chg="add del">
          <ac:chgData name="Eefje Emmaneel-van Woerkom" userId="5ba0c12f-243c-4ceb-b82f-8e60d40f9fb5" providerId="ADAL" clId="{4B5F8EB6-703C-4DEE-A2B1-9618D2DACD87}" dt="2024-01-15T14:30:53.841" v="1179" actId="21"/>
          <ac:spMkLst>
            <pc:docMk/>
            <pc:sldMk cId="3385717298" sldId="3706"/>
            <ac:spMk id="9" creationId="{43B87FB9-9223-7BA2-381E-DCED022794AE}"/>
          </ac:spMkLst>
        </pc:spChg>
        <pc:spChg chg="add del">
          <ac:chgData name="Eefje Emmaneel-van Woerkom" userId="5ba0c12f-243c-4ceb-b82f-8e60d40f9fb5" providerId="ADAL" clId="{4B5F8EB6-703C-4DEE-A2B1-9618D2DACD87}" dt="2024-01-15T14:30:53.841" v="1179" actId="21"/>
          <ac:spMkLst>
            <pc:docMk/>
            <pc:sldMk cId="3385717298" sldId="3706"/>
            <ac:spMk id="10" creationId="{700899F7-E00E-9DA7-AE05-F33C701FEA3A}"/>
          </ac:spMkLst>
        </pc:spChg>
        <pc:spChg chg="add del">
          <ac:chgData name="Eefje Emmaneel-van Woerkom" userId="5ba0c12f-243c-4ceb-b82f-8e60d40f9fb5" providerId="ADAL" clId="{4B5F8EB6-703C-4DEE-A2B1-9618D2DACD87}" dt="2024-01-15T14:30:53.841" v="1179" actId="21"/>
          <ac:spMkLst>
            <pc:docMk/>
            <pc:sldMk cId="3385717298" sldId="3706"/>
            <ac:spMk id="11" creationId="{76D32C14-171D-64F7-F153-ECC21D53B83A}"/>
          </ac:spMkLst>
        </pc:spChg>
        <pc:spChg chg="add del">
          <ac:chgData name="Eefje Emmaneel-van Woerkom" userId="5ba0c12f-243c-4ceb-b82f-8e60d40f9fb5" providerId="ADAL" clId="{4B5F8EB6-703C-4DEE-A2B1-9618D2DACD87}" dt="2024-01-15T14:30:53.841" v="1179" actId="21"/>
          <ac:spMkLst>
            <pc:docMk/>
            <pc:sldMk cId="3385717298" sldId="3706"/>
            <ac:spMk id="12" creationId="{FF1A2CA3-CC9E-F98A-91BE-F0B740F1AE33}"/>
          </ac:spMkLst>
        </pc:spChg>
        <pc:spChg chg="add del">
          <ac:chgData name="Eefje Emmaneel-van Woerkom" userId="5ba0c12f-243c-4ceb-b82f-8e60d40f9fb5" providerId="ADAL" clId="{4B5F8EB6-703C-4DEE-A2B1-9618D2DACD87}" dt="2024-01-15T14:30:53.841" v="1179" actId="21"/>
          <ac:spMkLst>
            <pc:docMk/>
            <pc:sldMk cId="3385717298" sldId="3706"/>
            <ac:spMk id="13" creationId="{9D434792-82FE-F862-958E-D746EA0A8A49}"/>
          </ac:spMkLst>
        </pc:spChg>
        <pc:spChg chg="add del">
          <ac:chgData name="Eefje Emmaneel-van Woerkom" userId="5ba0c12f-243c-4ceb-b82f-8e60d40f9fb5" providerId="ADAL" clId="{4B5F8EB6-703C-4DEE-A2B1-9618D2DACD87}" dt="2024-01-15T14:30:53.841" v="1179" actId="21"/>
          <ac:spMkLst>
            <pc:docMk/>
            <pc:sldMk cId="3385717298" sldId="3706"/>
            <ac:spMk id="14" creationId="{95BF1D6E-683A-C094-82EA-5AAA3ABACC2A}"/>
          </ac:spMkLst>
        </pc:spChg>
        <pc:spChg chg="add del">
          <ac:chgData name="Eefje Emmaneel-van Woerkom" userId="5ba0c12f-243c-4ceb-b82f-8e60d40f9fb5" providerId="ADAL" clId="{4B5F8EB6-703C-4DEE-A2B1-9618D2DACD87}" dt="2024-01-15T14:30:53.841" v="1179" actId="21"/>
          <ac:spMkLst>
            <pc:docMk/>
            <pc:sldMk cId="3385717298" sldId="3706"/>
            <ac:spMk id="15" creationId="{1E14DC55-332F-F82A-BFB7-FA37E93323B7}"/>
          </ac:spMkLst>
        </pc:spChg>
        <pc:spChg chg="add del">
          <ac:chgData name="Eefje Emmaneel-van Woerkom" userId="5ba0c12f-243c-4ceb-b82f-8e60d40f9fb5" providerId="ADAL" clId="{4B5F8EB6-703C-4DEE-A2B1-9618D2DACD87}" dt="2024-01-15T14:30:53.841" v="1179" actId="21"/>
          <ac:spMkLst>
            <pc:docMk/>
            <pc:sldMk cId="3385717298" sldId="3706"/>
            <ac:spMk id="16" creationId="{B381C4EA-2703-014F-88BA-3549DB806978}"/>
          </ac:spMkLst>
        </pc:spChg>
        <pc:spChg chg="add del">
          <ac:chgData name="Eefje Emmaneel-van Woerkom" userId="5ba0c12f-243c-4ceb-b82f-8e60d40f9fb5" providerId="ADAL" clId="{4B5F8EB6-703C-4DEE-A2B1-9618D2DACD87}" dt="2024-01-15T14:30:53.841" v="1179" actId="21"/>
          <ac:spMkLst>
            <pc:docMk/>
            <pc:sldMk cId="3385717298" sldId="3706"/>
            <ac:spMk id="17" creationId="{2777242F-FD29-8E09-89A2-F092C330405F}"/>
          </ac:spMkLst>
        </pc:spChg>
        <pc:spChg chg="del">
          <ac:chgData name="Eefje Emmaneel-van Woerkom" userId="5ba0c12f-243c-4ceb-b82f-8e60d40f9fb5" providerId="ADAL" clId="{4B5F8EB6-703C-4DEE-A2B1-9618D2DACD87}" dt="2024-01-15T14:30:53.841" v="1179" actId="21"/>
          <ac:spMkLst>
            <pc:docMk/>
            <pc:sldMk cId="3385717298" sldId="3706"/>
            <ac:spMk id="18" creationId="{2E309001-78EC-2390-471C-AA02F499B668}"/>
          </ac:spMkLst>
        </pc:spChg>
        <pc:spChg chg="add del">
          <ac:chgData name="Eefje Emmaneel-van Woerkom" userId="5ba0c12f-243c-4ceb-b82f-8e60d40f9fb5" providerId="ADAL" clId="{4B5F8EB6-703C-4DEE-A2B1-9618D2DACD87}" dt="2024-01-15T14:30:53.841" v="1179" actId="21"/>
          <ac:spMkLst>
            <pc:docMk/>
            <pc:sldMk cId="3385717298" sldId="3706"/>
            <ac:spMk id="19" creationId="{1915EC92-ACE8-9F10-C650-B6ADC0D166B9}"/>
          </ac:spMkLst>
        </pc:spChg>
        <pc:spChg chg="add del">
          <ac:chgData name="Eefje Emmaneel-van Woerkom" userId="5ba0c12f-243c-4ceb-b82f-8e60d40f9fb5" providerId="ADAL" clId="{4B5F8EB6-703C-4DEE-A2B1-9618D2DACD87}" dt="2024-01-15T14:30:53.841" v="1179" actId="21"/>
          <ac:spMkLst>
            <pc:docMk/>
            <pc:sldMk cId="3385717298" sldId="3706"/>
            <ac:spMk id="20" creationId="{F78FBFED-A481-C0B8-3A66-CFEE64412EBC}"/>
          </ac:spMkLst>
        </pc:spChg>
        <pc:spChg chg="add del">
          <ac:chgData name="Eefje Emmaneel-van Woerkom" userId="5ba0c12f-243c-4ceb-b82f-8e60d40f9fb5" providerId="ADAL" clId="{4B5F8EB6-703C-4DEE-A2B1-9618D2DACD87}" dt="2024-01-15T14:30:53.841" v="1179" actId="21"/>
          <ac:spMkLst>
            <pc:docMk/>
            <pc:sldMk cId="3385717298" sldId="3706"/>
            <ac:spMk id="24" creationId="{3B2925E5-0BB0-7852-C108-94A147F22B1A}"/>
          </ac:spMkLst>
        </pc:spChg>
        <pc:spChg chg="add del">
          <ac:chgData name="Eefje Emmaneel-van Woerkom" userId="5ba0c12f-243c-4ceb-b82f-8e60d40f9fb5" providerId="ADAL" clId="{4B5F8EB6-703C-4DEE-A2B1-9618D2DACD87}" dt="2024-01-15T14:30:53.841" v="1179" actId="21"/>
          <ac:spMkLst>
            <pc:docMk/>
            <pc:sldMk cId="3385717298" sldId="3706"/>
            <ac:spMk id="26" creationId="{89B3DC76-B49C-3F0E-5C1B-72FBC9400F21}"/>
          </ac:spMkLst>
        </pc:spChg>
        <pc:spChg chg="add del">
          <ac:chgData name="Eefje Emmaneel-van Woerkom" userId="5ba0c12f-243c-4ceb-b82f-8e60d40f9fb5" providerId="ADAL" clId="{4B5F8EB6-703C-4DEE-A2B1-9618D2DACD87}" dt="2024-01-15T14:30:53.841" v="1179" actId="21"/>
          <ac:spMkLst>
            <pc:docMk/>
            <pc:sldMk cId="3385717298" sldId="3706"/>
            <ac:spMk id="27" creationId="{F13A06F1-C898-A5AB-27F8-C643F6EDB3FB}"/>
          </ac:spMkLst>
        </pc:spChg>
        <pc:spChg chg="add del">
          <ac:chgData name="Eefje Emmaneel-van Woerkom" userId="5ba0c12f-243c-4ceb-b82f-8e60d40f9fb5" providerId="ADAL" clId="{4B5F8EB6-703C-4DEE-A2B1-9618D2DACD87}" dt="2024-01-15T14:30:53.841" v="1179" actId="21"/>
          <ac:spMkLst>
            <pc:docMk/>
            <pc:sldMk cId="3385717298" sldId="3706"/>
            <ac:spMk id="28" creationId="{79E9C71A-68A3-086E-913B-6328C664F1E2}"/>
          </ac:spMkLst>
        </pc:spChg>
        <pc:picChg chg="add del">
          <ac:chgData name="Eefje Emmaneel-van Woerkom" userId="5ba0c12f-243c-4ceb-b82f-8e60d40f9fb5" providerId="ADAL" clId="{4B5F8EB6-703C-4DEE-A2B1-9618D2DACD87}" dt="2024-01-15T14:30:53.841" v="1179" actId="21"/>
          <ac:picMkLst>
            <pc:docMk/>
            <pc:sldMk cId="3385717298" sldId="3706"/>
            <ac:picMk id="7" creationId="{C9E621F2-A670-6BBB-9236-84AC9C680A32}"/>
          </ac:picMkLst>
        </pc:picChg>
      </pc:sldChg>
      <pc:sldChg chg="delSp del mod">
        <pc:chgData name="Eefje Emmaneel-van Woerkom" userId="5ba0c12f-243c-4ceb-b82f-8e60d40f9fb5" providerId="ADAL" clId="{4B5F8EB6-703C-4DEE-A2B1-9618D2DACD87}" dt="2024-01-15T14:34:40.099" v="1261" actId="47"/>
        <pc:sldMkLst>
          <pc:docMk/>
          <pc:sldMk cId="2341678740" sldId="3707"/>
        </pc:sldMkLst>
        <pc:spChg chg="del">
          <ac:chgData name="Eefje Emmaneel-van Woerkom" userId="5ba0c12f-243c-4ceb-b82f-8e60d40f9fb5" providerId="ADAL" clId="{4B5F8EB6-703C-4DEE-A2B1-9618D2DACD87}" dt="2024-01-15T14:33:39.657" v="1254" actId="21"/>
          <ac:spMkLst>
            <pc:docMk/>
            <pc:sldMk cId="2341678740" sldId="3707"/>
            <ac:spMk id="2" creationId="{DFB7DEFD-3FEA-E439-A073-CF1517A7A3AC}"/>
          </ac:spMkLst>
        </pc:spChg>
        <pc:spChg chg="del">
          <ac:chgData name="Eefje Emmaneel-van Woerkom" userId="5ba0c12f-243c-4ceb-b82f-8e60d40f9fb5" providerId="ADAL" clId="{4B5F8EB6-703C-4DEE-A2B1-9618D2DACD87}" dt="2024-01-15T14:33:39.657" v="1254" actId="21"/>
          <ac:spMkLst>
            <pc:docMk/>
            <pc:sldMk cId="2341678740" sldId="3707"/>
            <ac:spMk id="3" creationId="{C91795F7-ABAF-D8EF-67B6-882011B80D9C}"/>
          </ac:spMkLst>
        </pc:spChg>
        <pc:spChg chg="del">
          <ac:chgData name="Eefje Emmaneel-van Woerkom" userId="5ba0c12f-243c-4ceb-b82f-8e60d40f9fb5" providerId="ADAL" clId="{4B5F8EB6-703C-4DEE-A2B1-9618D2DACD87}" dt="2024-01-15T14:33:39.657" v="1254" actId="21"/>
          <ac:spMkLst>
            <pc:docMk/>
            <pc:sldMk cId="2341678740" sldId="3707"/>
            <ac:spMk id="4" creationId="{D3C69E9D-274B-122C-647B-25BC1CD3B832}"/>
          </ac:spMkLst>
        </pc:spChg>
        <pc:spChg chg="del">
          <ac:chgData name="Eefje Emmaneel-van Woerkom" userId="5ba0c12f-243c-4ceb-b82f-8e60d40f9fb5" providerId="ADAL" clId="{4B5F8EB6-703C-4DEE-A2B1-9618D2DACD87}" dt="2024-01-15T14:33:39.657" v="1254" actId="21"/>
          <ac:spMkLst>
            <pc:docMk/>
            <pc:sldMk cId="2341678740" sldId="3707"/>
            <ac:spMk id="6" creationId="{D27ABD8F-21FE-2CC0-1B09-67079E5ADBC5}"/>
          </ac:spMkLst>
        </pc:spChg>
        <pc:spChg chg="del">
          <ac:chgData name="Eefje Emmaneel-van Woerkom" userId="5ba0c12f-243c-4ceb-b82f-8e60d40f9fb5" providerId="ADAL" clId="{4B5F8EB6-703C-4DEE-A2B1-9618D2DACD87}" dt="2024-01-15T14:33:39.657" v="1254" actId="21"/>
          <ac:spMkLst>
            <pc:docMk/>
            <pc:sldMk cId="2341678740" sldId="3707"/>
            <ac:spMk id="7" creationId="{7C770894-D24E-C5E1-89E6-84F539311E31}"/>
          </ac:spMkLst>
        </pc:spChg>
        <pc:spChg chg="del">
          <ac:chgData name="Eefje Emmaneel-van Woerkom" userId="5ba0c12f-243c-4ceb-b82f-8e60d40f9fb5" providerId="ADAL" clId="{4B5F8EB6-703C-4DEE-A2B1-9618D2DACD87}" dt="2024-01-15T14:33:39.657" v="1254" actId="21"/>
          <ac:spMkLst>
            <pc:docMk/>
            <pc:sldMk cId="2341678740" sldId="3707"/>
            <ac:spMk id="8" creationId="{7FBB47A7-64EA-6EE5-7E48-E7C25339943B}"/>
          </ac:spMkLst>
        </pc:spChg>
        <pc:spChg chg="del">
          <ac:chgData name="Eefje Emmaneel-van Woerkom" userId="5ba0c12f-243c-4ceb-b82f-8e60d40f9fb5" providerId="ADAL" clId="{4B5F8EB6-703C-4DEE-A2B1-9618D2DACD87}" dt="2024-01-15T14:33:39.657" v="1254" actId="21"/>
          <ac:spMkLst>
            <pc:docMk/>
            <pc:sldMk cId="2341678740" sldId="3707"/>
            <ac:spMk id="9" creationId="{CD6283B9-865D-EDED-FF9E-47F6E97E54AC}"/>
          </ac:spMkLst>
        </pc:spChg>
        <pc:spChg chg="del">
          <ac:chgData name="Eefje Emmaneel-van Woerkom" userId="5ba0c12f-243c-4ceb-b82f-8e60d40f9fb5" providerId="ADAL" clId="{4B5F8EB6-703C-4DEE-A2B1-9618D2DACD87}" dt="2024-01-15T14:33:39.657" v="1254" actId="21"/>
          <ac:spMkLst>
            <pc:docMk/>
            <pc:sldMk cId="2341678740" sldId="3707"/>
            <ac:spMk id="10" creationId="{A827F268-07EE-A3AB-C2DD-31E284E6ADC8}"/>
          </ac:spMkLst>
        </pc:spChg>
        <pc:spChg chg="del">
          <ac:chgData name="Eefje Emmaneel-van Woerkom" userId="5ba0c12f-243c-4ceb-b82f-8e60d40f9fb5" providerId="ADAL" clId="{4B5F8EB6-703C-4DEE-A2B1-9618D2DACD87}" dt="2024-01-15T14:33:39.657" v="1254" actId="21"/>
          <ac:spMkLst>
            <pc:docMk/>
            <pc:sldMk cId="2341678740" sldId="3707"/>
            <ac:spMk id="11" creationId="{B996F3CD-E151-0550-3B1C-0FDACC7D2CD6}"/>
          </ac:spMkLst>
        </pc:spChg>
        <pc:spChg chg="del">
          <ac:chgData name="Eefje Emmaneel-van Woerkom" userId="5ba0c12f-243c-4ceb-b82f-8e60d40f9fb5" providerId="ADAL" clId="{4B5F8EB6-703C-4DEE-A2B1-9618D2DACD87}" dt="2024-01-15T14:33:39.657" v="1254" actId="21"/>
          <ac:spMkLst>
            <pc:docMk/>
            <pc:sldMk cId="2341678740" sldId="3707"/>
            <ac:spMk id="12" creationId="{AB27EC1E-7309-C471-6C1B-535183453EC2}"/>
          </ac:spMkLst>
        </pc:spChg>
        <pc:spChg chg="del">
          <ac:chgData name="Eefje Emmaneel-van Woerkom" userId="5ba0c12f-243c-4ceb-b82f-8e60d40f9fb5" providerId="ADAL" clId="{4B5F8EB6-703C-4DEE-A2B1-9618D2DACD87}" dt="2024-01-15T14:33:39.657" v="1254" actId="21"/>
          <ac:spMkLst>
            <pc:docMk/>
            <pc:sldMk cId="2341678740" sldId="3707"/>
            <ac:spMk id="13" creationId="{A40231A0-7B90-DFB3-4FFA-115AE3A4FF0E}"/>
          </ac:spMkLst>
        </pc:spChg>
        <pc:spChg chg="del">
          <ac:chgData name="Eefje Emmaneel-van Woerkom" userId="5ba0c12f-243c-4ceb-b82f-8e60d40f9fb5" providerId="ADAL" clId="{4B5F8EB6-703C-4DEE-A2B1-9618D2DACD87}" dt="2024-01-15T14:33:39.657" v="1254" actId="21"/>
          <ac:spMkLst>
            <pc:docMk/>
            <pc:sldMk cId="2341678740" sldId="3707"/>
            <ac:spMk id="14" creationId="{FC0A5C93-650E-412C-F5E9-2B6993D69DD2}"/>
          </ac:spMkLst>
        </pc:spChg>
        <pc:spChg chg="del">
          <ac:chgData name="Eefje Emmaneel-van Woerkom" userId="5ba0c12f-243c-4ceb-b82f-8e60d40f9fb5" providerId="ADAL" clId="{4B5F8EB6-703C-4DEE-A2B1-9618D2DACD87}" dt="2024-01-15T14:33:39.657" v="1254" actId="21"/>
          <ac:spMkLst>
            <pc:docMk/>
            <pc:sldMk cId="2341678740" sldId="3707"/>
            <ac:spMk id="15" creationId="{95E73EF5-C721-6CCC-92D7-588D6CF66E26}"/>
          </ac:spMkLst>
        </pc:spChg>
        <pc:spChg chg="del">
          <ac:chgData name="Eefje Emmaneel-van Woerkom" userId="5ba0c12f-243c-4ceb-b82f-8e60d40f9fb5" providerId="ADAL" clId="{4B5F8EB6-703C-4DEE-A2B1-9618D2DACD87}" dt="2024-01-15T14:33:39.657" v="1254" actId="21"/>
          <ac:spMkLst>
            <pc:docMk/>
            <pc:sldMk cId="2341678740" sldId="3707"/>
            <ac:spMk id="16" creationId="{AED6EDB9-B661-2CD2-747B-761CA195A023}"/>
          </ac:spMkLst>
        </pc:spChg>
        <pc:spChg chg="del">
          <ac:chgData name="Eefje Emmaneel-van Woerkom" userId="5ba0c12f-243c-4ceb-b82f-8e60d40f9fb5" providerId="ADAL" clId="{4B5F8EB6-703C-4DEE-A2B1-9618D2DACD87}" dt="2024-01-15T14:33:39.657" v="1254" actId="21"/>
          <ac:spMkLst>
            <pc:docMk/>
            <pc:sldMk cId="2341678740" sldId="3707"/>
            <ac:spMk id="17" creationId="{C61A15AA-2BCD-C254-CEED-D0349625AC1C}"/>
          </ac:spMkLst>
        </pc:spChg>
        <pc:spChg chg="del">
          <ac:chgData name="Eefje Emmaneel-van Woerkom" userId="5ba0c12f-243c-4ceb-b82f-8e60d40f9fb5" providerId="ADAL" clId="{4B5F8EB6-703C-4DEE-A2B1-9618D2DACD87}" dt="2024-01-15T14:33:39.657" v="1254" actId="21"/>
          <ac:spMkLst>
            <pc:docMk/>
            <pc:sldMk cId="2341678740" sldId="3707"/>
            <ac:spMk id="18" creationId="{D2A19962-0503-A8E4-9066-B6682543420E}"/>
          </ac:spMkLst>
        </pc:spChg>
        <pc:spChg chg="del">
          <ac:chgData name="Eefje Emmaneel-van Woerkom" userId="5ba0c12f-243c-4ceb-b82f-8e60d40f9fb5" providerId="ADAL" clId="{4B5F8EB6-703C-4DEE-A2B1-9618D2DACD87}" dt="2024-01-15T14:33:39.657" v="1254" actId="21"/>
          <ac:spMkLst>
            <pc:docMk/>
            <pc:sldMk cId="2341678740" sldId="3707"/>
            <ac:spMk id="19" creationId="{8ADDAE5D-442D-975D-EAFA-2B13764FBC9F}"/>
          </ac:spMkLst>
        </pc:spChg>
        <pc:spChg chg="del">
          <ac:chgData name="Eefje Emmaneel-van Woerkom" userId="5ba0c12f-243c-4ceb-b82f-8e60d40f9fb5" providerId="ADAL" clId="{4B5F8EB6-703C-4DEE-A2B1-9618D2DACD87}" dt="2024-01-15T14:33:39.657" v="1254" actId="21"/>
          <ac:spMkLst>
            <pc:docMk/>
            <pc:sldMk cId="2341678740" sldId="3707"/>
            <ac:spMk id="20" creationId="{07696F5E-0A5F-46D3-0343-ADAD099C87DC}"/>
          </ac:spMkLst>
        </pc:spChg>
        <pc:spChg chg="del">
          <ac:chgData name="Eefje Emmaneel-van Woerkom" userId="5ba0c12f-243c-4ceb-b82f-8e60d40f9fb5" providerId="ADAL" clId="{4B5F8EB6-703C-4DEE-A2B1-9618D2DACD87}" dt="2024-01-15T14:33:39.657" v="1254" actId="21"/>
          <ac:spMkLst>
            <pc:docMk/>
            <pc:sldMk cId="2341678740" sldId="3707"/>
            <ac:spMk id="22" creationId="{7EB253AF-3336-6601-C4A3-50597348886C}"/>
          </ac:spMkLst>
        </pc:spChg>
        <pc:spChg chg="del">
          <ac:chgData name="Eefje Emmaneel-van Woerkom" userId="5ba0c12f-243c-4ceb-b82f-8e60d40f9fb5" providerId="ADAL" clId="{4B5F8EB6-703C-4DEE-A2B1-9618D2DACD87}" dt="2024-01-15T14:33:39.657" v="1254" actId="21"/>
          <ac:spMkLst>
            <pc:docMk/>
            <pc:sldMk cId="2341678740" sldId="3707"/>
            <ac:spMk id="23" creationId="{61EA118D-9278-B3FA-8605-EC9B48C3FD32}"/>
          </ac:spMkLst>
        </pc:spChg>
        <pc:spChg chg="del">
          <ac:chgData name="Eefje Emmaneel-van Woerkom" userId="5ba0c12f-243c-4ceb-b82f-8e60d40f9fb5" providerId="ADAL" clId="{4B5F8EB6-703C-4DEE-A2B1-9618D2DACD87}" dt="2024-01-15T14:33:39.657" v="1254" actId="21"/>
          <ac:spMkLst>
            <pc:docMk/>
            <pc:sldMk cId="2341678740" sldId="3707"/>
            <ac:spMk id="24" creationId="{74E818EF-829D-A8D7-ECA5-EDC3FD884E73}"/>
          </ac:spMkLst>
        </pc:spChg>
        <pc:spChg chg="del">
          <ac:chgData name="Eefje Emmaneel-van Woerkom" userId="5ba0c12f-243c-4ceb-b82f-8e60d40f9fb5" providerId="ADAL" clId="{4B5F8EB6-703C-4DEE-A2B1-9618D2DACD87}" dt="2024-01-15T14:33:39.657" v="1254" actId="21"/>
          <ac:spMkLst>
            <pc:docMk/>
            <pc:sldMk cId="2341678740" sldId="3707"/>
            <ac:spMk id="25" creationId="{BE83D63A-9BB1-38CD-55F2-ACA0CC680837}"/>
          </ac:spMkLst>
        </pc:spChg>
        <pc:spChg chg="del">
          <ac:chgData name="Eefje Emmaneel-van Woerkom" userId="5ba0c12f-243c-4ceb-b82f-8e60d40f9fb5" providerId="ADAL" clId="{4B5F8EB6-703C-4DEE-A2B1-9618D2DACD87}" dt="2024-01-15T14:33:39.657" v="1254" actId="21"/>
          <ac:spMkLst>
            <pc:docMk/>
            <pc:sldMk cId="2341678740" sldId="3707"/>
            <ac:spMk id="26" creationId="{58FB1452-301E-6EE2-189E-3D2B4755BE8E}"/>
          </ac:spMkLst>
        </pc:spChg>
        <pc:spChg chg="del">
          <ac:chgData name="Eefje Emmaneel-van Woerkom" userId="5ba0c12f-243c-4ceb-b82f-8e60d40f9fb5" providerId="ADAL" clId="{4B5F8EB6-703C-4DEE-A2B1-9618D2DACD87}" dt="2024-01-15T14:33:39.657" v="1254" actId="21"/>
          <ac:spMkLst>
            <pc:docMk/>
            <pc:sldMk cId="2341678740" sldId="3707"/>
            <ac:spMk id="28" creationId="{8EA18475-34B3-493D-5F9A-C160C5B29F65}"/>
          </ac:spMkLst>
        </pc:spChg>
        <pc:spChg chg="del">
          <ac:chgData name="Eefje Emmaneel-van Woerkom" userId="5ba0c12f-243c-4ceb-b82f-8e60d40f9fb5" providerId="ADAL" clId="{4B5F8EB6-703C-4DEE-A2B1-9618D2DACD87}" dt="2024-01-15T14:33:39.657" v="1254" actId="21"/>
          <ac:spMkLst>
            <pc:docMk/>
            <pc:sldMk cId="2341678740" sldId="3707"/>
            <ac:spMk id="29" creationId="{473C3162-0F8B-C1C7-64CE-4947F45321C3}"/>
          </ac:spMkLst>
        </pc:spChg>
        <pc:spChg chg="del">
          <ac:chgData name="Eefje Emmaneel-van Woerkom" userId="5ba0c12f-243c-4ceb-b82f-8e60d40f9fb5" providerId="ADAL" clId="{4B5F8EB6-703C-4DEE-A2B1-9618D2DACD87}" dt="2024-01-15T14:33:39.657" v="1254" actId="21"/>
          <ac:spMkLst>
            <pc:docMk/>
            <pc:sldMk cId="2341678740" sldId="3707"/>
            <ac:spMk id="30" creationId="{FE7AF0C6-3CAD-7159-4A2D-988FF27D6701}"/>
          </ac:spMkLst>
        </pc:spChg>
        <pc:spChg chg="del">
          <ac:chgData name="Eefje Emmaneel-van Woerkom" userId="5ba0c12f-243c-4ceb-b82f-8e60d40f9fb5" providerId="ADAL" clId="{4B5F8EB6-703C-4DEE-A2B1-9618D2DACD87}" dt="2024-01-15T14:33:39.657" v="1254" actId="21"/>
          <ac:spMkLst>
            <pc:docMk/>
            <pc:sldMk cId="2341678740" sldId="3707"/>
            <ac:spMk id="31" creationId="{07532700-C0CB-9E90-3CC9-44B47139A3D7}"/>
          </ac:spMkLst>
        </pc:spChg>
        <pc:spChg chg="del">
          <ac:chgData name="Eefje Emmaneel-van Woerkom" userId="5ba0c12f-243c-4ceb-b82f-8e60d40f9fb5" providerId="ADAL" clId="{4B5F8EB6-703C-4DEE-A2B1-9618D2DACD87}" dt="2024-01-15T14:33:39.657" v="1254" actId="21"/>
          <ac:spMkLst>
            <pc:docMk/>
            <pc:sldMk cId="2341678740" sldId="3707"/>
            <ac:spMk id="32" creationId="{9C8E95E0-573E-32E4-F8D4-E775E9342775}"/>
          </ac:spMkLst>
        </pc:spChg>
        <pc:spChg chg="del">
          <ac:chgData name="Eefje Emmaneel-van Woerkom" userId="5ba0c12f-243c-4ceb-b82f-8e60d40f9fb5" providerId="ADAL" clId="{4B5F8EB6-703C-4DEE-A2B1-9618D2DACD87}" dt="2024-01-15T14:33:39.657" v="1254" actId="21"/>
          <ac:spMkLst>
            <pc:docMk/>
            <pc:sldMk cId="2341678740" sldId="3707"/>
            <ac:spMk id="33" creationId="{E8EA67A2-6EA0-FA4E-217C-7B83851B8A20}"/>
          </ac:spMkLst>
        </pc:spChg>
        <pc:spChg chg="del">
          <ac:chgData name="Eefje Emmaneel-van Woerkom" userId="5ba0c12f-243c-4ceb-b82f-8e60d40f9fb5" providerId="ADAL" clId="{4B5F8EB6-703C-4DEE-A2B1-9618D2DACD87}" dt="2024-01-15T14:33:39.657" v="1254" actId="21"/>
          <ac:spMkLst>
            <pc:docMk/>
            <pc:sldMk cId="2341678740" sldId="3707"/>
            <ac:spMk id="34" creationId="{D7ECDA39-B27E-8391-C23B-98B9E968643D}"/>
          </ac:spMkLst>
        </pc:spChg>
        <pc:spChg chg="del">
          <ac:chgData name="Eefje Emmaneel-van Woerkom" userId="5ba0c12f-243c-4ceb-b82f-8e60d40f9fb5" providerId="ADAL" clId="{4B5F8EB6-703C-4DEE-A2B1-9618D2DACD87}" dt="2024-01-15T14:33:39.657" v="1254" actId="21"/>
          <ac:spMkLst>
            <pc:docMk/>
            <pc:sldMk cId="2341678740" sldId="3707"/>
            <ac:spMk id="35" creationId="{4A0E9A0B-AB91-7116-E731-AB770334BE5A}"/>
          </ac:spMkLst>
        </pc:spChg>
        <pc:spChg chg="del">
          <ac:chgData name="Eefje Emmaneel-van Woerkom" userId="5ba0c12f-243c-4ceb-b82f-8e60d40f9fb5" providerId="ADAL" clId="{4B5F8EB6-703C-4DEE-A2B1-9618D2DACD87}" dt="2024-01-15T14:33:39.657" v="1254" actId="21"/>
          <ac:spMkLst>
            <pc:docMk/>
            <pc:sldMk cId="2341678740" sldId="3707"/>
            <ac:spMk id="36" creationId="{BD9B911F-324F-4B0F-3704-99D1702A350E}"/>
          </ac:spMkLst>
        </pc:spChg>
        <pc:spChg chg="del">
          <ac:chgData name="Eefje Emmaneel-van Woerkom" userId="5ba0c12f-243c-4ceb-b82f-8e60d40f9fb5" providerId="ADAL" clId="{4B5F8EB6-703C-4DEE-A2B1-9618D2DACD87}" dt="2024-01-15T14:33:39.657" v="1254" actId="21"/>
          <ac:spMkLst>
            <pc:docMk/>
            <pc:sldMk cId="2341678740" sldId="3707"/>
            <ac:spMk id="37" creationId="{B6071D73-D2C8-CB39-6EE6-2EDAAA9C817B}"/>
          </ac:spMkLst>
        </pc:spChg>
        <pc:spChg chg="del">
          <ac:chgData name="Eefje Emmaneel-van Woerkom" userId="5ba0c12f-243c-4ceb-b82f-8e60d40f9fb5" providerId="ADAL" clId="{4B5F8EB6-703C-4DEE-A2B1-9618D2DACD87}" dt="2024-01-15T14:33:39.657" v="1254" actId="21"/>
          <ac:spMkLst>
            <pc:docMk/>
            <pc:sldMk cId="2341678740" sldId="3707"/>
            <ac:spMk id="38" creationId="{2C61A4FA-905F-E52B-5DB2-34361DE23ABC}"/>
          </ac:spMkLst>
        </pc:spChg>
        <pc:spChg chg="del">
          <ac:chgData name="Eefje Emmaneel-van Woerkom" userId="5ba0c12f-243c-4ceb-b82f-8e60d40f9fb5" providerId="ADAL" clId="{4B5F8EB6-703C-4DEE-A2B1-9618D2DACD87}" dt="2024-01-15T14:33:39.657" v="1254" actId="21"/>
          <ac:spMkLst>
            <pc:docMk/>
            <pc:sldMk cId="2341678740" sldId="3707"/>
            <ac:spMk id="39" creationId="{4A698848-8F13-539D-909C-2493A545A388}"/>
          </ac:spMkLst>
        </pc:spChg>
        <pc:spChg chg="del">
          <ac:chgData name="Eefje Emmaneel-van Woerkom" userId="5ba0c12f-243c-4ceb-b82f-8e60d40f9fb5" providerId="ADAL" clId="{4B5F8EB6-703C-4DEE-A2B1-9618D2DACD87}" dt="2024-01-15T14:33:39.657" v="1254" actId="21"/>
          <ac:spMkLst>
            <pc:docMk/>
            <pc:sldMk cId="2341678740" sldId="3707"/>
            <ac:spMk id="40" creationId="{943AFC91-1736-C603-A419-F928D511BA97}"/>
          </ac:spMkLst>
        </pc:spChg>
        <pc:spChg chg="del">
          <ac:chgData name="Eefje Emmaneel-van Woerkom" userId="5ba0c12f-243c-4ceb-b82f-8e60d40f9fb5" providerId="ADAL" clId="{4B5F8EB6-703C-4DEE-A2B1-9618D2DACD87}" dt="2024-01-15T14:33:39.657" v="1254" actId="21"/>
          <ac:spMkLst>
            <pc:docMk/>
            <pc:sldMk cId="2341678740" sldId="3707"/>
            <ac:spMk id="41" creationId="{5CDD4E17-5570-F5A0-7A75-A643DBA815B0}"/>
          </ac:spMkLst>
        </pc:spChg>
        <pc:picChg chg="del">
          <ac:chgData name="Eefje Emmaneel-van Woerkom" userId="5ba0c12f-243c-4ceb-b82f-8e60d40f9fb5" providerId="ADAL" clId="{4B5F8EB6-703C-4DEE-A2B1-9618D2DACD87}" dt="2024-01-15T14:33:39.657" v="1254" actId="21"/>
          <ac:picMkLst>
            <pc:docMk/>
            <pc:sldMk cId="2341678740" sldId="3707"/>
            <ac:picMk id="5" creationId="{DB2AF633-40F6-8F52-7E2C-AFC3E7909F72}"/>
          </ac:picMkLst>
        </pc:picChg>
      </pc:sldChg>
      <pc:sldChg chg="delSp del mod">
        <pc:chgData name="Eefje Emmaneel-van Woerkom" userId="5ba0c12f-243c-4ceb-b82f-8e60d40f9fb5" providerId="ADAL" clId="{4B5F8EB6-703C-4DEE-A2B1-9618D2DACD87}" dt="2024-01-15T14:36:59.376" v="1347" actId="47"/>
        <pc:sldMkLst>
          <pc:docMk/>
          <pc:sldMk cId="2602207968" sldId="3708"/>
        </pc:sldMkLst>
        <pc:spChg chg="del">
          <ac:chgData name="Eefje Emmaneel-van Woerkom" userId="5ba0c12f-243c-4ceb-b82f-8e60d40f9fb5" providerId="ADAL" clId="{4B5F8EB6-703C-4DEE-A2B1-9618D2DACD87}" dt="2024-01-15T14:35:08.250" v="1297" actId="21"/>
          <ac:spMkLst>
            <pc:docMk/>
            <pc:sldMk cId="2602207968" sldId="3708"/>
            <ac:spMk id="2" creationId="{4D26F135-B00C-37BE-26BE-8138DBFF7B3C}"/>
          </ac:spMkLst>
        </pc:spChg>
        <pc:spChg chg="del">
          <ac:chgData name="Eefje Emmaneel-van Woerkom" userId="5ba0c12f-243c-4ceb-b82f-8e60d40f9fb5" providerId="ADAL" clId="{4B5F8EB6-703C-4DEE-A2B1-9618D2DACD87}" dt="2024-01-15T14:35:08.250" v="1297" actId="21"/>
          <ac:spMkLst>
            <pc:docMk/>
            <pc:sldMk cId="2602207968" sldId="3708"/>
            <ac:spMk id="3" creationId="{4619A7D8-B3D9-4A66-15B9-5B7118A67A46}"/>
          </ac:spMkLst>
        </pc:spChg>
        <pc:spChg chg="del">
          <ac:chgData name="Eefje Emmaneel-van Woerkom" userId="5ba0c12f-243c-4ceb-b82f-8e60d40f9fb5" providerId="ADAL" clId="{4B5F8EB6-703C-4DEE-A2B1-9618D2DACD87}" dt="2024-01-15T14:35:08.250" v="1297" actId="21"/>
          <ac:spMkLst>
            <pc:docMk/>
            <pc:sldMk cId="2602207968" sldId="3708"/>
            <ac:spMk id="4" creationId="{85B80728-62C1-0E35-2C2A-DC1CC5028407}"/>
          </ac:spMkLst>
        </pc:spChg>
        <pc:spChg chg="del">
          <ac:chgData name="Eefje Emmaneel-van Woerkom" userId="5ba0c12f-243c-4ceb-b82f-8e60d40f9fb5" providerId="ADAL" clId="{4B5F8EB6-703C-4DEE-A2B1-9618D2DACD87}" dt="2024-01-15T14:35:08.250" v="1297" actId="21"/>
          <ac:spMkLst>
            <pc:docMk/>
            <pc:sldMk cId="2602207968" sldId="3708"/>
            <ac:spMk id="5" creationId="{503F105D-3B39-9F15-CCC9-490F871E5673}"/>
          </ac:spMkLst>
        </pc:spChg>
        <pc:spChg chg="del">
          <ac:chgData name="Eefje Emmaneel-van Woerkom" userId="5ba0c12f-243c-4ceb-b82f-8e60d40f9fb5" providerId="ADAL" clId="{4B5F8EB6-703C-4DEE-A2B1-9618D2DACD87}" dt="2024-01-15T14:35:08.250" v="1297" actId="21"/>
          <ac:spMkLst>
            <pc:docMk/>
            <pc:sldMk cId="2602207968" sldId="3708"/>
            <ac:spMk id="6" creationId="{D1296844-DA5C-16E3-B2CA-EA26DC2FB14E}"/>
          </ac:spMkLst>
        </pc:spChg>
        <pc:spChg chg="del">
          <ac:chgData name="Eefje Emmaneel-van Woerkom" userId="5ba0c12f-243c-4ceb-b82f-8e60d40f9fb5" providerId="ADAL" clId="{4B5F8EB6-703C-4DEE-A2B1-9618D2DACD87}" dt="2024-01-15T14:35:08.250" v="1297" actId="21"/>
          <ac:spMkLst>
            <pc:docMk/>
            <pc:sldMk cId="2602207968" sldId="3708"/>
            <ac:spMk id="7" creationId="{F5A3B013-FAC8-87C8-55A0-202D97CCAD10}"/>
          </ac:spMkLst>
        </pc:spChg>
        <pc:spChg chg="del">
          <ac:chgData name="Eefje Emmaneel-van Woerkom" userId="5ba0c12f-243c-4ceb-b82f-8e60d40f9fb5" providerId="ADAL" clId="{4B5F8EB6-703C-4DEE-A2B1-9618D2DACD87}" dt="2024-01-15T14:34:47.651" v="1262" actId="478"/>
          <ac:spMkLst>
            <pc:docMk/>
            <pc:sldMk cId="2602207968" sldId="3708"/>
            <ac:spMk id="10" creationId="{11CDB293-3D4D-4E85-A909-EE31981EB594}"/>
          </ac:spMkLst>
        </pc:spChg>
        <pc:spChg chg="del">
          <ac:chgData name="Eefje Emmaneel-van Woerkom" userId="5ba0c12f-243c-4ceb-b82f-8e60d40f9fb5" providerId="ADAL" clId="{4B5F8EB6-703C-4DEE-A2B1-9618D2DACD87}" dt="2024-01-15T14:35:08.250" v="1297" actId="21"/>
          <ac:spMkLst>
            <pc:docMk/>
            <pc:sldMk cId="2602207968" sldId="3708"/>
            <ac:spMk id="11" creationId="{064F47A3-6365-5F84-E4AA-BDB7262EF338}"/>
          </ac:spMkLst>
        </pc:spChg>
        <pc:spChg chg="del">
          <ac:chgData name="Eefje Emmaneel-van Woerkom" userId="5ba0c12f-243c-4ceb-b82f-8e60d40f9fb5" providerId="ADAL" clId="{4B5F8EB6-703C-4DEE-A2B1-9618D2DACD87}" dt="2024-01-15T14:35:08.250" v="1297" actId="21"/>
          <ac:spMkLst>
            <pc:docMk/>
            <pc:sldMk cId="2602207968" sldId="3708"/>
            <ac:spMk id="12" creationId="{6ECB5657-45F5-8895-DD58-372A59C7EAF6}"/>
          </ac:spMkLst>
        </pc:spChg>
        <pc:spChg chg="del">
          <ac:chgData name="Eefje Emmaneel-van Woerkom" userId="5ba0c12f-243c-4ceb-b82f-8e60d40f9fb5" providerId="ADAL" clId="{4B5F8EB6-703C-4DEE-A2B1-9618D2DACD87}" dt="2024-01-15T14:35:08.250" v="1297" actId="21"/>
          <ac:spMkLst>
            <pc:docMk/>
            <pc:sldMk cId="2602207968" sldId="3708"/>
            <ac:spMk id="13" creationId="{E221493C-E85B-D810-8905-346FEB6B23B6}"/>
          </ac:spMkLst>
        </pc:spChg>
        <pc:spChg chg="del">
          <ac:chgData name="Eefje Emmaneel-van Woerkom" userId="5ba0c12f-243c-4ceb-b82f-8e60d40f9fb5" providerId="ADAL" clId="{4B5F8EB6-703C-4DEE-A2B1-9618D2DACD87}" dt="2024-01-15T14:35:08.250" v="1297" actId="21"/>
          <ac:spMkLst>
            <pc:docMk/>
            <pc:sldMk cId="2602207968" sldId="3708"/>
            <ac:spMk id="14" creationId="{B8EE9281-9BC7-D9C0-C5A9-BB3921BC8E9C}"/>
          </ac:spMkLst>
        </pc:spChg>
        <pc:spChg chg="del">
          <ac:chgData name="Eefje Emmaneel-van Woerkom" userId="5ba0c12f-243c-4ceb-b82f-8e60d40f9fb5" providerId="ADAL" clId="{4B5F8EB6-703C-4DEE-A2B1-9618D2DACD87}" dt="2024-01-15T14:35:08.250" v="1297" actId="21"/>
          <ac:spMkLst>
            <pc:docMk/>
            <pc:sldMk cId="2602207968" sldId="3708"/>
            <ac:spMk id="15" creationId="{BF782F78-661A-D8BF-8265-F390A50647FE}"/>
          </ac:spMkLst>
        </pc:spChg>
        <pc:spChg chg="del">
          <ac:chgData name="Eefje Emmaneel-van Woerkom" userId="5ba0c12f-243c-4ceb-b82f-8e60d40f9fb5" providerId="ADAL" clId="{4B5F8EB6-703C-4DEE-A2B1-9618D2DACD87}" dt="2024-01-15T14:35:08.250" v="1297" actId="21"/>
          <ac:spMkLst>
            <pc:docMk/>
            <pc:sldMk cId="2602207968" sldId="3708"/>
            <ac:spMk id="16" creationId="{91038DB1-F05C-27F3-1FA1-83B48C9678FF}"/>
          </ac:spMkLst>
        </pc:spChg>
        <pc:spChg chg="del">
          <ac:chgData name="Eefje Emmaneel-van Woerkom" userId="5ba0c12f-243c-4ceb-b82f-8e60d40f9fb5" providerId="ADAL" clId="{4B5F8EB6-703C-4DEE-A2B1-9618D2DACD87}" dt="2024-01-15T14:35:08.250" v="1297" actId="21"/>
          <ac:spMkLst>
            <pc:docMk/>
            <pc:sldMk cId="2602207968" sldId="3708"/>
            <ac:spMk id="17" creationId="{B4E3015C-33CE-4122-1465-6CC5A7318D8E}"/>
          </ac:spMkLst>
        </pc:spChg>
        <pc:spChg chg="del">
          <ac:chgData name="Eefje Emmaneel-van Woerkom" userId="5ba0c12f-243c-4ceb-b82f-8e60d40f9fb5" providerId="ADAL" clId="{4B5F8EB6-703C-4DEE-A2B1-9618D2DACD87}" dt="2024-01-15T14:35:08.250" v="1297" actId="21"/>
          <ac:spMkLst>
            <pc:docMk/>
            <pc:sldMk cId="2602207968" sldId="3708"/>
            <ac:spMk id="18" creationId="{76A4E909-5C61-971F-724E-7096BF0AFF42}"/>
          </ac:spMkLst>
        </pc:spChg>
        <pc:spChg chg="del">
          <ac:chgData name="Eefje Emmaneel-van Woerkom" userId="5ba0c12f-243c-4ceb-b82f-8e60d40f9fb5" providerId="ADAL" clId="{4B5F8EB6-703C-4DEE-A2B1-9618D2DACD87}" dt="2024-01-15T14:35:08.250" v="1297" actId="21"/>
          <ac:spMkLst>
            <pc:docMk/>
            <pc:sldMk cId="2602207968" sldId="3708"/>
            <ac:spMk id="19" creationId="{4EC750B2-B3B9-B036-600B-46C87768304D}"/>
          </ac:spMkLst>
        </pc:spChg>
        <pc:spChg chg="del">
          <ac:chgData name="Eefje Emmaneel-van Woerkom" userId="5ba0c12f-243c-4ceb-b82f-8e60d40f9fb5" providerId="ADAL" clId="{4B5F8EB6-703C-4DEE-A2B1-9618D2DACD87}" dt="2024-01-15T14:35:08.250" v="1297" actId="21"/>
          <ac:spMkLst>
            <pc:docMk/>
            <pc:sldMk cId="2602207968" sldId="3708"/>
            <ac:spMk id="20" creationId="{AA815B91-95D5-A990-B49B-2128E6B52DF1}"/>
          </ac:spMkLst>
        </pc:spChg>
        <pc:spChg chg="del">
          <ac:chgData name="Eefje Emmaneel-van Woerkom" userId="5ba0c12f-243c-4ceb-b82f-8e60d40f9fb5" providerId="ADAL" clId="{4B5F8EB6-703C-4DEE-A2B1-9618D2DACD87}" dt="2024-01-15T14:35:08.250" v="1297" actId="21"/>
          <ac:spMkLst>
            <pc:docMk/>
            <pc:sldMk cId="2602207968" sldId="3708"/>
            <ac:spMk id="21" creationId="{EC63EDF4-1B57-894F-2E8A-3FEF45C67CC7}"/>
          </ac:spMkLst>
        </pc:spChg>
        <pc:spChg chg="del">
          <ac:chgData name="Eefje Emmaneel-van Woerkom" userId="5ba0c12f-243c-4ceb-b82f-8e60d40f9fb5" providerId="ADAL" clId="{4B5F8EB6-703C-4DEE-A2B1-9618D2DACD87}" dt="2024-01-15T14:35:08.250" v="1297" actId="21"/>
          <ac:spMkLst>
            <pc:docMk/>
            <pc:sldMk cId="2602207968" sldId="3708"/>
            <ac:spMk id="22" creationId="{0DFE2A84-DDE0-BEB8-2AB3-DC10E342CF0F}"/>
          </ac:spMkLst>
        </pc:spChg>
        <pc:spChg chg="del">
          <ac:chgData name="Eefje Emmaneel-van Woerkom" userId="5ba0c12f-243c-4ceb-b82f-8e60d40f9fb5" providerId="ADAL" clId="{4B5F8EB6-703C-4DEE-A2B1-9618D2DACD87}" dt="2024-01-15T14:35:08.250" v="1297" actId="21"/>
          <ac:spMkLst>
            <pc:docMk/>
            <pc:sldMk cId="2602207968" sldId="3708"/>
            <ac:spMk id="23" creationId="{63B75258-984D-936C-32CC-2949C9BE697D}"/>
          </ac:spMkLst>
        </pc:spChg>
        <pc:spChg chg="del">
          <ac:chgData name="Eefje Emmaneel-van Woerkom" userId="5ba0c12f-243c-4ceb-b82f-8e60d40f9fb5" providerId="ADAL" clId="{4B5F8EB6-703C-4DEE-A2B1-9618D2DACD87}" dt="2024-01-15T14:35:08.250" v="1297" actId="21"/>
          <ac:spMkLst>
            <pc:docMk/>
            <pc:sldMk cId="2602207968" sldId="3708"/>
            <ac:spMk id="24" creationId="{2E560C58-89DF-FEA7-AAEE-A7B5984B0BF7}"/>
          </ac:spMkLst>
        </pc:spChg>
        <pc:spChg chg="del">
          <ac:chgData name="Eefje Emmaneel-van Woerkom" userId="5ba0c12f-243c-4ceb-b82f-8e60d40f9fb5" providerId="ADAL" clId="{4B5F8EB6-703C-4DEE-A2B1-9618D2DACD87}" dt="2024-01-15T14:35:08.250" v="1297" actId="21"/>
          <ac:spMkLst>
            <pc:docMk/>
            <pc:sldMk cId="2602207968" sldId="3708"/>
            <ac:spMk id="25" creationId="{1E3CB10F-E4EB-455D-9688-491A836ECFD1}"/>
          </ac:spMkLst>
        </pc:spChg>
        <pc:spChg chg="del">
          <ac:chgData name="Eefje Emmaneel-van Woerkom" userId="5ba0c12f-243c-4ceb-b82f-8e60d40f9fb5" providerId="ADAL" clId="{4B5F8EB6-703C-4DEE-A2B1-9618D2DACD87}" dt="2024-01-15T14:35:08.250" v="1297" actId="21"/>
          <ac:spMkLst>
            <pc:docMk/>
            <pc:sldMk cId="2602207968" sldId="3708"/>
            <ac:spMk id="26" creationId="{3EBF9608-A093-C6F7-3EBA-C300CF26DA0F}"/>
          </ac:spMkLst>
        </pc:spChg>
        <pc:spChg chg="del">
          <ac:chgData name="Eefje Emmaneel-van Woerkom" userId="5ba0c12f-243c-4ceb-b82f-8e60d40f9fb5" providerId="ADAL" clId="{4B5F8EB6-703C-4DEE-A2B1-9618D2DACD87}" dt="2024-01-15T14:35:08.250" v="1297" actId="21"/>
          <ac:spMkLst>
            <pc:docMk/>
            <pc:sldMk cId="2602207968" sldId="3708"/>
            <ac:spMk id="27" creationId="{AA8BC33B-0788-A0FF-0AD3-1E383CFDDBFE}"/>
          </ac:spMkLst>
        </pc:spChg>
        <pc:spChg chg="del">
          <ac:chgData name="Eefje Emmaneel-van Woerkom" userId="5ba0c12f-243c-4ceb-b82f-8e60d40f9fb5" providerId="ADAL" clId="{4B5F8EB6-703C-4DEE-A2B1-9618D2DACD87}" dt="2024-01-15T14:35:08.250" v="1297" actId="21"/>
          <ac:spMkLst>
            <pc:docMk/>
            <pc:sldMk cId="2602207968" sldId="3708"/>
            <ac:spMk id="28" creationId="{54348C70-B636-D1B4-DDC8-1E3BE2891BDE}"/>
          </ac:spMkLst>
        </pc:spChg>
        <pc:spChg chg="del">
          <ac:chgData name="Eefje Emmaneel-van Woerkom" userId="5ba0c12f-243c-4ceb-b82f-8e60d40f9fb5" providerId="ADAL" clId="{4B5F8EB6-703C-4DEE-A2B1-9618D2DACD87}" dt="2024-01-15T14:35:08.250" v="1297" actId="21"/>
          <ac:spMkLst>
            <pc:docMk/>
            <pc:sldMk cId="2602207968" sldId="3708"/>
            <ac:spMk id="29" creationId="{6F937466-C185-05ED-9F38-4CA332CB992F}"/>
          </ac:spMkLst>
        </pc:spChg>
        <pc:spChg chg="del">
          <ac:chgData name="Eefje Emmaneel-van Woerkom" userId="5ba0c12f-243c-4ceb-b82f-8e60d40f9fb5" providerId="ADAL" clId="{4B5F8EB6-703C-4DEE-A2B1-9618D2DACD87}" dt="2024-01-15T14:35:08.250" v="1297" actId="21"/>
          <ac:spMkLst>
            <pc:docMk/>
            <pc:sldMk cId="2602207968" sldId="3708"/>
            <ac:spMk id="30" creationId="{E07D0A00-963C-3CB1-ABB5-12CA597F00CE}"/>
          </ac:spMkLst>
        </pc:spChg>
        <pc:spChg chg="del">
          <ac:chgData name="Eefje Emmaneel-van Woerkom" userId="5ba0c12f-243c-4ceb-b82f-8e60d40f9fb5" providerId="ADAL" clId="{4B5F8EB6-703C-4DEE-A2B1-9618D2DACD87}" dt="2024-01-15T14:35:08.250" v="1297" actId="21"/>
          <ac:spMkLst>
            <pc:docMk/>
            <pc:sldMk cId="2602207968" sldId="3708"/>
            <ac:spMk id="31" creationId="{005B6507-C446-8A6C-4D10-81660542DADC}"/>
          </ac:spMkLst>
        </pc:spChg>
        <pc:spChg chg="del">
          <ac:chgData name="Eefje Emmaneel-van Woerkom" userId="5ba0c12f-243c-4ceb-b82f-8e60d40f9fb5" providerId="ADAL" clId="{4B5F8EB6-703C-4DEE-A2B1-9618D2DACD87}" dt="2024-01-15T14:35:08.250" v="1297" actId="21"/>
          <ac:spMkLst>
            <pc:docMk/>
            <pc:sldMk cId="2602207968" sldId="3708"/>
            <ac:spMk id="32" creationId="{4FABD383-8BF1-0D03-B8FA-FC2AB3F922F3}"/>
          </ac:spMkLst>
        </pc:spChg>
        <pc:spChg chg="del">
          <ac:chgData name="Eefje Emmaneel-van Woerkom" userId="5ba0c12f-243c-4ceb-b82f-8e60d40f9fb5" providerId="ADAL" clId="{4B5F8EB6-703C-4DEE-A2B1-9618D2DACD87}" dt="2024-01-15T14:35:08.250" v="1297" actId="21"/>
          <ac:spMkLst>
            <pc:docMk/>
            <pc:sldMk cId="2602207968" sldId="3708"/>
            <ac:spMk id="33" creationId="{25D6A963-C76C-8683-7D86-2232F0148F77}"/>
          </ac:spMkLst>
        </pc:spChg>
        <pc:spChg chg="del">
          <ac:chgData name="Eefje Emmaneel-van Woerkom" userId="5ba0c12f-243c-4ceb-b82f-8e60d40f9fb5" providerId="ADAL" clId="{4B5F8EB6-703C-4DEE-A2B1-9618D2DACD87}" dt="2024-01-15T14:35:08.250" v="1297" actId="21"/>
          <ac:spMkLst>
            <pc:docMk/>
            <pc:sldMk cId="2602207968" sldId="3708"/>
            <ac:spMk id="34" creationId="{A857790B-C5AC-C086-09DD-672A910DAA3D}"/>
          </ac:spMkLst>
        </pc:spChg>
        <pc:spChg chg="del">
          <ac:chgData name="Eefje Emmaneel-van Woerkom" userId="5ba0c12f-243c-4ceb-b82f-8e60d40f9fb5" providerId="ADAL" clId="{4B5F8EB6-703C-4DEE-A2B1-9618D2DACD87}" dt="2024-01-15T14:35:08.250" v="1297" actId="21"/>
          <ac:spMkLst>
            <pc:docMk/>
            <pc:sldMk cId="2602207968" sldId="3708"/>
            <ac:spMk id="35" creationId="{C15200BB-4500-A691-C013-98DE7F7D5799}"/>
          </ac:spMkLst>
        </pc:spChg>
        <pc:spChg chg="del">
          <ac:chgData name="Eefje Emmaneel-van Woerkom" userId="5ba0c12f-243c-4ceb-b82f-8e60d40f9fb5" providerId="ADAL" clId="{4B5F8EB6-703C-4DEE-A2B1-9618D2DACD87}" dt="2024-01-15T14:35:08.250" v="1297" actId="21"/>
          <ac:spMkLst>
            <pc:docMk/>
            <pc:sldMk cId="2602207968" sldId="3708"/>
            <ac:spMk id="36" creationId="{F2D6643F-C7B9-0B1A-52B9-00C2D67B6C28}"/>
          </ac:spMkLst>
        </pc:spChg>
        <pc:spChg chg="del">
          <ac:chgData name="Eefje Emmaneel-van Woerkom" userId="5ba0c12f-243c-4ceb-b82f-8e60d40f9fb5" providerId="ADAL" clId="{4B5F8EB6-703C-4DEE-A2B1-9618D2DACD87}" dt="2024-01-15T14:35:08.250" v="1297" actId="21"/>
          <ac:spMkLst>
            <pc:docMk/>
            <pc:sldMk cId="2602207968" sldId="3708"/>
            <ac:spMk id="37" creationId="{27845F29-7532-BE9B-574D-836FF4242EA6}"/>
          </ac:spMkLst>
        </pc:spChg>
        <pc:spChg chg="del">
          <ac:chgData name="Eefje Emmaneel-van Woerkom" userId="5ba0c12f-243c-4ceb-b82f-8e60d40f9fb5" providerId="ADAL" clId="{4B5F8EB6-703C-4DEE-A2B1-9618D2DACD87}" dt="2024-01-15T14:35:08.250" v="1297" actId="21"/>
          <ac:spMkLst>
            <pc:docMk/>
            <pc:sldMk cId="2602207968" sldId="3708"/>
            <ac:spMk id="38" creationId="{3889EEA8-65D9-3F2B-954E-11801B3939F5}"/>
          </ac:spMkLst>
        </pc:spChg>
        <pc:spChg chg="del">
          <ac:chgData name="Eefje Emmaneel-van Woerkom" userId="5ba0c12f-243c-4ceb-b82f-8e60d40f9fb5" providerId="ADAL" clId="{4B5F8EB6-703C-4DEE-A2B1-9618D2DACD87}" dt="2024-01-15T14:35:08.250" v="1297" actId="21"/>
          <ac:spMkLst>
            <pc:docMk/>
            <pc:sldMk cId="2602207968" sldId="3708"/>
            <ac:spMk id="39" creationId="{61633379-773A-E7D5-8CFE-5EB3E2C92521}"/>
          </ac:spMkLst>
        </pc:spChg>
        <pc:spChg chg="del">
          <ac:chgData name="Eefje Emmaneel-van Woerkom" userId="5ba0c12f-243c-4ceb-b82f-8e60d40f9fb5" providerId="ADAL" clId="{4B5F8EB6-703C-4DEE-A2B1-9618D2DACD87}" dt="2024-01-15T14:35:08.250" v="1297" actId="21"/>
          <ac:spMkLst>
            <pc:docMk/>
            <pc:sldMk cId="2602207968" sldId="3708"/>
            <ac:spMk id="40" creationId="{4AD28554-B711-BC81-676F-E06806819A67}"/>
          </ac:spMkLst>
        </pc:spChg>
        <pc:spChg chg="del">
          <ac:chgData name="Eefje Emmaneel-van Woerkom" userId="5ba0c12f-243c-4ceb-b82f-8e60d40f9fb5" providerId="ADAL" clId="{4B5F8EB6-703C-4DEE-A2B1-9618D2DACD87}" dt="2024-01-15T14:35:08.250" v="1297" actId="21"/>
          <ac:spMkLst>
            <pc:docMk/>
            <pc:sldMk cId="2602207968" sldId="3708"/>
            <ac:spMk id="41" creationId="{035ADD5B-7680-0981-44BB-58D67F898173}"/>
          </ac:spMkLst>
        </pc:spChg>
        <pc:spChg chg="del">
          <ac:chgData name="Eefje Emmaneel-van Woerkom" userId="5ba0c12f-243c-4ceb-b82f-8e60d40f9fb5" providerId="ADAL" clId="{4B5F8EB6-703C-4DEE-A2B1-9618D2DACD87}" dt="2024-01-15T14:35:08.250" v="1297" actId="21"/>
          <ac:spMkLst>
            <pc:docMk/>
            <pc:sldMk cId="2602207968" sldId="3708"/>
            <ac:spMk id="42" creationId="{9875AE29-C282-EE6C-B48B-CD11CD822BEC}"/>
          </ac:spMkLst>
        </pc:spChg>
        <pc:spChg chg="del">
          <ac:chgData name="Eefje Emmaneel-van Woerkom" userId="5ba0c12f-243c-4ceb-b82f-8e60d40f9fb5" providerId="ADAL" clId="{4B5F8EB6-703C-4DEE-A2B1-9618D2DACD87}" dt="2024-01-15T14:35:08.250" v="1297" actId="21"/>
          <ac:spMkLst>
            <pc:docMk/>
            <pc:sldMk cId="2602207968" sldId="3708"/>
            <ac:spMk id="43" creationId="{E7B12DA9-B6DC-88CB-56BA-F88E38E2082B}"/>
          </ac:spMkLst>
        </pc:spChg>
        <pc:spChg chg="del">
          <ac:chgData name="Eefje Emmaneel-van Woerkom" userId="5ba0c12f-243c-4ceb-b82f-8e60d40f9fb5" providerId="ADAL" clId="{4B5F8EB6-703C-4DEE-A2B1-9618D2DACD87}" dt="2024-01-15T14:35:08.250" v="1297" actId="21"/>
          <ac:spMkLst>
            <pc:docMk/>
            <pc:sldMk cId="2602207968" sldId="3708"/>
            <ac:spMk id="44" creationId="{069D8D27-8DC7-DBCE-2563-8F59DFBBA0F0}"/>
          </ac:spMkLst>
        </pc:spChg>
        <pc:spChg chg="del">
          <ac:chgData name="Eefje Emmaneel-van Woerkom" userId="5ba0c12f-243c-4ceb-b82f-8e60d40f9fb5" providerId="ADAL" clId="{4B5F8EB6-703C-4DEE-A2B1-9618D2DACD87}" dt="2024-01-15T14:35:08.250" v="1297" actId="21"/>
          <ac:spMkLst>
            <pc:docMk/>
            <pc:sldMk cId="2602207968" sldId="3708"/>
            <ac:spMk id="45" creationId="{CCAF6F82-0E09-CD61-DE4C-431266DA9016}"/>
          </ac:spMkLst>
        </pc:spChg>
        <pc:spChg chg="del">
          <ac:chgData name="Eefje Emmaneel-van Woerkom" userId="5ba0c12f-243c-4ceb-b82f-8e60d40f9fb5" providerId="ADAL" clId="{4B5F8EB6-703C-4DEE-A2B1-9618D2DACD87}" dt="2024-01-15T14:35:08.250" v="1297" actId="21"/>
          <ac:spMkLst>
            <pc:docMk/>
            <pc:sldMk cId="2602207968" sldId="3708"/>
            <ac:spMk id="46" creationId="{BA1C7025-BA2A-0701-338E-2BA3E562EDE1}"/>
          </ac:spMkLst>
        </pc:spChg>
        <pc:spChg chg="del">
          <ac:chgData name="Eefje Emmaneel-van Woerkom" userId="5ba0c12f-243c-4ceb-b82f-8e60d40f9fb5" providerId="ADAL" clId="{4B5F8EB6-703C-4DEE-A2B1-9618D2DACD87}" dt="2024-01-15T14:35:08.250" v="1297" actId="21"/>
          <ac:spMkLst>
            <pc:docMk/>
            <pc:sldMk cId="2602207968" sldId="3708"/>
            <ac:spMk id="47" creationId="{8DD04267-17EB-DDF9-FA95-BFDDD417CD99}"/>
          </ac:spMkLst>
        </pc:spChg>
        <pc:spChg chg="del">
          <ac:chgData name="Eefje Emmaneel-van Woerkom" userId="5ba0c12f-243c-4ceb-b82f-8e60d40f9fb5" providerId="ADAL" clId="{4B5F8EB6-703C-4DEE-A2B1-9618D2DACD87}" dt="2024-01-15T14:35:08.250" v="1297" actId="21"/>
          <ac:spMkLst>
            <pc:docMk/>
            <pc:sldMk cId="2602207968" sldId="3708"/>
            <ac:spMk id="48" creationId="{A0978E5B-D657-874B-C249-79AEE6D429D3}"/>
          </ac:spMkLst>
        </pc:spChg>
        <pc:spChg chg="del">
          <ac:chgData name="Eefje Emmaneel-van Woerkom" userId="5ba0c12f-243c-4ceb-b82f-8e60d40f9fb5" providerId="ADAL" clId="{4B5F8EB6-703C-4DEE-A2B1-9618D2DACD87}" dt="2024-01-15T14:35:08.250" v="1297" actId="21"/>
          <ac:spMkLst>
            <pc:docMk/>
            <pc:sldMk cId="2602207968" sldId="3708"/>
            <ac:spMk id="49" creationId="{DE60E421-300C-8BC2-160A-A1843A8AE6C0}"/>
          </ac:spMkLst>
        </pc:spChg>
        <pc:spChg chg="del">
          <ac:chgData name="Eefje Emmaneel-van Woerkom" userId="5ba0c12f-243c-4ceb-b82f-8e60d40f9fb5" providerId="ADAL" clId="{4B5F8EB6-703C-4DEE-A2B1-9618D2DACD87}" dt="2024-01-15T14:35:08.250" v="1297" actId="21"/>
          <ac:spMkLst>
            <pc:docMk/>
            <pc:sldMk cId="2602207968" sldId="3708"/>
            <ac:spMk id="50" creationId="{3D499EEB-1839-7869-DE3F-6D09CFBF51A2}"/>
          </ac:spMkLst>
        </pc:spChg>
        <pc:spChg chg="del">
          <ac:chgData name="Eefje Emmaneel-van Woerkom" userId="5ba0c12f-243c-4ceb-b82f-8e60d40f9fb5" providerId="ADAL" clId="{4B5F8EB6-703C-4DEE-A2B1-9618D2DACD87}" dt="2024-01-15T14:35:08.250" v="1297" actId="21"/>
          <ac:spMkLst>
            <pc:docMk/>
            <pc:sldMk cId="2602207968" sldId="3708"/>
            <ac:spMk id="51" creationId="{6E4081EA-ED02-6F29-47B7-F70DA44C26A5}"/>
          </ac:spMkLst>
        </pc:spChg>
        <pc:picChg chg="del">
          <ac:chgData name="Eefje Emmaneel-van Woerkom" userId="5ba0c12f-243c-4ceb-b82f-8e60d40f9fb5" providerId="ADAL" clId="{4B5F8EB6-703C-4DEE-A2B1-9618D2DACD87}" dt="2024-01-15T14:35:08.250" v="1297" actId="21"/>
          <ac:picMkLst>
            <pc:docMk/>
            <pc:sldMk cId="2602207968" sldId="3708"/>
            <ac:picMk id="8" creationId="{F42F6D47-C56A-9A01-DF12-4E6F07E3A79B}"/>
          </ac:picMkLst>
        </pc:picChg>
        <pc:picChg chg="del">
          <ac:chgData name="Eefje Emmaneel-van Woerkom" userId="5ba0c12f-243c-4ceb-b82f-8e60d40f9fb5" providerId="ADAL" clId="{4B5F8EB6-703C-4DEE-A2B1-9618D2DACD87}" dt="2024-01-15T14:35:08.250" v="1297" actId="21"/>
          <ac:picMkLst>
            <pc:docMk/>
            <pc:sldMk cId="2602207968" sldId="3708"/>
            <ac:picMk id="9" creationId="{9861861E-EDB9-FE63-C5CD-DE2EA0DD2C46}"/>
          </ac:picMkLst>
        </pc:picChg>
      </pc:sldChg>
      <pc:sldChg chg="del">
        <pc:chgData name="Eefje Emmaneel-van Woerkom" userId="5ba0c12f-243c-4ceb-b82f-8e60d40f9fb5" providerId="ADAL" clId="{4B5F8EB6-703C-4DEE-A2B1-9618D2DACD87}" dt="2024-01-15T14:18:49.376" v="519" actId="47"/>
        <pc:sldMkLst>
          <pc:docMk/>
          <pc:sldMk cId="3336098433" sldId="3712"/>
        </pc:sldMkLst>
      </pc:sldChg>
      <pc:sldChg chg="del">
        <pc:chgData name="Eefje Emmaneel-van Woerkom" userId="5ba0c12f-243c-4ceb-b82f-8e60d40f9fb5" providerId="ADAL" clId="{4B5F8EB6-703C-4DEE-A2B1-9618D2DACD87}" dt="2024-01-15T14:18:49.769" v="520" actId="47"/>
        <pc:sldMkLst>
          <pc:docMk/>
          <pc:sldMk cId="2753016427" sldId="3715"/>
        </pc:sldMkLst>
      </pc:sldChg>
      <pc:sldChg chg="del">
        <pc:chgData name="Eefje Emmaneel-van Woerkom" userId="5ba0c12f-243c-4ceb-b82f-8e60d40f9fb5" providerId="ADAL" clId="{4B5F8EB6-703C-4DEE-A2B1-9618D2DACD87}" dt="2024-01-15T14:12:09.744" v="274" actId="47"/>
        <pc:sldMkLst>
          <pc:docMk/>
          <pc:sldMk cId="3266190936" sldId="3719"/>
        </pc:sldMkLst>
      </pc:sldChg>
      <pc:sldChg chg="del">
        <pc:chgData name="Eefje Emmaneel-van Woerkom" userId="5ba0c12f-243c-4ceb-b82f-8e60d40f9fb5" providerId="ADAL" clId="{4B5F8EB6-703C-4DEE-A2B1-9618D2DACD87}" dt="2024-01-15T14:17:39.361" v="389" actId="47"/>
        <pc:sldMkLst>
          <pc:docMk/>
          <pc:sldMk cId="3653491293" sldId="3720"/>
        </pc:sldMkLst>
      </pc:sldChg>
      <pc:sldChg chg="del">
        <pc:chgData name="Eefje Emmaneel-van Woerkom" userId="5ba0c12f-243c-4ceb-b82f-8e60d40f9fb5" providerId="ADAL" clId="{4B5F8EB6-703C-4DEE-A2B1-9618D2DACD87}" dt="2024-01-15T14:18:48.785" v="518" actId="47"/>
        <pc:sldMkLst>
          <pc:docMk/>
          <pc:sldMk cId="4153559572" sldId="3721"/>
        </pc:sldMkLst>
      </pc:sldChg>
      <pc:sldChg chg="modSp mod">
        <pc:chgData name="Eefje Emmaneel-van Woerkom" userId="5ba0c12f-243c-4ceb-b82f-8e60d40f9fb5" providerId="ADAL" clId="{4B5F8EB6-703C-4DEE-A2B1-9618D2DACD87}" dt="2024-01-15T14:37:23.339" v="1361" actId="6549"/>
        <pc:sldMkLst>
          <pc:docMk/>
          <pc:sldMk cId="2037515769" sldId="3722"/>
        </pc:sldMkLst>
        <pc:spChg chg="mod">
          <ac:chgData name="Eefje Emmaneel-van Woerkom" userId="5ba0c12f-243c-4ceb-b82f-8e60d40f9fb5" providerId="ADAL" clId="{4B5F8EB6-703C-4DEE-A2B1-9618D2DACD87}" dt="2024-01-15T14:37:23.339" v="1361" actId="6549"/>
          <ac:spMkLst>
            <pc:docMk/>
            <pc:sldMk cId="2037515769" sldId="3722"/>
            <ac:spMk id="2" creationId="{89E83F95-AA14-3D8F-A896-7FD3F818070B}"/>
          </ac:spMkLst>
        </pc:spChg>
      </pc:sldChg>
      <pc:sldChg chg="ord">
        <pc:chgData name="Eefje Emmaneel-van Woerkom" userId="5ba0c12f-243c-4ceb-b82f-8e60d40f9fb5" providerId="ADAL" clId="{4B5F8EB6-703C-4DEE-A2B1-9618D2DACD87}" dt="2024-01-15T14:19:10.379" v="522"/>
        <pc:sldMkLst>
          <pc:docMk/>
          <pc:sldMk cId="1767104681" sldId="3724"/>
        </pc:sldMkLst>
      </pc:sldChg>
      <pc:sldChg chg="addSp delSp modSp add mod">
        <pc:chgData name="Eefje Emmaneel-van Woerkom" userId="5ba0c12f-243c-4ceb-b82f-8e60d40f9fb5" providerId="ADAL" clId="{4B5F8EB6-703C-4DEE-A2B1-9618D2DACD87}" dt="2024-01-15T14:18:33.461" v="517" actId="14100"/>
        <pc:sldMkLst>
          <pc:docMk/>
          <pc:sldMk cId="869499874" sldId="3725"/>
        </pc:sldMkLst>
        <pc:spChg chg="del mod">
          <ac:chgData name="Eefje Emmaneel-van Woerkom" userId="5ba0c12f-243c-4ceb-b82f-8e60d40f9fb5" providerId="ADAL" clId="{4B5F8EB6-703C-4DEE-A2B1-9618D2DACD87}" dt="2024-01-15T14:13:05.983" v="314"/>
          <ac:spMkLst>
            <pc:docMk/>
            <pc:sldMk cId="869499874" sldId="3725"/>
            <ac:spMk id="2" creationId="{89E83F95-AA14-3D8F-A896-7FD3F818070B}"/>
          </ac:spMkLst>
        </pc:spChg>
        <pc:spChg chg="add mod">
          <ac:chgData name="Eefje Emmaneel-van Woerkom" userId="5ba0c12f-243c-4ceb-b82f-8e60d40f9fb5" providerId="ADAL" clId="{4B5F8EB6-703C-4DEE-A2B1-9618D2DACD87}" dt="2024-01-15T14:17:27.272" v="387" actId="1076"/>
          <ac:spMkLst>
            <pc:docMk/>
            <pc:sldMk cId="869499874" sldId="3725"/>
            <ac:spMk id="3" creationId="{8ADEA322-12D3-58BA-72FE-4E55919A146E}"/>
          </ac:spMkLst>
        </pc:spChg>
        <pc:spChg chg="add mod">
          <ac:chgData name="Eefje Emmaneel-van Woerkom" userId="5ba0c12f-243c-4ceb-b82f-8e60d40f9fb5" providerId="ADAL" clId="{4B5F8EB6-703C-4DEE-A2B1-9618D2DACD87}" dt="2024-01-15T14:18:30.347" v="516" actId="2085"/>
          <ac:spMkLst>
            <pc:docMk/>
            <pc:sldMk cId="869499874" sldId="3725"/>
            <ac:spMk id="4" creationId="{E702D0AA-E4C5-1592-4EAB-DB66850935D1}"/>
          </ac:spMkLst>
        </pc:spChg>
        <pc:spChg chg="add mod">
          <ac:chgData name="Eefje Emmaneel-van Woerkom" userId="5ba0c12f-243c-4ceb-b82f-8e60d40f9fb5" providerId="ADAL" clId="{4B5F8EB6-703C-4DEE-A2B1-9618D2DACD87}" dt="2024-01-15T14:18:30.347" v="516" actId="2085"/>
          <ac:spMkLst>
            <pc:docMk/>
            <pc:sldMk cId="869499874" sldId="3725"/>
            <ac:spMk id="5" creationId="{FE46F849-5F35-5C6D-ECB5-33198B317291}"/>
          </ac:spMkLst>
        </pc:spChg>
        <pc:spChg chg="add mod">
          <ac:chgData name="Eefje Emmaneel-van Woerkom" userId="5ba0c12f-243c-4ceb-b82f-8e60d40f9fb5" providerId="ADAL" clId="{4B5F8EB6-703C-4DEE-A2B1-9618D2DACD87}" dt="2024-01-15T14:18:30.347" v="516" actId="2085"/>
          <ac:spMkLst>
            <pc:docMk/>
            <pc:sldMk cId="869499874" sldId="3725"/>
            <ac:spMk id="6" creationId="{34EBD602-ADB6-DA21-BDF4-AEBFD7FE11D6}"/>
          </ac:spMkLst>
        </pc:spChg>
        <pc:spChg chg="add mod">
          <ac:chgData name="Eefje Emmaneel-van Woerkom" userId="5ba0c12f-243c-4ceb-b82f-8e60d40f9fb5" providerId="ADAL" clId="{4B5F8EB6-703C-4DEE-A2B1-9618D2DACD87}" dt="2024-01-15T14:18:33.461" v="517" actId="14100"/>
          <ac:spMkLst>
            <pc:docMk/>
            <pc:sldMk cId="869499874" sldId="3725"/>
            <ac:spMk id="7" creationId="{89024AF9-3E07-036C-53A0-D2FB06421E2E}"/>
          </ac:spMkLst>
        </pc:spChg>
        <pc:spChg chg="add mod">
          <ac:chgData name="Eefje Emmaneel-van Woerkom" userId="5ba0c12f-243c-4ceb-b82f-8e60d40f9fb5" providerId="ADAL" clId="{4B5F8EB6-703C-4DEE-A2B1-9618D2DACD87}" dt="2024-01-15T14:15:39.556" v="344" actId="207"/>
          <ac:spMkLst>
            <pc:docMk/>
            <pc:sldMk cId="869499874" sldId="3725"/>
            <ac:spMk id="9" creationId="{D780853B-0E8D-4DF0-BA52-E2CA8A7E49F4}"/>
          </ac:spMkLst>
        </pc:spChg>
        <pc:spChg chg="add mod">
          <ac:chgData name="Eefje Emmaneel-van Woerkom" userId="5ba0c12f-243c-4ceb-b82f-8e60d40f9fb5" providerId="ADAL" clId="{4B5F8EB6-703C-4DEE-A2B1-9618D2DACD87}" dt="2024-01-15T14:15:52.458" v="348" actId="1076"/>
          <ac:spMkLst>
            <pc:docMk/>
            <pc:sldMk cId="869499874" sldId="3725"/>
            <ac:spMk id="11" creationId="{7A139C96-3813-B6C3-9C10-506D5B3CF1DE}"/>
          </ac:spMkLst>
        </pc:spChg>
        <pc:spChg chg="add mod">
          <ac:chgData name="Eefje Emmaneel-van Woerkom" userId="5ba0c12f-243c-4ceb-b82f-8e60d40f9fb5" providerId="ADAL" clId="{4B5F8EB6-703C-4DEE-A2B1-9618D2DACD87}" dt="2024-01-15T14:15:58.086" v="350" actId="1076"/>
          <ac:spMkLst>
            <pc:docMk/>
            <pc:sldMk cId="869499874" sldId="3725"/>
            <ac:spMk id="12" creationId="{28F58943-29A3-7F20-EF45-67B81577FF26}"/>
          </ac:spMkLst>
        </pc:spChg>
        <pc:spChg chg="mod">
          <ac:chgData name="Eefje Emmaneel-van Woerkom" userId="5ba0c12f-243c-4ceb-b82f-8e60d40f9fb5" providerId="ADAL" clId="{4B5F8EB6-703C-4DEE-A2B1-9618D2DACD87}" dt="2024-01-15T14:17:34.303" v="388" actId="2711"/>
          <ac:spMkLst>
            <pc:docMk/>
            <pc:sldMk cId="869499874" sldId="3725"/>
            <ac:spMk id="200" creationId="{00000000-0000-0000-0000-000000000000}"/>
          </ac:spMkLst>
        </pc:spChg>
        <pc:picChg chg="add del mod">
          <ac:chgData name="Eefje Emmaneel-van Woerkom" userId="5ba0c12f-243c-4ceb-b82f-8e60d40f9fb5" providerId="ADAL" clId="{4B5F8EB6-703C-4DEE-A2B1-9618D2DACD87}" dt="2024-01-15T14:14:37.794" v="331" actId="478"/>
          <ac:picMkLst>
            <pc:docMk/>
            <pc:sldMk cId="869499874" sldId="3725"/>
            <ac:picMk id="8" creationId="{1BF6CDA1-ECF6-A0FC-B8AE-514340AC6871}"/>
          </ac:picMkLst>
        </pc:picChg>
        <pc:picChg chg="add del mod">
          <ac:chgData name="Eefje Emmaneel-van Woerkom" userId="5ba0c12f-243c-4ceb-b82f-8e60d40f9fb5" providerId="ADAL" clId="{4B5F8EB6-703C-4DEE-A2B1-9618D2DACD87}" dt="2024-01-15T14:15:59.553" v="351" actId="478"/>
          <ac:picMkLst>
            <pc:docMk/>
            <pc:sldMk cId="869499874" sldId="3725"/>
            <ac:picMk id="10" creationId="{3007B834-3964-79A5-DBB0-BA7D0D1C249C}"/>
          </ac:picMkLst>
        </pc:picChg>
        <pc:picChg chg="del">
          <ac:chgData name="Eefje Emmaneel-van Woerkom" userId="5ba0c12f-243c-4ceb-b82f-8e60d40f9fb5" providerId="ADAL" clId="{4B5F8EB6-703C-4DEE-A2B1-9618D2DACD87}" dt="2024-01-15T14:13:26.350" v="318" actId="478"/>
          <ac:picMkLst>
            <pc:docMk/>
            <pc:sldMk cId="869499874" sldId="3725"/>
            <ac:picMk id="201" creationId="{00000000-0000-0000-0000-000000000000}"/>
          </ac:picMkLst>
        </pc:picChg>
      </pc:sldChg>
      <pc:sldChg chg="addSp delSp modSp add mod">
        <pc:chgData name="Eefje Emmaneel-van Woerkom" userId="5ba0c12f-243c-4ceb-b82f-8e60d40f9fb5" providerId="ADAL" clId="{4B5F8EB6-703C-4DEE-A2B1-9618D2DACD87}" dt="2024-01-15T14:37:51.203" v="1362"/>
        <pc:sldMkLst>
          <pc:docMk/>
          <pc:sldMk cId="54221841" sldId="3726"/>
        </pc:sldMkLst>
        <pc:spChg chg="add mod">
          <ac:chgData name="Eefje Emmaneel-van Woerkom" userId="5ba0c12f-243c-4ceb-b82f-8e60d40f9fb5" providerId="ADAL" clId="{4B5F8EB6-703C-4DEE-A2B1-9618D2DACD87}" dt="2024-01-15T14:37:51.203" v="1362"/>
          <ac:spMkLst>
            <pc:docMk/>
            <pc:sldMk cId="54221841" sldId="3726"/>
            <ac:spMk id="2" creationId="{A223433B-41AF-46B8-D519-B20838549148}"/>
          </ac:spMkLst>
        </pc:spChg>
        <pc:spChg chg="mod">
          <ac:chgData name="Eefje Emmaneel-van Woerkom" userId="5ba0c12f-243c-4ceb-b82f-8e60d40f9fb5" providerId="ADAL" clId="{4B5F8EB6-703C-4DEE-A2B1-9618D2DACD87}" dt="2024-01-15T14:21:37.169" v="850" actId="27636"/>
          <ac:spMkLst>
            <pc:docMk/>
            <pc:sldMk cId="54221841" sldId="3726"/>
            <ac:spMk id="3" creationId="{8ADEA322-12D3-58BA-72FE-4E55919A146E}"/>
          </ac:spMkLst>
        </pc:spChg>
        <pc:spChg chg="del">
          <ac:chgData name="Eefje Emmaneel-van Woerkom" userId="5ba0c12f-243c-4ceb-b82f-8e60d40f9fb5" providerId="ADAL" clId="{4B5F8EB6-703C-4DEE-A2B1-9618D2DACD87}" dt="2024-01-15T14:19:28.744" v="572" actId="478"/>
          <ac:spMkLst>
            <pc:docMk/>
            <pc:sldMk cId="54221841" sldId="3726"/>
            <ac:spMk id="4" creationId="{E702D0AA-E4C5-1592-4EAB-DB66850935D1}"/>
          </ac:spMkLst>
        </pc:spChg>
        <pc:spChg chg="del">
          <ac:chgData name="Eefje Emmaneel-van Woerkom" userId="5ba0c12f-243c-4ceb-b82f-8e60d40f9fb5" providerId="ADAL" clId="{4B5F8EB6-703C-4DEE-A2B1-9618D2DACD87}" dt="2024-01-15T14:19:28.744" v="572" actId="478"/>
          <ac:spMkLst>
            <pc:docMk/>
            <pc:sldMk cId="54221841" sldId="3726"/>
            <ac:spMk id="5" creationId="{FE46F849-5F35-5C6D-ECB5-33198B317291}"/>
          </ac:spMkLst>
        </pc:spChg>
        <pc:spChg chg="del">
          <ac:chgData name="Eefje Emmaneel-van Woerkom" userId="5ba0c12f-243c-4ceb-b82f-8e60d40f9fb5" providerId="ADAL" clId="{4B5F8EB6-703C-4DEE-A2B1-9618D2DACD87}" dt="2024-01-15T14:19:28.744" v="572" actId="478"/>
          <ac:spMkLst>
            <pc:docMk/>
            <pc:sldMk cId="54221841" sldId="3726"/>
            <ac:spMk id="6" creationId="{34EBD602-ADB6-DA21-BDF4-AEBFD7FE11D6}"/>
          </ac:spMkLst>
        </pc:spChg>
        <pc:spChg chg="del">
          <ac:chgData name="Eefje Emmaneel-van Woerkom" userId="5ba0c12f-243c-4ceb-b82f-8e60d40f9fb5" providerId="ADAL" clId="{4B5F8EB6-703C-4DEE-A2B1-9618D2DACD87}" dt="2024-01-15T14:19:28.744" v="572" actId="478"/>
          <ac:spMkLst>
            <pc:docMk/>
            <pc:sldMk cId="54221841" sldId="3726"/>
            <ac:spMk id="7" creationId="{89024AF9-3E07-036C-53A0-D2FB06421E2E}"/>
          </ac:spMkLst>
        </pc:spChg>
        <pc:spChg chg="del">
          <ac:chgData name="Eefje Emmaneel-van Woerkom" userId="5ba0c12f-243c-4ceb-b82f-8e60d40f9fb5" providerId="ADAL" clId="{4B5F8EB6-703C-4DEE-A2B1-9618D2DACD87}" dt="2024-01-15T14:19:28.744" v="572" actId="478"/>
          <ac:spMkLst>
            <pc:docMk/>
            <pc:sldMk cId="54221841" sldId="3726"/>
            <ac:spMk id="9" creationId="{D780853B-0E8D-4DF0-BA52-E2CA8A7E49F4}"/>
          </ac:spMkLst>
        </pc:spChg>
        <pc:spChg chg="del">
          <ac:chgData name="Eefje Emmaneel-van Woerkom" userId="5ba0c12f-243c-4ceb-b82f-8e60d40f9fb5" providerId="ADAL" clId="{4B5F8EB6-703C-4DEE-A2B1-9618D2DACD87}" dt="2024-01-15T14:19:28.744" v="572" actId="478"/>
          <ac:spMkLst>
            <pc:docMk/>
            <pc:sldMk cId="54221841" sldId="3726"/>
            <ac:spMk id="11" creationId="{7A139C96-3813-B6C3-9C10-506D5B3CF1DE}"/>
          </ac:spMkLst>
        </pc:spChg>
        <pc:spChg chg="del">
          <ac:chgData name="Eefje Emmaneel-van Woerkom" userId="5ba0c12f-243c-4ceb-b82f-8e60d40f9fb5" providerId="ADAL" clId="{4B5F8EB6-703C-4DEE-A2B1-9618D2DACD87}" dt="2024-01-15T14:19:28.744" v="572" actId="478"/>
          <ac:spMkLst>
            <pc:docMk/>
            <pc:sldMk cId="54221841" sldId="3726"/>
            <ac:spMk id="12" creationId="{28F58943-29A3-7F20-EF45-67B81577FF26}"/>
          </ac:spMkLst>
        </pc:spChg>
        <pc:spChg chg="mod">
          <ac:chgData name="Eefje Emmaneel-van Woerkom" userId="5ba0c12f-243c-4ceb-b82f-8e60d40f9fb5" providerId="ADAL" clId="{4B5F8EB6-703C-4DEE-A2B1-9618D2DACD87}" dt="2024-01-15T14:19:23.846" v="571" actId="20577"/>
          <ac:spMkLst>
            <pc:docMk/>
            <pc:sldMk cId="54221841" sldId="3726"/>
            <ac:spMk id="200" creationId="{00000000-0000-0000-0000-000000000000}"/>
          </ac:spMkLst>
        </pc:spChg>
      </pc:sldChg>
      <pc:sldChg chg="addSp delSp modSp add mod ord">
        <pc:chgData name="Eefje Emmaneel-van Woerkom" userId="5ba0c12f-243c-4ceb-b82f-8e60d40f9fb5" providerId="ADAL" clId="{4B5F8EB6-703C-4DEE-A2B1-9618D2DACD87}" dt="2024-01-15T14:24:35.421" v="927" actId="478"/>
        <pc:sldMkLst>
          <pc:docMk/>
          <pc:sldMk cId="1439502167" sldId="3727"/>
        </pc:sldMkLst>
        <pc:spChg chg="del">
          <ac:chgData name="Eefje Emmaneel-van Woerkom" userId="5ba0c12f-243c-4ceb-b82f-8e60d40f9fb5" providerId="ADAL" clId="{4B5F8EB6-703C-4DEE-A2B1-9618D2DACD87}" dt="2024-01-15T14:23:15.707" v="911" actId="478"/>
          <ac:spMkLst>
            <pc:docMk/>
            <pc:sldMk cId="1439502167" sldId="3727"/>
            <ac:spMk id="3" creationId="{8ADEA322-12D3-58BA-72FE-4E55919A146E}"/>
          </ac:spMkLst>
        </pc:spChg>
        <pc:spChg chg="del">
          <ac:chgData name="Eefje Emmaneel-van Woerkom" userId="5ba0c12f-243c-4ceb-b82f-8e60d40f9fb5" providerId="ADAL" clId="{4B5F8EB6-703C-4DEE-A2B1-9618D2DACD87}" dt="2024-01-15T14:23:13.522" v="910" actId="478"/>
          <ac:spMkLst>
            <pc:docMk/>
            <pc:sldMk cId="1439502167" sldId="3727"/>
            <ac:spMk id="4" creationId="{E702D0AA-E4C5-1592-4EAB-DB66850935D1}"/>
          </ac:spMkLst>
        </pc:spChg>
        <pc:spChg chg="del">
          <ac:chgData name="Eefje Emmaneel-van Woerkom" userId="5ba0c12f-243c-4ceb-b82f-8e60d40f9fb5" providerId="ADAL" clId="{4B5F8EB6-703C-4DEE-A2B1-9618D2DACD87}" dt="2024-01-15T14:23:13.522" v="910" actId="478"/>
          <ac:spMkLst>
            <pc:docMk/>
            <pc:sldMk cId="1439502167" sldId="3727"/>
            <ac:spMk id="5" creationId="{FE46F849-5F35-5C6D-ECB5-33198B317291}"/>
          </ac:spMkLst>
        </pc:spChg>
        <pc:spChg chg="del">
          <ac:chgData name="Eefje Emmaneel-van Woerkom" userId="5ba0c12f-243c-4ceb-b82f-8e60d40f9fb5" providerId="ADAL" clId="{4B5F8EB6-703C-4DEE-A2B1-9618D2DACD87}" dt="2024-01-15T14:23:13.522" v="910" actId="478"/>
          <ac:spMkLst>
            <pc:docMk/>
            <pc:sldMk cId="1439502167" sldId="3727"/>
            <ac:spMk id="6" creationId="{34EBD602-ADB6-DA21-BDF4-AEBFD7FE11D6}"/>
          </ac:spMkLst>
        </pc:spChg>
        <pc:spChg chg="del">
          <ac:chgData name="Eefje Emmaneel-van Woerkom" userId="5ba0c12f-243c-4ceb-b82f-8e60d40f9fb5" providerId="ADAL" clId="{4B5F8EB6-703C-4DEE-A2B1-9618D2DACD87}" dt="2024-01-15T14:23:13.522" v="910" actId="478"/>
          <ac:spMkLst>
            <pc:docMk/>
            <pc:sldMk cId="1439502167" sldId="3727"/>
            <ac:spMk id="7" creationId="{89024AF9-3E07-036C-53A0-D2FB06421E2E}"/>
          </ac:spMkLst>
        </pc:spChg>
        <pc:spChg chg="del">
          <ac:chgData name="Eefje Emmaneel-van Woerkom" userId="5ba0c12f-243c-4ceb-b82f-8e60d40f9fb5" providerId="ADAL" clId="{4B5F8EB6-703C-4DEE-A2B1-9618D2DACD87}" dt="2024-01-15T14:23:13.522" v="910" actId="478"/>
          <ac:spMkLst>
            <pc:docMk/>
            <pc:sldMk cId="1439502167" sldId="3727"/>
            <ac:spMk id="9" creationId="{D780853B-0E8D-4DF0-BA52-E2CA8A7E49F4}"/>
          </ac:spMkLst>
        </pc:spChg>
        <pc:spChg chg="del">
          <ac:chgData name="Eefje Emmaneel-van Woerkom" userId="5ba0c12f-243c-4ceb-b82f-8e60d40f9fb5" providerId="ADAL" clId="{4B5F8EB6-703C-4DEE-A2B1-9618D2DACD87}" dt="2024-01-15T14:23:13.522" v="910" actId="478"/>
          <ac:spMkLst>
            <pc:docMk/>
            <pc:sldMk cId="1439502167" sldId="3727"/>
            <ac:spMk id="11" creationId="{7A139C96-3813-B6C3-9C10-506D5B3CF1DE}"/>
          </ac:spMkLst>
        </pc:spChg>
        <pc:spChg chg="del">
          <ac:chgData name="Eefje Emmaneel-van Woerkom" userId="5ba0c12f-243c-4ceb-b82f-8e60d40f9fb5" providerId="ADAL" clId="{4B5F8EB6-703C-4DEE-A2B1-9618D2DACD87}" dt="2024-01-15T14:23:13.522" v="910" actId="478"/>
          <ac:spMkLst>
            <pc:docMk/>
            <pc:sldMk cId="1439502167" sldId="3727"/>
            <ac:spMk id="12" creationId="{28F58943-29A3-7F20-EF45-67B81577FF26}"/>
          </ac:spMkLst>
        </pc:spChg>
        <pc:spChg chg="mod">
          <ac:chgData name="Eefje Emmaneel-van Woerkom" userId="5ba0c12f-243c-4ceb-b82f-8e60d40f9fb5" providerId="ADAL" clId="{4B5F8EB6-703C-4DEE-A2B1-9618D2DACD87}" dt="2024-01-15T14:23:01.392" v="909" actId="20577"/>
          <ac:spMkLst>
            <pc:docMk/>
            <pc:sldMk cId="1439502167" sldId="3727"/>
            <ac:spMk id="200" creationId="{00000000-0000-0000-0000-000000000000}"/>
          </ac:spMkLst>
        </pc:spChg>
        <pc:graphicFrameChg chg="add mod modGraphic">
          <ac:chgData name="Eefje Emmaneel-van Woerkom" userId="5ba0c12f-243c-4ceb-b82f-8e60d40f9fb5" providerId="ADAL" clId="{4B5F8EB6-703C-4DEE-A2B1-9618D2DACD87}" dt="2024-01-15T14:24:32.908" v="926" actId="207"/>
          <ac:graphicFrameMkLst>
            <pc:docMk/>
            <pc:sldMk cId="1439502167" sldId="3727"/>
            <ac:graphicFrameMk id="2" creationId="{5D4A4906-1EE4-E4E3-FCC7-EDF52C083533}"/>
          </ac:graphicFrameMkLst>
        </pc:graphicFrameChg>
        <pc:picChg chg="add del mod">
          <ac:chgData name="Eefje Emmaneel-van Woerkom" userId="5ba0c12f-243c-4ceb-b82f-8e60d40f9fb5" providerId="ADAL" clId="{4B5F8EB6-703C-4DEE-A2B1-9618D2DACD87}" dt="2024-01-15T14:24:35.421" v="927" actId="478"/>
          <ac:picMkLst>
            <pc:docMk/>
            <pc:sldMk cId="1439502167" sldId="3727"/>
            <ac:picMk id="8" creationId="{49B9E126-5AB8-43AF-C2C0-7BD5BAAE1E50}"/>
          </ac:picMkLst>
        </pc:picChg>
      </pc:sldChg>
      <pc:sldChg chg="addSp delSp modSp add mod">
        <pc:chgData name="Eefje Emmaneel-van Woerkom" userId="5ba0c12f-243c-4ceb-b82f-8e60d40f9fb5" providerId="ADAL" clId="{4B5F8EB6-703C-4DEE-A2B1-9618D2DACD87}" dt="2024-01-15T14:29:46.284" v="1086" actId="207"/>
        <pc:sldMkLst>
          <pc:docMk/>
          <pc:sldMk cId="4292564480" sldId="3728"/>
        </pc:sldMkLst>
        <pc:spChg chg="mod">
          <ac:chgData name="Eefje Emmaneel-van Woerkom" userId="5ba0c12f-243c-4ceb-b82f-8e60d40f9fb5" providerId="ADAL" clId="{4B5F8EB6-703C-4DEE-A2B1-9618D2DACD87}" dt="2024-01-15T14:25:30.887" v="1001"/>
          <ac:spMkLst>
            <pc:docMk/>
            <pc:sldMk cId="4292564480" sldId="3728"/>
            <ac:spMk id="3" creationId="{73D095E1-053E-DB7C-CC14-5BD66FD766F3}"/>
          </ac:spMkLst>
        </pc:spChg>
        <pc:spChg chg="add mod">
          <ac:chgData name="Eefje Emmaneel-van Woerkom" userId="5ba0c12f-243c-4ceb-b82f-8e60d40f9fb5" providerId="ADAL" clId="{4B5F8EB6-703C-4DEE-A2B1-9618D2DACD87}" dt="2024-01-15T14:26:20.822" v="1017" actId="14100"/>
          <ac:spMkLst>
            <pc:docMk/>
            <pc:sldMk cId="4292564480" sldId="3728"/>
            <ac:spMk id="4" creationId="{172791F9-6D04-A907-F68F-10C170C9D793}"/>
          </ac:spMkLst>
        </pc:spChg>
        <pc:spChg chg="add mod">
          <ac:chgData name="Eefje Emmaneel-van Woerkom" userId="5ba0c12f-243c-4ceb-b82f-8e60d40f9fb5" providerId="ADAL" clId="{4B5F8EB6-703C-4DEE-A2B1-9618D2DACD87}" dt="2024-01-15T14:29:20.207" v="1085" actId="14100"/>
          <ac:spMkLst>
            <pc:docMk/>
            <pc:sldMk cId="4292564480" sldId="3728"/>
            <ac:spMk id="5" creationId="{1DECEFD5-B881-7BAF-AD5F-021AE12D8F80}"/>
          </ac:spMkLst>
        </pc:spChg>
        <pc:spChg chg="add mod">
          <ac:chgData name="Eefje Emmaneel-van Woerkom" userId="5ba0c12f-243c-4ceb-b82f-8e60d40f9fb5" providerId="ADAL" clId="{4B5F8EB6-703C-4DEE-A2B1-9618D2DACD87}" dt="2024-01-15T14:26:02.352" v="1006" actId="255"/>
          <ac:spMkLst>
            <pc:docMk/>
            <pc:sldMk cId="4292564480" sldId="3728"/>
            <ac:spMk id="6" creationId="{FC7D8073-06DA-FD3E-4C59-739DB1AC75D8}"/>
          </ac:spMkLst>
        </pc:spChg>
        <pc:spChg chg="add mod">
          <ac:chgData name="Eefje Emmaneel-van Woerkom" userId="5ba0c12f-243c-4ceb-b82f-8e60d40f9fb5" providerId="ADAL" clId="{4B5F8EB6-703C-4DEE-A2B1-9618D2DACD87}" dt="2024-01-15T14:26:02.352" v="1006" actId="255"/>
          <ac:spMkLst>
            <pc:docMk/>
            <pc:sldMk cId="4292564480" sldId="3728"/>
            <ac:spMk id="8" creationId="{320DECDE-D6A8-8DE5-B39E-BD97A0FC3CAF}"/>
          </ac:spMkLst>
        </pc:spChg>
        <pc:spChg chg="add mod">
          <ac:chgData name="Eefje Emmaneel-van Woerkom" userId="5ba0c12f-243c-4ceb-b82f-8e60d40f9fb5" providerId="ADAL" clId="{4B5F8EB6-703C-4DEE-A2B1-9618D2DACD87}" dt="2024-01-15T14:26:02.352" v="1006" actId="255"/>
          <ac:spMkLst>
            <pc:docMk/>
            <pc:sldMk cId="4292564480" sldId="3728"/>
            <ac:spMk id="9" creationId="{FE2B13F5-7A71-859A-CFCB-40CF63CA7877}"/>
          </ac:spMkLst>
        </pc:spChg>
        <pc:spChg chg="mod">
          <ac:chgData name="Eefje Emmaneel-van Woerkom" userId="5ba0c12f-243c-4ceb-b82f-8e60d40f9fb5" providerId="ADAL" clId="{4B5F8EB6-703C-4DEE-A2B1-9618D2DACD87}" dt="2024-01-15T14:25:30.887" v="1001"/>
          <ac:spMkLst>
            <pc:docMk/>
            <pc:sldMk cId="4292564480" sldId="3728"/>
            <ac:spMk id="11" creationId="{985131D1-B973-42A7-5EEC-9AD36DD055CF}"/>
          </ac:spMkLst>
        </pc:spChg>
        <pc:spChg chg="mod">
          <ac:chgData name="Eefje Emmaneel-van Woerkom" userId="5ba0c12f-243c-4ceb-b82f-8e60d40f9fb5" providerId="ADAL" clId="{4B5F8EB6-703C-4DEE-A2B1-9618D2DACD87}" dt="2024-01-15T14:28:58.187" v="1082" actId="14100"/>
          <ac:spMkLst>
            <pc:docMk/>
            <pc:sldMk cId="4292564480" sldId="3728"/>
            <ac:spMk id="13" creationId="{AE0E4C67-18D7-8166-2D7B-3BB2661122BB}"/>
          </ac:spMkLst>
        </pc:spChg>
        <pc:spChg chg="add mod">
          <ac:chgData name="Eefje Emmaneel-van Woerkom" userId="5ba0c12f-243c-4ceb-b82f-8e60d40f9fb5" providerId="ADAL" clId="{4B5F8EB6-703C-4DEE-A2B1-9618D2DACD87}" dt="2024-01-15T14:28:27.237" v="1069" actId="1076"/>
          <ac:spMkLst>
            <pc:docMk/>
            <pc:sldMk cId="4292564480" sldId="3728"/>
            <ac:spMk id="15" creationId="{1E1113E5-C27A-5449-2535-FC2236154DA1}"/>
          </ac:spMkLst>
        </pc:spChg>
        <pc:spChg chg="add mod">
          <ac:chgData name="Eefje Emmaneel-van Woerkom" userId="5ba0c12f-243c-4ceb-b82f-8e60d40f9fb5" providerId="ADAL" clId="{4B5F8EB6-703C-4DEE-A2B1-9618D2DACD87}" dt="2024-01-15T14:26:02.352" v="1006" actId="255"/>
          <ac:spMkLst>
            <pc:docMk/>
            <pc:sldMk cId="4292564480" sldId="3728"/>
            <ac:spMk id="18" creationId="{924F8554-94C1-0789-24D5-6A7D6002F9FA}"/>
          </ac:spMkLst>
        </pc:spChg>
        <pc:spChg chg="add mod">
          <ac:chgData name="Eefje Emmaneel-van Woerkom" userId="5ba0c12f-243c-4ceb-b82f-8e60d40f9fb5" providerId="ADAL" clId="{4B5F8EB6-703C-4DEE-A2B1-9618D2DACD87}" dt="2024-01-15T14:26:02.352" v="1006" actId="255"/>
          <ac:spMkLst>
            <pc:docMk/>
            <pc:sldMk cId="4292564480" sldId="3728"/>
            <ac:spMk id="20" creationId="{8353F18C-AFD8-23D1-FC3A-52504CBED141}"/>
          </ac:spMkLst>
        </pc:spChg>
        <pc:spChg chg="add mod">
          <ac:chgData name="Eefje Emmaneel-van Woerkom" userId="5ba0c12f-243c-4ceb-b82f-8e60d40f9fb5" providerId="ADAL" clId="{4B5F8EB6-703C-4DEE-A2B1-9618D2DACD87}" dt="2024-01-15T14:29:11.211" v="1083" actId="1076"/>
          <ac:spMkLst>
            <pc:docMk/>
            <pc:sldMk cId="4292564480" sldId="3728"/>
            <ac:spMk id="21" creationId="{91BA2896-D5A5-A262-B5D6-64E22B441472}"/>
          </ac:spMkLst>
        </pc:spChg>
        <pc:spChg chg="add mod">
          <ac:chgData name="Eefje Emmaneel-van Woerkom" userId="5ba0c12f-243c-4ceb-b82f-8e60d40f9fb5" providerId="ADAL" clId="{4B5F8EB6-703C-4DEE-A2B1-9618D2DACD87}" dt="2024-01-15T14:26:02.352" v="1006" actId="255"/>
          <ac:spMkLst>
            <pc:docMk/>
            <pc:sldMk cId="4292564480" sldId="3728"/>
            <ac:spMk id="22" creationId="{88811565-F0AE-14E3-FB5A-7FBB804C7B9E}"/>
          </ac:spMkLst>
        </pc:spChg>
        <pc:spChg chg="add mod">
          <ac:chgData name="Eefje Emmaneel-van Woerkom" userId="5ba0c12f-243c-4ceb-b82f-8e60d40f9fb5" providerId="ADAL" clId="{4B5F8EB6-703C-4DEE-A2B1-9618D2DACD87}" dt="2024-01-15T14:26:02.352" v="1006" actId="255"/>
          <ac:spMkLst>
            <pc:docMk/>
            <pc:sldMk cId="4292564480" sldId="3728"/>
            <ac:spMk id="23" creationId="{5A49444E-6FC3-1919-C25C-18F485861E39}"/>
          </ac:spMkLst>
        </pc:spChg>
        <pc:spChg chg="add mod">
          <ac:chgData name="Eefje Emmaneel-van Woerkom" userId="5ba0c12f-243c-4ceb-b82f-8e60d40f9fb5" providerId="ADAL" clId="{4B5F8EB6-703C-4DEE-A2B1-9618D2DACD87}" dt="2024-01-15T14:26:18.686" v="1016" actId="14100"/>
          <ac:spMkLst>
            <pc:docMk/>
            <pc:sldMk cId="4292564480" sldId="3728"/>
            <ac:spMk id="24" creationId="{AB019EFB-48FF-FA64-C605-7DF4D24939FE}"/>
          </ac:spMkLst>
        </pc:spChg>
        <pc:spChg chg="add mod">
          <ac:chgData name="Eefje Emmaneel-van Woerkom" userId="5ba0c12f-243c-4ceb-b82f-8e60d40f9fb5" providerId="ADAL" clId="{4B5F8EB6-703C-4DEE-A2B1-9618D2DACD87}" dt="2024-01-15T14:27:49.371" v="1049" actId="1076"/>
          <ac:spMkLst>
            <pc:docMk/>
            <pc:sldMk cId="4292564480" sldId="3728"/>
            <ac:spMk id="25" creationId="{D9CCBE4F-7DF4-9797-541A-802F2E53562B}"/>
          </ac:spMkLst>
        </pc:spChg>
        <pc:spChg chg="add mod">
          <ac:chgData name="Eefje Emmaneel-van Woerkom" userId="5ba0c12f-243c-4ceb-b82f-8e60d40f9fb5" providerId="ADAL" clId="{4B5F8EB6-703C-4DEE-A2B1-9618D2DACD87}" dt="2024-01-15T14:26:02.352" v="1006" actId="255"/>
          <ac:spMkLst>
            <pc:docMk/>
            <pc:sldMk cId="4292564480" sldId="3728"/>
            <ac:spMk id="28" creationId="{7C535F3A-C335-A52A-E681-D001FFE7B086}"/>
          </ac:spMkLst>
        </pc:spChg>
        <pc:spChg chg="add mod">
          <ac:chgData name="Eefje Emmaneel-van Woerkom" userId="5ba0c12f-243c-4ceb-b82f-8e60d40f9fb5" providerId="ADAL" clId="{4B5F8EB6-703C-4DEE-A2B1-9618D2DACD87}" dt="2024-01-15T14:27:33.735" v="1036" actId="1076"/>
          <ac:spMkLst>
            <pc:docMk/>
            <pc:sldMk cId="4292564480" sldId="3728"/>
            <ac:spMk id="29" creationId="{70CBE9FC-9B06-BB6F-D92A-7BEAEBDDFB0A}"/>
          </ac:spMkLst>
        </pc:spChg>
        <pc:spChg chg="add mod">
          <ac:chgData name="Eefje Emmaneel-van Woerkom" userId="5ba0c12f-243c-4ceb-b82f-8e60d40f9fb5" providerId="ADAL" clId="{4B5F8EB6-703C-4DEE-A2B1-9618D2DACD87}" dt="2024-01-15T14:27:22.593" v="1031" actId="1076"/>
          <ac:spMkLst>
            <pc:docMk/>
            <pc:sldMk cId="4292564480" sldId="3728"/>
            <ac:spMk id="33" creationId="{5B2B8CA1-CBE6-01CB-9870-A931A60886AA}"/>
          </ac:spMkLst>
        </pc:spChg>
        <pc:spChg chg="add mod">
          <ac:chgData name="Eefje Emmaneel-van Woerkom" userId="5ba0c12f-243c-4ceb-b82f-8e60d40f9fb5" providerId="ADAL" clId="{4B5F8EB6-703C-4DEE-A2B1-9618D2DACD87}" dt="2024-01-15T14:26:07.293" v="1011" actId="20577"/>
          <ac:spMkLst>
            <pc:docMk/>
            <pc:sldMk cId="4292564480" sldId="3728"/>
            <ac:spMk id="39" creationId="{0149480B-A58D-A0FB-6045-3D6ED0512E55}"/>
          </ac:spMkLst>
        </pc:spChg>
        <pc:spChg chg="add mod">
          <ac:chgData name="Eefje Emmaneel-van Woerkom" userId="5ba0c12f-243c-4ceb-b82f-8e60d40f9fb5" providerId="ADAL" clId="{4B5F8EB6-703C-4DEE-A2B1-9618D2DACD87}" dt="2024-01-15T14:26:02.352" v="1006" actId="255"/>
          <ac:spMkLst>
            <pc:docMk/>
            <pc:sldMk cId="4292564480" sldId="3728"/>
            <ac:spMk id="40" creationId="{2F8314AC-48DC-2BD5-2ECE-560D04F1C3CD}"/>
          </ac:spMkLst>
        </pc:spChg>
        <pc:spChg chg="add mod">
          <ac:chgData name="Eefje Emmaneel-van Woerkom" userId="5ba0c12f-243c-4ceb-b82f-8e60d40f9fb5" providerId="ADAL" clId="{4B5F8EB6-703C-4DEE-A2B1-9618D2DACD87}" dt="2024-01-15T14:26:02.352" v="1006" actId="255"/>
          <ac:spMkLst>
            <pc:docMk/>
            <pc:sldMk cId="4292564480" sldId="3728"/>
            <ac:spMk id="41" creationId="{039C8660-88F3-8063-8844-FDE7B1C974C1}"/>
          </ac:spMkLst>
        </pc:spChg>
        <pc:spChg chg="add mod">
          <ac:chgData name="Eefje Emmaneel-van Woerkom" userId="5ba0c12f-243c-4ceb-b82f-8e60d40f9fb5" providerId="ADAL" clId="{4B5F8EB6-703C-4DEE-A2B1-9618D2DACD87}" dt="2024-01-15T14:26:02.352" v="1006" actId="255"/>
          <ac:spMkLst>
            <pc:docMk/>
            <pc:sldMk cId="4292564480" sldId="3728"/>
            <ac:spMk id="47" creationId="{E537DA1E-BF38-6764-2CD4-F77C8A142461}"/>
          </ac:spMkLst>
        </pc:spChg>
        <pc:spChg chg="add mod">
          <ac:chgData name="Eefje Emmaneel-van Woerkom" userId="5ba0c12f-243c-4ceb-b82f-8e60d40f9fb5" providerId="ADAL" clId="{4B5F8EB6-703C-4DEE-A2B1-9618D2DACD87}" dt="2024-01-15T14:29:16.465" v="1084" actId="14100"/>
          <ac:spMkLst>
            <pc:docMk/>
            <pc:sldMk cId="4292564480" sldId="3728"/>
            <ac:spMk id="49" creationId="{0743C5E9-DE21-FBED-C7E9-E4278C94BF1D}"/>
          </ac:spMkLst>
        </pc:spChg>
        <pc:spChg chg="add mod">
          <ac:chgData name="Eefje Emmaneel-van Woerkom" userId="5ba0c12f-243c-4ceb-b82f-8e60d40f9fb5" providerId="ADAL" clId="{4B5F8EB6-703C-4DEE-A2B1-9618D2DACD87}" dt="2024-01-15T14:26:02.352" v="1006" actId="255"/>
          <ac:spMkLst>
            <pc:docMk/>
            <pc:sldMk cId="4292564480" sldId="3728"/>
            <ac:spMk id="52" creationId="{E3D311F6-E499-0732-0587-D926E91EA8BE}"/>
          </ac:spMkLst>
        </pc:spChg>
        <pc:spChg chg="add mod">
          <ac:chgData name="Eefje Emmaneel-van Woerkom" userId="5ba0c12f-243c-4ceb-b82f-8e60d40f9fb5" providerId="ADAL" clId="{4B5F8EB6-703C-4DEE-A2B1-9618D2DACD87}" dt="2024-01-15T14:29:46.284" v="1086" actId="207"/>
          <ac:spMkLst>
            <pc:docMk/>
            <pc:sldMk cId="4292564480" sldId="3728"/>
            <ac:spMk id="53" creationId="{D87B0347-926B-9A90-B9FC-3E9CC9898835}"/>
          </ac:spMkLst>
        </pc:spChg>
        <pc:spChg chg="add mod">
          <ac:chgData name="Eefje Emmaneel-van Woerkom" userId="5ba0c12f-243c-4ceb-b82f-8e60d40f9fb5" providerId="ADAL" clId="{4B5F8EB6-703C-4DEE-A2B1-9618D2DACD87}" dt="2024-01-15T14:26:02.352" v="1006" actId="255"/>
          <ac:spMkLst>
            <pc:docMk/>
            <pc:sldMk cId="4292564480" sldId="3728"/>
            <ac:spMk id="56" creationId="{0C7741F7-F2BA-BDB1-E9A5-C11AE0B52625}"/>
          </ac:spMkLst>
        </pc:spChg>
        <pc:spChg chg="mod">
          <ac:chgData name="Eefje Emmaneel-van Woerkom" userId="5ba0c12f-243c-4ceb-b82f-8e60d40f9fb5" providerId="ADAL" clId="{4B5F8EB6-703C-4DEE-A2B1-9618D2DACD87}" dt="2024-01-15T14:25:30.887" v="1001"/>
          <ac:spMkLst>
            <pc:docMk/>
            <pc:sldMk cId="4292564480" sldId="3728"/>
            <ac:spMk id="60" creationId="{A9F01EDB-840D-B981-29A8-122B2BCD6AB1}"/>
          </ac:spMkLst>
        </pc:spChg>
        <pc:spChg chg="add mod">
          <ac:chgData name="Eefje Emmaneel-van Woerkom" userId="5ba0c12f-243c-4ceb-b82f-8e60d40f9fb5" providerId="ADAL" clId="{4B5F8EB6-703C-4DEE-A2B1-9618D2DACD87}" dt="2024-01-15T14:26:02.352" v="1006" actId="255"/>
          <ac:spMkLst>
            <pc:docMk/>
            <pc:sldMk cId="4292564480" sldId="3728"/>
            <ac:spMk id="66" creationId="{DBA07F16-32E5-7E82-C9D5-613CF3897CFF}"/>
          </ac:spMkLst>
        </pc:spChg>
        <pc:spChg chg="add mod">
          <ac:chgData name="Eefje Emmaneel-van Woerkom" userId="5ba0c12f-243c-4ceb-b82f-8e60d40f9fb5" providerId="ADAL" clId="{4B5F8EB6-703C-4DEE-A2B1-9618D2DACD87}" dt="2024-01-15T14:26:02.352" v="1006" actId="255"/>
          <ac:spMkLst>
            <pc:docMk/>
            <pc:sldMk cId="4292564480" sldId="3728"/>
            <ac:spMk id="77" creationId="{327E321F-3B21-CD3F-6897-1B8A34100D8E}"/>
          </ac:spMkLst>
        </pc:spChg>
        <pc:spChg chg="add mod">
          <ac:chgData name="Eefje Emmaneel-van Woerkom" userId="5ba0c12f-243c-4ceb-b82f-8e60d40f9fb5" providerId="ADAL" clId="{4B5F8EB6-703C-4DEE-A2B1-9618D2DACD87}" dt="2024-01-15T14:26:02.352" v="1006" actId="255"/>
          <ac:spMkLst>
            <pc:docMk/>
            <pc:sldMk cId="4292564480" sldId="3728"/>
            <ac:spMk id="78" creationId="{6CDCB7CF-CEF7-C5E2-93DF-7CA74F948CD6}"/>
          </ac:spMkLst>
        </pc:spChg>
        <pc:spChg chg="add mod">
          <ac:chgData name="Eefje Emmaneel-van Woerkom" userId="5ba0c12f-243c-4ceb-b82f-8e60d40f9fb5" providerId="ADAL" clId="{4B5F8EB6-703C-4DEE-A2B1-9618D2DACD87}" dt="2024-01-15T14:26:02.352" v="1006" actId="255"/>
          <ac:spMkLst>
            <pc:docMk/>
            <pc:sldMk cId="4292564480" sldId="3728"/>
            <ac:spMk id="94" creationId="{F250A02D-5C5D-9AB2-9FBA-5C59EA430AF9}"/>
          </ac:spMkLst>
        </pc:spChg>
        <pc:spChg chg="add mod">
          <ac:chgData name="Eefje Emmaneel-van Woerkom" userId="5ba0c12f-243c-4ceb-b82f-8e60d40f9fb5" providerId="ADAL" clId="{4B5F8EB6-703C-4DEE-A2B1-9618D2DACD87}" dt="2024-01-15T14:26:02.352" v="1006" actId="255"/>
          <ac:spMkLst>
            <pc:docMk/>
            <pc:sldMk cId="4292564480" sldId="3728"/>
            <ac:spMk id="95" creationId="{C24DBD6C-FD4A-0C88-D0DC-2683E3884CCB}"/>
          </ac:spMkLst>
        </pc:spChg>
        <pc:spChg chg="add mod">
          <ac:chgData name="Eefje Emmaneel-van Woerkom" userId="5ba0c12f-243c-4ceb-b82f-8e60d40f9fb5" providerId="ADAL" clId="{4B5F8EB6-703C-4DEE-A2B1-9618D2DACD87}" dt="2024-01-15T14:26:02.352" v="1006" actId="255"/>
          <ac:spMkLst>
            <pc:docMk/>
            <pc:sldMk cId="4292564480" sldId="3728"/>
            <ac:spMk id="104" creationId="{E40712B0-70A2-BAA3-E7A7-C6DDC6AFFD4B}"/>
          </ac:spMkLst>
        </pc:spChg>
        <pc:spChg chg="mod">
          <ac:chgData name="Eefje Emmaneel-van Woerkom" userId="5ba0c12f-243c-4ceb-b82f-8e60d40f9fb5" providerId="ADAL" clId="{4B5F8EB6-703C-4DEE-A2B1-9618D2DACD87}" dt="2024-01-15T14:25:20.753" v="998" actId="20577"/>
          <ac:spMkLst>
            <pc:docMk/>
            <pc:sldMk cId="4292564480" sldId="3728"/>
            <ac:spMk id="200" creationId="{00000000-0000-0000-0000-000000000000}"/>
          </ac:spMkLst>
        </pc:spChg>
        <pc:spChg chg="add mod">
          <ac:chgData name="Eefje Emmaneel-van Woerkom" userId="5ba0c12f-243c-4ceb-b82f-8e60d40f9fb5" providerId="ADAL" clId="{4B5F8EB6-703C-4DEE-A2B1-9618D2DACD87}" dt="2024-01-15T14:28:35.796" v="1075" actId="14100"/>
          <ac:spMkLst>
            <pc:docMk/>
            <pc:sldMk cId="4292564480" sldId="3728"/>
            <ac:spMk id="14361" creationId="{BA319096-B6AA-C5C6-B6AA-0C4E5072E2DC}"/>
          </ac:spMkLst>
        </pc:spChg>
        <pc:spChg chg="add mod">
          <ac:chgData name="Eefje Emmaneel-van Woerkom" userId="5ba0c12f-243c-4ceb-b82f-8e60d40f9fb5" providerId="ADAL" clId="{4B5F8EB6-703C-4DEE-A2B1-9618D2DACD87}" dt="2024-01-15T14:28:31.331" v="1072" actId="14100"/>
          <ac:spMkLst>
            <pc:docMk/>
            <pc:sldMk cId="4292564480" sldId="3728"/>
            <ac:spMk id="14362" creationId="{AC11B64D-6829-610B-BF37-D526CC3DCE58}"/>
          </ac:spMkLst>
        </pc:spChg>
        <pc:spChg chg="add mod">
          <ac:chgData name="Eefje Emmaneel-van Woerkom" userId="5ba0c12f-243c-4ceb-b82f-8e60d40f9fb5" providerId="ADAL" clId="{4B5F8EB6-703C-4DEE-A2B1-9618D2DACD87}" dt="2024-01-15T14:28:17.635" v="1062" actId="14100"/>
          <ac:spMkLst>
            <pc:docMk/>
            <pc:sldMk cId="4292564480" sldId="3728"/>
            <ac:spMk id="14365" creationId="{5CD7F66F-717A-C0F7-78D9-9F760529FE4D}"/>
          </ac:spMkLst>
        </pc:spChg>
        <pc:spChg chg="add mod">
          <ac:chgData name="Eefje Emmaneel-van Woerkom" userId="5ba0c12f-243c-4ceb-b82f-8e60d40f9fb5" providerId="ADAL" clId="{4B5F8EB6-703C-4DEE-A2B1-9618D2DACD87}" dt="2024-01-15T14:28:10.319" v="1055" actId="20577"/>
          <ac:spMkLst>
            <pc:docMk/>
            <pc:sldMk cId="4292564480" sldId="3728"/>
            <ac:spMk id="14366" creationId="{42F70896-84D2-81BE-EF20-0652CE6ED8FE}"/>
          </ac:spMkLst>
        </pc:spChg>
        <pc:spChg chg="add mod">
          <ac:chgData name="Eefje Emmaneel-van Woerkom" userId="5ba0c12f-243c-4ceb-b82f-8e60d40f9fb5" providerId="ADAL" clId="{4B5F8EB6-703C-4DEE-A2B1-9618D2DACD87}" dt="2024-01-15T14:28:41.501" v="1078" actId="14100"/>
          <ac:spMkLst>
            <pc:docMk/>
            <pc:sldMk cId="4292564480" sldId="3728"/>
            <ac:spMk id="14367" creationId="{B678D2C9-5A11-400D-8347-161920F164E0}"/>
          </ac:spMkLst>
        </pc:spChg>
        <pc:spChg chg="add mod">
          <ac:chgData name="Eefje Emmaneel-van Woerkom" userId="5ba0c12f-243c-4ceb-b82f-8e60d40f9fb5" providerId="ADAL" clId="{4B5F8EB6-703C-4DEE-A2B1-9618D2DACD87}" dt="2024-01-15T14:28:42.961" v="1080" actId="20577"/>
          <ac:spMkLst>
            <pc:docMk/>
            <pc:sldMk cId="4292564480" sldId="3728"/>
            <ac:spMk id="14368" creationId="{A0EDEE6E-B906-F73F-7118-E2010BA39CCA}"/>
          </ac:spMkLst>
        </pc:spChg>
        <pc:spChg chg="add mod">
          <ac:chgData name="Eefje Emmaneel-van Woerkom" userId="5ba0c12f-243c-4ceb-b82f-8e60d40f9fb5" providerId="ADAL" clId="{4B5F8EB6-703C-4DEE-A2B1-9618D2DACD87}" dt="2024-01-15T14:28:21.183" v="1065" actId="14100"/>
          <ac:spMkLst>
            <pc:docMk/>
            <pc:sldMk cId="4292564480" sldId="3728"/>
            <ac:spMk id="14369" creationId="{694A67A3-0C63-2975-82C1-199CDCB85DA6}"/>
          </ac:spMkLst>
        </pc:spChg>
        <pc:spChg chg="add mod">
          <ac:chgData name="Eefje Emmaneel-van Woerkom" userId="5ba0c12f-243c-4ceb-b82f-8e60d40f9fb5" providerId="ADAL" clId="{4B5F8EB6-703C-4DEE-A2B1-9618D2DACD87}" dt="2024-01-15T14:28:23.806" v="1067" actId="20577"/>
          <ac:spMkLst>
            <pc:docMk/>
            <pc:sldMk cId="4292564480" sldId="3728"/>
            <ac:spMk id="14370" creationId="{E08D09E4-3661-6112-1E70-B2617A09D80F}"/>
          </ac:spMkLst>
        </pc:spChg>
        <pc:spChg chg="add mod">
          <ac:chgData name="Eefje Emmaneel-van Woerkom" userId="5ba0c12f-243c-4ceb-b82f-8e60d40f9fb5" providerId="ADAL" clId="{4B5F8EB6-703C-4DEE-A2B1-9618D2DACD87}" dt="2024-01-15T14:27:36.205" v="1038" actId="20577"/>
          <ac:spMkLst>
            <pc:docMk/>
            <pc:sldMk cId="4292564480" sldId="3728"/>
            <ac:spMk id="14371" creationId="{D76F8C6B-E798-977E-C155-DA55FD87CA72}"/>
          </ac:spMkLst>
        </pc:spChg>
        <pc:spChg chg="add mod">
          <ac:chgData name="Eefje Emmaneel-van Woerkom" userId="5ba0c12f-243c-4ceb-b82f-8e60d40f9fb5" providerId="ADAL" clId="{4B5F8EB6-703C-4DEE-A2B1-9618D2DACD87}" dt="2024-01-15T14:27:38.512" v="1041" actId="20577"/>
          <ac:spMkLst>
            <pc:docMk/>
            <pc:sldMk cId="4292564480" sldId="3728"/>
            <ac:spMk id="14372" creationId="{5769D057-084B-0E69-7F85-59331D11AA5F}"/>
          </ac:spMkLst>
        </pc:spChg>
        <pc:spChg chg="add mod">
          <ac:chgData name="Eefje Emmaneel-van Woerkom" userId="5ba0c12f-243c-4ceb-b82f-8e60d40f9fb5" providerId="ADAL" clId="{4B5F8EB6-703C-4DEE-A2B1-9618D2DACD87}" dt="2024-01-15T14:27:42.192" v="1045" actId="20577"/>
          <ac:spMkLst>
            <pc:docMk/>
            <pc:sldMk cId="4292564480" sldId="3728"/>
            <ac:spMk id="14377" creationId="{91A37E7B-ECDD-17F9-9424-23E863A35120}"/>
          </ac:spMkLst>
        </pc:spChg>
        <pc:spChg chg="add mod">
          <ac:chgData name="Eefje Emmaneel-van Woerkom" userId="5ba0c12f-243c-4ceb-b82f-8e60d40f9fb5" providerId="ADAL" clId="{4B5F8EB6-703C-4DEE-A2B1-9618D2DACD87}" dt="2024-01-15T14:27:44.817" v="1048" actId="20577"/>
          <ac:spMkLst>
            <pc:docMk/>
            <pc:sldMk cId="4292564480" sldId="3728"/>
            <ac:spMk id="14378" creationId="{41192792-4B1C-F4B7-BF0D-17A35B065158}"/>
          </ac:spMkLst>
        </pc:spChg>
        <pc:grpChg chg="add mod">
          <ac:chgData name="Eefje Emmaneel-van Woerkom" userId="5ba0c12f-243c-4ceb-b82f-8e60d40f9fb5" providerId="ADAL" clId="{4B5F8EB6-703C-4DEE-A2B1-9618D2DACD87}" dt="2024-01-15T14:26:02.352" v="1006" actId="255"/>
          <ac:grpSpMkLst>
            <pc:docMk/>
            <pc:sldMk cId="4292564480" sldId="3728"/>
            <ac:grpSpMk id="14399" creationId="{BADD76F3-418D-3AC9-AA1E-AD15A1345BE9}"/>
          </ac:grpSpMkLst>
        </pc:grpChg>
        <pc:grpChg chg="add mod">
          <ac:chgData name="Eefje Emmaneel-van Woerkom" userId="5ba0c12f-243c-4ceb-b82f-8e60d40f9fb5" providerId="ADAL" clId="{4B5F8EB6-703C-4DEE-A2B1-9618D2DACD87}" dt="2024-01-15T14:26:02.352" v="1006" actId="255"/>
          <ac:grpSpMkLst>
            <pc:docMk/>
            <pc:sldMk cId="4292564480" sldId="3728"/>
            <ac:grpSpMk id="14407" creationId="{7BA9A561-6BC4-1FCD-D01A-AFBB4BCBDF78}"/>
          </ac:grpSpMkLst>
        </pc:grpChg>
        <pc:grpChg chg="add mod">
          <ac:chgData name="Eefje Emmaneel-van Woerkom" userId="5ba0c12f-243c-4ceb-b82f-8e60d40f9fb5" providerId="ADAL" clId="{4B5F8EB6-703C-4DEE-A2B1-9618D2DACD87}" dt="2024-01-15T14:28:58.187" v="1082" actId="14100"/>
          <ac:grpSpMkLst>
            <pc:docMk/>
            <pc:sldMk cId="4292564480" sldId="3728"/>
            <ac:grpSpMk id="14410" creationId="{8CED9AE1-83C9-17FC-CF50-1FC90F02F076}"/>
          </ac:grpSpMkLst>
        </pc:grpChg>
        <pc:graphicFrameChg chg="del">
          <ac:chgData name="Eefje Emmaneel-van Woerkom" userId="5ba0c12f-243c-4ceb-b82f-8e60d40f9fb5" providerId="ADAL" clId="{4B5F8EB6-703C-4DEE-A2B1-9618D2DACD87}" dt="2024-01-15T14:25:30.495" v="1000" actId="478"/>
          <ac:graphicFrameMkLst>
            <pc:docMk/>
            <pc:sldMk cId="4292564480" sldId="3728"/>
            <ac:graphicFrameMk id="2" creationId="{5D4A4906-1EE4-E4E3-FCC7-EDF52C083533}"/>
          </ac:graphicFrameMkLst>
        </pc:graphicFrameChg>
        <pc:picChg chg="add mod">
          <ac:chgData name="Eefje Emmaneel-van Woerkom" userId="5ba0c12f-243c-4ceb-b82f-8e60d40f9fb5" providerId="ADAL" clId="{4B5F8EB6-703C-4DEE-A2B1-9618D2DACD87}" dt="2024-01-15T14:26:02.352" v="1006" actId="255"/>
          <ac:picMkLst>
            <pc:docMk/>
            <pc:sldMk cId="4292564480" sldId="3728"/>
            <ac:picMk id="12" creationId="{C175C334-A8BD-330D-CA4E-C8ED36340F2A}"/>
          </ac:picMkLst>
        </pc:picChg>
        <pc:picChg chg="mod">
          <ac:chgData name="Eefje Emmaneel-van Woerkom" userId="5ba0c12f-243c-4ceb-b82f-8e60d40f9fb5" providerId="ADAL" clId="{4B5F8EB6-703C-4DEE-A2B1-9618D2DACD87}" dt="2024-01-15T14:28:58.187" v="1082" actId="14100"/>
          <ac:picMkLst>
            <pc:docMk/>
            <pc:sldMk cId="4292564480" sldId="3728"/>
            <ac:picMk id="14414" creationId="{B8FC5747-F785-7322-29F6-3611901DDA1C}"/>
          </ac:picMkLst>
        </pc:picChg>
        <pc:picChg chg="mod">
          <ac:chgData name="Eefje Emmaneel-van Woerkom" userId="5ba0c12f-243c-4ceb-b82f-8e60d40f9fb5" providerId="ADAL" clId="{4B5F8EB6-703C-4DEE-A2B1-9618D2DACD87}" dt="2024-01-15T14:25:30.887" v="1001"/>
          <ac:picMkLst>
            <pc:docMk/>
            <pc:sldMk cId="4292564480" sldId="3728"/>
            <ac:picMk id="14418" creationId="{9BAB422D-12CC-7AC4-E940-19695EDD5C97}"/>
          </ac:picMkLst>
        </pc:picChg>
        <pc:cxnChg chg="add mod">
          <ac:chgData name="Eefje Emmaneel-van Woerkom" userId="5ba0c12f-243c-4ceb-b82f-8e60d40f9fb5" providerId="ADAL" clId="{4B5F8EB6-703C-4DEE-A2B1-9618D2DACD87}" dt="2024-01-15T14:26:02.352" v="1006" actId="255"/>
          <ac:cxnSpMkLst>
            <pc:docMk/>
            <pc:sldMk cId="4292564480" sldId="3728"/>
            <ac:cxnSpMk id="10" creationId="{4972BF74-0521-909D-2E36-426AF837D50C}"/>
          </ac:cxnSpMkLst>
        </pc:cxnChg>
        <pc:cxnChg chg="add mod">
          <ac:chgData name="Eefje Emmaneel-van Woerkom" userId="5ba0c12f-243c-4ceb-b82f-8e60d40f9fb5" providerId="ADAL" clId="{4B5F8EB6-703C-4DEE-A2B1-9618D2DACD87}" dt="2024-01-15T14:29:11.211" v="1083" actId="1076"/>
          <ac:cxnSpMkLst>
            <pc:docMk/>
            <pc:sldMk cId="4292564480" sldId="3728"/>
            <ac:cxnSpMk id="16" creationId="{F174059B-33FF-4DCD-8995-672660FF092A}"/>
          </ac:cxnSpMkLst>
        </pc:cxnChg>
        <pc:cxnChg chg="add mod">
          <ac:chgData name="Eefje Emmaneel-van Woerkom" userId="5ba0c12f-243c-4ceb-b82f-8e60d40f9fb5" providerId="ADAL" clId="{4B5F8EB6-703C-4DEE-A2B1-9618D2DACD87}" dt="2024-01-15T14:29:11.211" v="1083" actId="1076"/>
          <ac:cxnSpMkLst>
            <pc:docMk/>
            <pc:sldMk cId="4292564480" sldId="3728"/>
            <ac:cxnSpMk id="17" creationId="{88BF5602-D682-58A9-0905-1E8E917CB585}"/>
          </ac:cxnSpMkLst>
        </pc:cxnChg>
        <pc:cxnChg chg="add mod">
          <ac:chgData name="Eefje Emmaneel-van Woerkom" userId="5ba0c12f-243c-4ceb-b82f-8e60d40f9fb5" providerId="ADAL" clId="{4B5F8EB6-703C-4DEE-A2B1-9618D2DACD87}" dt="2024-01-15T14:26:02.352" v="1006" actId="255"/>
          <ac:cxnSpMkLst>
            <pc:docMk/>
            <pc:sldMk cId="4292564480" sldId="3728"/>
            <ac:cxnSpMk id="30" creationId="{C5BBC5AC-E15F-7799-9720-596533BD4AC4}"/>
          </ac:cxnSpMkLst>
        </pc:cxnChg>
        <pc:cxnChg chg="add mod">
          <ac:chgData name="Eefje Emmaneel-van Woerkom" userId="5ba0c12f-243c-4ceb-b82f-8e60d40f9fb5" providerId="ADAL" clId="{4B5F8EB6-703C-4DEE-A2B1-9618D2DACD87}" dt="2024-01-15T14:26:02.352" v="1006" actId="255"/>
          <ac:cxnSpMkLst>
            <pc:docMk/>
            <pc:sldMk cId="4292564480" sldId="3728"/>
            <ac:cxnSpMk id="31" creationId="{C13AA399-2657-196D-9E74-03FE84D7C738}"/>
          </ac:cxnSpMkLst>
        </pc:cxnChg>
        <pc:cxnChg chg="add mod">
          <ac:chgData name="Eefje Emmaneel-van Woerkom" userId="5ba0c12f-243c-4ceb-b82f-8e60d40f9fb5" providerId="ADAL" clId="{4B5F8EB6-703C-4DEE-A2B1-9618D2DACD87}" dt="2024-01-15T14:26:02.352" v="1006" actId="255"/>
          <ac:cxnSpMkLst>
            <pc:docMk/>
            <pc:sldMk cId="4292564480" sldId="3728"/>
            <ac:cxnSpMk id="32" creationId="{D075BC02-DB60-2EAA-DD4F-54392DCE90C8}"/>
          </ac:cxnSpMkLst>
        </pc:cxnChg>
        <pc:cxnChg chg="add mod">
          <ac:chgData name="Eefje Emmaneel-van Woerkom" userId="5ba0c12f-243c-4ceb-b82f-8e60d40f9fb5" providerId="ADAL" clId="{4B5F8EB6-703C-4DEE-A2B1-9618D2DACD87}" dt="2024-01-15T14:26:02.352" v="1006" actId="255"/>
          <ac:cxnSpMkLst>
            <pc:docMk/>
            <pc:sldMk cId="4292564480" sldId="3728"/>
            <ac:cxnSpMk id="42" creationId="{7AB2E655-A9BF-D801-58C7-54A54BED3604}"/>
          </ac:cxnSpMkLst>
        </pc:cxnChg>
        <pc:cxnChg chg="add mod">
          <ac:chgData name="Eefje Emmaneel-van Woerkom" userId="5ba0c12f-243c-4ceb-b82f-8e60d40f9fb5" providerId="ADAL" clId="{4B5F8EB6-703C-4DEE-A2B1-9618D2DACD87}" dt="2024-01-15T14:26:02.352" v="1006" actId="255"/>
          <ac:cxnSpMkLst>
            <pc:docMk/>
            <pc:sldMk cId="4292564480" sldId="3728"/>
            <ac:cxnSpMk id="43" creationId="{F240D817-E561-E2F6-40BC-38D10AC101C7}"/>
          </ac:cxnSpMkLst>
        </pc:cxnChg>
        <pc:cxnChg chg="add mod">
          <ac:chgData name="Eefje Emmaneel-van Woerkom" userId="5ba0c12f-243c-4ceb-b82f-8e60d40f9fb5" providerId="ADAL" clId="{4B5F8EB6-703C-4DEE-A2B1-9618D2DACD87}" dt="2024-01-15T14:27:49.371" v="1049" actId="1076"/>
          <ac:cxnSpMkLst>
            <pc:docMk/>
            <pc:sldMk cId="4292564480" sldId="3728"/>
            <ac:cxnSpMk id="44" creationId="{33EDBF7B-1982-4276-3088-5A9C88D08DC1}"/>
          </ac:cxnSpMkLst>
        </pc:cxnChg>
        <pc:cxnChg chg="add mod">
          <ac:chgData name="Eefje Emmaneel-van Woerkom" userId="5ba0c12f-243c-4ceb-b82f-8e60d40f9fb5" providerId="ADAL" clId="{4B5F8EB6-703C-4DEE-A2B1-9618D2DACD87}" dt="2024-01-15T14:26:02.352" v="1006" actId="255"/>
          <ac:cxnSpMkLst>
            <pc:docMk/>
            <pc:sldMk cId="4292564480" sldId="3728"/>
            <ac:cxnSpMk id="45" creationId="{04C91E0C-3D9E-9557-AEC1-7C1B2C8BB1EF}"/>
          </ac:cxnSpMkLst>
        </pc:cxnChg>
        <pc:cxnChg chg="add mod">
          <ac:chgData name="Eefje Emmaneel-van Woerkom" userId="5ba0c12f-243c-4ceb-b82f-8e60d40f9fb5" providerId="ADAL" clId="{4B5F8EB6-703C-4DEE-A2B1-9618D2DACD87}" dt="2024-01-15T14:26:02.352" v="1006" actId="255"/>
          <ac:cxnSpMkLst>
            <pc:docMk/>
            <pc:sldMk cId="4292564480" sldId="3728"/>
            <ac:cxnSpMk id="46" creationId="{7AB0A6DC-906C-3D80-3D48-B7D3F6332A2A}"/>
          </ac:cxnSpMkLst>
        </pc:cxnChg>
        <pc:cxnChg chg="add mod">
          <ac:chgData name="Eefje Emmaneel-van Woerkom" userId="5ba0c12f-243c-4ceb-b82f-8e60d40f9fb5" providerId="ADAL" clId="{4B5F8EB6-703C-4DEE-A2B1-9618D2DACD87}" dt="2024-01-15T14:26:02.352" v="1006" actId="255"/>
          <ac:cxnSpMkLst>
            <pc:docMk/>
            <pc:sldMk cId="4292564480" sldId="3728"/>
            <ac:cxnSpMk id="48" creationId="{A49F15FF-A284-C0EB-521F-3D55EDD686AE}"/>
          </ac:cxnSpMkLst>
        </pc:cxnChg>
        <pc:cxnChg chg="add mod">
          <ac:chgData name="Eefje Emmaneel-van Woerkom" userId="5ba0c12f-243c-4ceb-b82f-8e60d40f9fb5" providerId="ADAL" clId="{4B5F8EB6-703C-4DEE-A2B1-9618D2DACD87}" dt="2024-01-15T14:26:02.352" v="1006" actId="255"/>
          <ac:cxnSpMkLst>
            <pc:docMk/>
            <pc:sldMk cId="4292564480" sldId="3728"/>
            <ac:cxnSpMk id="59" creationId="{F098C2E7-F926-B55A-985B-2884F14DA2C7}"/>
          </ac:cxnSpMkLst>
        </pc:cxnChg>
        <pc:cxnChg chg="add mod">
          <ac:chgData name="Eefje Emmaneel-van Woerkom" userId="5ba0c12f-243c-4ceb-b82f-8e60d40f9fb5" providerId="ADAL" clId="{4B5F8EB6-703C-4DEE-A2B1-9618D2DACD87}" dt="2024-01-15T14:26:02.352" v="1006" actId="255"/>
          <ac:cxnSpMkLst>
            <pc:docMk/>
            <pc:sldMk cId="4292564480" sldId="3728"/>
            <ac:cxnSpMk id="61" creationId="{ECD55DCD-4FEA-957F-8572-3937CD20CD71}"/>
          </ac:cxnSpMkLst>
        </pc:cxnChg>
        <pc:cxnChg chg="add mod">
          <ac:chgData name="Eefje Emmaneel-van Woerkom" userId="5ba0c12f-243c-4ceb-b82f-8e60d40f9fb5" providerId="ADAL" clId="{4B5F8EB6-703C-4DEE-A2B1-9618D2DACD87}" dt="2024-01-15T14:26:02.352" v="1006" actId="255"/>
          <ac:cxnSpMkLst>
            <pc:docMk/>
            <pc:sldMk cId="4292564480" sldId="3728"/>
            <ac:cxnSpMk id="65" creationId="{EF8563D9-A1C0-6739-E1C8-26A46EBC15D1}"/>
          </ac:cxnSpMkLst>
        </pc:cxnChg>
        <pc:cxnChg chg="add mod">
          <ac:chgData name="Eefje Emmaneel-van Woerkom" userId="5ba0c12f-243c-4ceb-b82f-8e60d40f9fb5" providerId="ADAL" clId="{4B5F8EB6-703C-4DEE-A2B1-9618D2DACD87}" dt="2024-01-15T14:29:20.207" v="1085" actId="14100"/>
          <ac:cxnSpMkLst>
            <pc:docMk/>
            <pc:sldMk cId="4292564480" sldId="3728"/>
            <ac:cxnSpMk id="68" creationId="{99A042E8-4ED4-1329-28E1-FD94D9FE8E98}"/>
          </ac:cxnSpMkLst>
        </pc:cxnChg>
        <pc:cxnChg chg="add mod">
          <ac:chgData name="Eefje Emmaneel-van Woerkom" userId="5ba0c12f-243c-4ceb-b82f-8e60d40f9fb5" providerId="ADAL" clId="{4B5F8EB6-703C-4DEE-A2B1-9618D2DACD87}" dt="2024-01-15T14:26:02.352" v="1006" actId="255"/>
          <ac:cxnSpMkLst>
            <pc:docMk/>
            <pc:sldMk cId="4292564480" sldId="3728"/>
            <ac:cxnSpMk id="79" creationId="{B9F0393E-C5B6-9415-61DA-B3DA6C1520FB}"/>
          </ac:cxnSpMkLst>
        </pc:cxnChg>
        <pc:cxnChg chg="add mod">
          <ac:chgData name="Eefje Emmaneel-van Woerkom" userId="5ba0c12f-243c-4ceb-b82f-8e60d40f9fb5" providerId="ADAL" clId="{4B5F8EB6-703C-4DEE-A2B1-9618D2DACD87}" dt="2024-01-15T14:26:02.352" v="1006" actId="255"/>
          <ac:cxnSpMkLst>
            <pc:docMk/>
            <pc:sldMk cId="4292564480" sldId="3728"/>
            <ac:cxnSpMk id="81" creationId="{C453DA79-F28C-D00E-07FB-791F57D04A41}"/>
          </ac:cxnSpMkLst>
        </pc:cxnChg>
        <pc:cxnChg chg="add mod">
          <ac:chgData name="Eefje Emmaneel-van Woerkom" userId="5ba0c12f-243c-4ceb-b82f-8e60d40f9fb5" providerId="ADAL" clId="{4B5F8EB6-703C-4DEE-A2B1-9618D2DACD87}" dt="2024-01-15T14:27:04.512" v="1029" actId="14100"/>
          <ac:cxnSpMkLst>
            <pc:docMk/>
            <pc:sldMk cId="4292564480" sldId="3728"/>
            <ac:cxnSpMk id="83" creationId="{9FC8DABC-29A1-D55B-95A2-7DCA9408367E}"/>
          </ac:cxnSpMkLst>
        </pc:cxnChg>
        <pc:cxnChg chg="add mod">
          <ac:chgData name="Eefje Emmaneel-van Woerkom" userId="5ba0c12f-243c-4ceb-b82f-8e60d40f9fb5" providerId="ADAL" clId="{4B5F8EB6-703C-4DEE-A2B1-9618D2DACD87}" dt="2024-01-15T14:26:02.352" v="1006" actId="255"/>
          <ac:cxnSpMkLst>
            <pc:docMk/>
            <pc:sldMk cId="4292564480" sldId="3728"/>
            <ac:cxnSpMk id="85" creationId="{3444B89B-3E86-E067-DA91-078E812C7084}"/>
          </ac:cxnSpMkLst>
        </pc:cxnChg>
        <pc:cxnChg chg="add mod">
          <ac:chgData name="Eefje Emmaneel-van Woerkom" userId="5ba0c12f-243c-4ceb-b82f-8e60d40f9fb5" providerId="ADAL" clId="{4B5F8EB6-703C-4DEE-A2B1-9618D2DACD87}" dt="2024-01-15T14:26:02.352" v="1006" actId="255"/>
          <ac:cxnSpMkLst>
            <pc:docMk/>
            <pc:sldMk cId="4292564480" sldId="3728"/>
            <ac:cxnSpMk id="88" creationId="{5B64A316-3065-0451-52DA-80CFA8C3EC8B}"/>
          </ac:cxnSpMkLst>
        </pc:cxnChg>
        <pc:cxnChg chg="add mod">
          <ac:chgData name="Eefje Emmaneel-van Woerkom" userId="5ba0c12f-243c-4ceb-b82f-8e60d40f9fb5" providerId="ADAL" clId="{4B5F8EB6-703C-4DEE-A2B1-9618D2DACD87}" dt="2024-01-15T14:26:20.822" v="1017" actId="14100"/>
          <ac:cxnSpMkLst>
            <pc:docMk/>
            <pc:sldMk cId="4292564480" sldId="3728"/>
            <ac:cxnSpMk id="89" creationId="{D2743059-2BB5-CE7E-6F31-6AA44D19E5E0}"/>
          </ac:cxnSpMkLst>
        </pc:cxnChg>
        <pc:cxnChg chg="add mod">
          <ac:chgData name="Eefje Emmaneel-van Woerkom" userId="5ba0c12f-243c-4ceb-b82f-8e60d40f9fb5" providerId="ADAL" clId="{4B5F8EB6-703C-4DEE-A2B1-9618D2DACD87}" dt="2024-01-15T14:26:02.352" v="1006" actId="255"/>
          <ac:cxnSpMkLst>
            <pc:docMk/>
            <pc:sldMk cId="4292564480" sldId="3728"/>
            <ac:cxnSpMk id="90" creationId="{1C09D691-FFF9-0373-CA43-2AFCCF6AC713}"/>
          </ac:cxnSpMkLst>
        </pc:cxnChg>
        <pc:cxnChg chg="add mod">
          <ac:chgData name="Eefje Emmaneel-van Woerkom" userId="5ba0c12f-243c-4ceb-b82f-8e60d40f9fb5" providerId="ADAL" clId="{4B5F8EB6-703C-4DEE-A2B1-9618D2DACD87}" dt="2024-01-15T14:27:49.371" v="1049" actId="1076"/>
          <ac:cxnSpMkLst>
            <pc:docMk/>
            <pc:sldMk cId="4292564480" sldId="3728"/>
            <ac:cxnSpMk id="99" creationId="{80AF4A83-CE8F-A7DD-6AA6-0E9AC2EFE1F7}"/>
          </ac:cxnSpMkLst>
        </pc:cxnChg>
        <pc:cxnChg chg="add mod">
          <ac:chgData name="Eefje Emmaneel-van Woerkom" userId="5ba0c12f-243c-4ceb-b82f-8e60d40f9fb5" providerId="ADAL" clId="{4B5F8EB6-703C-4DEE-A2B1-9618D2DACD87}" dt="2024-01-15T14:27:55.135" v="1050" actId="14100"/>
          <ac:cxnSpMkLst>
            <pc:docMk/>
            <pc:sldMk cId="4292564480" sldId="3728"/>
            <ac:cxnSpMk id="101" creationId="{72C3F83F-C59F-800E-3D3B-E4A195ABE92C}"/>
          </ac:cxnSpMkLst>
        </pc:cxnChg>
        <pc:cxnChg chg="add mod">
          <ac:chgData name="Eefje Emmaneel-van Woerkom" userId="5ba0c12f-243c-4ceb-b82f-8e60d40f9fb5" providerId="ADAL" clId="{4B5F8EB6-703C-4DEE-A2B1-9618D2DACD87}" dt="2024-01-15T14:26:18.686" v="1016" actId="14100"/>
          <ac:cxnSpMkLst>
            <pc:docMk/>
            <pc:sldMk cId="4292564480" sldId="3728"/>
            <ac:cxnSpMk id="102" creationId="{4A73BC27-272E-B396-4AAD-94FE8AFD71C3}"/>
          </ac:cxnSpMkLst>
        </pc:cxnChg>
        <pc:cxnChg chg="add mod">
          <ac:chgData name="Eefje Emmaneel-van Woerkom" userId="5ba0c12f-243c-4ceb-b82f-8e60d40f9fb5" providerId="ADAL" clId="{4B5F8EB6-703C-4DEE-A2B1-9618D2DACD87}" dt="2024-01-15T14:26:02.352" v="1006" actId="255"/>
          <ac:cxnSpMkLst>
            <pc:docMk/>
            <pc:sldMk cId="4292564480" sldId="3728"/>
            <ac:cxnSpMk id="117" creationId="{AC14171A-B312-8F74-2DDD-5A34D2A9D94F}"/>
          </ac:cxnSpMkLst>
        </pc:cxnChg>
        <pc:cxnChg chg="add mod">
          <ac:chgData name="Eefje Emmaneel-van Woerkom" userId="5ba0c12f-243c-4ceb-b82f-8e60d40f9fb5" providerId="ADAL" clId="{4B5F8EB6-703C-4DEE-A2B1-9618D2DACD87}" dt="2024-01-15T14:26:02.352" v="1006" actId="255"/>
          <ac:cxnSpMkLst>
            <pc:docMk/>
            <pc:sldMk cId="4292564480" sldId="3728"/>
            <ac:cxnSpMk id="120" creationId="{6E4CE908-CAE0-E6EA-B55C-E3EA1A9C43CA}"/>
          </ac:cxnSpMkLst>
        </pc:cxnChg>
      </pc:sldChg>
      <pc:sldChg chg="addSp delSp modSp add mod">
        <pc:chgData name="Eefje Emmaneel-van Woerkom" userId="5ba0c12f-243c-4ceb-b82f-8e60d40f9fb5" providerId="ADAL" clId="{4B5F8EB6-703C-4DEE-A2B1-9618D2DACD87}" dt="2024-01-15T14:32:38.273" v="1197" actId="1076"/>
        <pc:sldMkLst>
          <pc:docMk/>
          <pc:sldMk cId="1067264598" sldId="3729"/>
        </pc:sldMkLst>
        <pc:spChg chg="add mod">
          <ac:chgData name="Eefje Emmaneel-van Woerkom" userId="5ba0c12f-243c-4ceb-b82f-8e60d40f9fb5" providerId="ADAL" clId="{4B5F8EB6-703C-4DEE-A2B1-9618D2DACD87}" dt="2024-01-15T14:32:38.273" v="1197" actId="1076"/>
          <ac:spMkLst>
            <pc:docMk/>
            <pc:sldMk cId="1067264598" sldId="3729"/>
            <ac:spMk id="2" creationId="{BCA938EA-3B18-D45B-EEEF-F77FC3ED12B2}"/>
          </ac:spMkLst>
        </pc:spChg>
        <pc:spChg chg="del">
          <ac:chgData name="Eefje Emmaneel-van Woerkom" userId="5ba0c12f-243c-4ceb-b82f-8e60d40f9fb5" providerId="ADAL" clId="{4B5F8EB6-703C-4DEE-A2B1-9618D2DACD87}" dt="2024-01-15T14:30:34.581" v="1174" actId="478"/>
          <ac:spMkLst>
            <pc:docMk/>
            <pc:sldMk cId="1067264598" sldId="3729"/>
            <ac:spMk id="4" creationId="{172791F9-6D04-A907-F68F-10C170C9D793}"/>
          </ac:spMkLst>
        </pc:spChg>
        <pc:spChg chg="del">
          <ac:chgData name="Eefje Emmaneel-van Woerkom" userId="5ba0c12f-243c-4ceb-b82f-8e60d40f9fb5" providerId="ADAL" clId="{4B5F8EB6-703C-4DEE-A2B1-9618D2DACD87}" dt="2024-01-15T14:30:34.581" v="1174" actId="478"/>
          <ac:spMkLst>
            <pc:docMk/>
            <pc:sldMk cId="1067264598" sldId="3729"/>
            <ac:spMk id="5" creationId="{1DECEFD5-B881-7BAF-AD5F-021AE12D8F80}"/>
          </ac:spMkLst>
        </pc:spChg>
        <pc:spChg chg="del">
          <ac:chgData name="Eefje Emmaneel-van Woerkom" userId="5ba0c12f-243c-4ceb-b82f-8e60d40f9fb5" providerId="ADAL" clId="{4B5F8EB6-703C-4DEE-A2B1-9618D2DACD87}" dt="2024-01-15T14:30:34.581" v="1174" actId="478"/>
          <ac:spMkLst>
            <pc:docMk/>
            <pc:sldMk cId="1067264598" sldId="3729"/>
            <ac:spMk id="6" creationId="{FC7D8073-06DA-FD3E-4C59-739DB1AC75D8}"/>
          </ac:spMkLst>
        </pc:spChg>
        <pc:spChg chg="del">
          <ac:chgData name="Eefje Emmaneel-van Woerkom" userId="5ba0c12f-243c-4ceb-b82f-8e60d40f9fb5" providerId="ADAL" clId="{4B5F8EB6-703C-4DEE-A2B1-9618D2DACD87}" dt="2024-01-15T14:30:34.581" v="1174" actId="478"/>
          <ac:spMkLst>
            <pc:docMk/>
            <pc:sldMk cId="1067264598" sldId="3729"/>
            <ac:spMk id="8" creationId="{320DECDE-D6A8-8DE5-B39E-BD97A0FC3CAF}"/>
          </ac:spMkLst>
        </pc:spChg>
        <pc:spChg chg="del">
          <ac:chgData name="Eefje Emmaneel-van Woerkom" userId="5ba0c12f-243c-4ceb-b82f-8e60d40f9fb5" providerId="ADAL" clId="{4B5F8EB6-703C-4DEE-A2B1-9618D2DACD87}" dt="2024-01-15T14:30:34.581" v="1174" actId="478"/>
          <ac:spMkLst>
            <pc:docMk/>
            <pc:sldMk cId="1067264598" sldId="3729"/>
            <ac:spMk id="9" creationId="{FE2B13F5-7A71-859A-CFCB-40CF63CA7877}"/>
          </ac:spMkLst>
        </pc:spChg>
        <pc:spChg chg="add mod">
          <ac:chgData name="Eefje Emmaneel-van Woerkom" userId="5ba0c12f-243c-4ceb-b82f-8e60d40f9fb5" providerId="ADAL" clId="{4B5F8EB6-703C-4DEE-A2B1-9618D2DACD87}" dt="2024-01-15T14:32:38.273" v="1197" actId="1076"/>
          <ac:spMkLst>
            <pc:docMk/>
            <pc:sldMk cId="1067264598" sldId="3729"/>
            <ac:spMk id="14" creationId="{967482AA-450C-A63F-667B-7A794A1A1D97}"/>
          </ac:spMkLst>
        </pc:spChg>
        <pc:spChg chg="del">
          <ac:chgData name="Eefje Emmaneel-van Woerkom" userId="5ba0c12f-243c-4ceb-b82f-8e60d40f9fb5" providerId="ADAL" clId="{4B5F8EB6-703C-4DEE-A2B1-9618D2DACD87}" dt="2024-01-15T14:30:34.581" v="1174" actId="478"/>
          <ac:spMkLst>
            <pc:docMk/>
            <pc:sldMk cId="1067264598" sldId="3729"/>
            <ac:spMk id="15" creationId="{1E1113E5-C27A-5449-2535-FC2236154DA1}"/>
          </ac:spMkLst>
        </pc:spChg>
        <pc:spChg chg="del">
          <ac:chgData name="Eefje Emmaneel-van Woerkom" userId="5ba0c12f-243c-4ceb-b82f-8e60d40f9fb5" providerId="ADAL" clId="{4B5F8EB6-703C-4DEE-A2B1-9618D2DACD87}" dt="2024-01-15T14:30:34.581" v="1174" actId="478"/>
          <ac:spMkLst>
            <pc:docMk/>
            <pc:sldMk cId="1067264598" sldId="3729"/>
            <ac:spMk id="18" creationId="{924F8554-94C1-0789-24D5-6A7D6002F9FA}"/>
          </ac:spMkLst>
        </pc:spChg>
        <pc:spChg chg="add mod">
          <ac:chgData name="Eefje Emmaneel-van Woerkom" userId="5ba0c12f-243c-4ceb-b82f-8e60d40f9fb5" providerId="ADAL" clId="{4B5F8EB6-703C-4DEE-A2B1-9618D2DACD87}" dt="2024-01-15T14:32:38.273" v="1197" actId="1076"/>
          <ac:spMkLst>
            <pc:docMk/>
            <pc:sldMk cId="1067264598" sldId="3729"/>
            <ac:spMk id="19" creationId="{E7FBED45-D09B-011C-E3C9-1034CD8FAEAB}"/>
          </ac:spMkLst>
        </pc:spChg>
        <pc:spChg chg="del">
          <ac:chgData name="Eefje Emmaneel-van Woerkom" userId="5ba0c12f-243c-4ceb-b82f-8e60d40f9fb5" providerId="ADAL" clId="{4B5F8EB6-703C-4DEE-A2B1-9618D2DACD87}" dt="2024-01-15T14:30:34.581" v="1174" actId="478"/>
          <ac:spMkLst>
            <pc:docMk/>
            <pc:sldMk cId="1067264598" sldId="3729"/>
            <ac:spMk id="20" creationId="{8353F18C-AFD8-23D1-FC3A-52504CBED141}"/>
          </ac:spMkLst>
        </pc:spChg>
        <pc:spChg chg="del">
          <ac:chgData name="Eefje Emmaneel-van Woerkom" userId="5ba0c12f-243c-4ceb-b82f-8e60d40f9fb5" providerId="ADAL" clId="{4B5F8EB6-703C-4DEE-A2B1-9618D2DACD87}" dt="2024-01-15T14:30:34.581" v="1174" actId="478"/>
          <ac:spMkLst>
            <pc:docMk/>
            <pc:sldMk cId="1067264598" sldId="3729"/>
            <ac:spMk id="21" creationId="{91BA2896-D5A5-A262-B5D6-64E22B441472}"/>
          </ac:spMkLst>
        </pc:spChg>
        <pc:spChg chg="del">
          <ac:chgData name="Eefje Emmaneel-van Woerkom" userId="5ba0c12f-243c-4ceb-b82f-8e60d40f9fb5" providerId="ADAL" clId="{4B5F8EB6-703C-4DEE-A2B1-9618D2DACD87}" dt="2024-01-15T14:30:34.581" v="1174" actId="478"/>
          <ac:spMkLst>
            <pc:docMk/>
            <pc:sldMk cId="1067264598" sldId="3729"/>
            <ac:spMk id="22" creationId="{88811565-F0AE-14E3-FB5A-7FBB804C7B9E}"/>
          </ac:spMkLst>
        </pc:spChg>
        <pc:spChg chg="del">
          <ac:chgData name="Eefje Emmaneel-van Woerkom" userId="5ba0c12f-243c-4ceb-b82f-8e60d40f9fb5" providerId="ADAL" clId="{4B5F8EB6-703C-4DEE-A2B1-9618D2DACD87}" dt="2024-01-15T14:30:34.581" v="1174" actId="478"/>
          <ac:spMkLst>
            <pc:docMk/>
            <pc:sldMk cId="1067264598" sldId="3729"/>
            <ac:spMk id="23" creationId="{5A49444E-6FC3-1919-C25C-18F485861E39}"/>
          </ac:spMkLst>
        </pc:spChg>
        <pc:spChg chg="del">
          <ac:chgData name="Eefje Emmaneel-van Woerkom" userId="5ba0c12f-243c-4ceb-b82f-8e60d40f9fb5" providerId="ADAL" clId="{4B5F8EB6-703C-4DEE-A2B1-9618D2DACD87}" dt="2024-01-15T14:30:34.581" v="1174" actId="478"/>
          <ac:spMkLst>
            <pc:docMk/>
            <pc:sldMk cId="1067264598" sldId="3729"/>
            <ac:spMk id="24" creationId="{AB019EFB-48FF-FA64-C605-7DF4D24939FE}"/>
          </ac:spMkLst>
        </pc:spChg>
        <pc:spChg chg="del">
          <ac:chgData name="Eefje Emmaneel-van Woerkom" userId="5ba0c12f-243c-4ceb-b82f-8e60d40f9fb5" providerId="ADAL" clId="{4B5F8EB6-703C-4DEE-A2B1-9618D2DACD87}" dt="2024-01-15T14:30:34.581" v="1174" actId="478"/>
          <ac:spMkLst>
            <pc:docMk/>
            <pc:sldMk cId="1067264598" sldId="3729"/>
            <ac:spMk id="25" creationId="{D9CCBE4F-7DF4-9797-541A-802F2E53562B}"/>
          </ac:spMkLst>
        </pc:spChg>
        <pc:spChg chg="add mod">
          <ac:chgData name="Eefje Emmaneel-van Woerkom" userId="5ba0c12f-243c-4ceb-b82f-8e60d40f9fb5" providerId="ADAL" clId="{4B5F8EB6-703C-4DEE-A2B1-9618D2DACD87}" dt="2024-01-15T14:32:38.273" v="1197" actId="1076"/>
          <ac:spMkLst>
            <pc:docMk/>
            <pc:sldMk cId="1067264598" sldId="3729"/>
            <ac:spMk id="26" creationId="{74B391AF-3317-6F10-837E-971A0D720CB7}"/>
          </ac:spMkLst>
        </pc:spChg>
        <pc:spChg chg="add mod">
          <ac:chgData name="Eefje Emmaneel-van Woerkom" userId="5ba0c12f-243c-4ceb-b82f-8e60d40f9fb5" providerId="ADAL" clId="{4B5F8EB6-703C-4DEE-A2B1-9618D2DACD87}" dt="2024-01-15T14:32:38.273" v="1197" actId="1076"/>
          <ac:spMkLst>
            <pc:docMk/>
            <pc:sldMk cId="1067264598" sldId="3729"/>
            <ac:spMk id="27" creationId="{43B87FB9-9223-7BA2-381E-DCED022794AE}"/>
          </ac:spMkLst>
        </pc:spChg>
        <pc:spChg chg="del">
          <ac:chgData name="Eefje Emmaneel-van Woerkom" userId="5ba0c12f-243c-4ceb-b82f-8e60d40f9fb5" providerId="ADAL" clId="{4B5F8EB6-703C-4DEE-A2B1-9618D2DACD87}" dt="2024-01-15T14:30:34.581" v="1174" actId="478"/>
          <ac:spMkLst>
            <pc:docMk/>
            <pc:sldMk cId="1067264598" sldId="3729"/>
            <ac:spMk id="28" creationId="{7C535F3A-C335-A52A-E681-D001FFE7B086}"/>
          </ac:spMkLst>
        </pc:spChg>
        <pc:spChg chg="del">
          <ac:chgData name="Eefje Emmaneel-van Woerkom" userId="5ba0c12f-243c-4ceb-b82f-8e60d40f9fb5" providerId="ADAL" clId="{4B5F8EB6-703C-4DEE-A2B1-9618D2DACD87}" dt="2024-01-15T14:30:34.581" v="1174" actId="478"/>
          <ac:spMkLst>
            <pc:docMk/>
            <pc:sldMk cId="1067264598" sldId="3729"/>
            <ac:spMk id="29" creationId="{70CBE9FC-9B06-BB6F-D92A-7BEAEBDDFB0A}"/>
          </ac:spMkLst>
        </pc:spChg>
        <pc:spChg chg="del">
          <ac:chgData name="Eefje Emmaneel-van Woerkom" userId="5ba0c12f-243c-4ceb-b82f-8e60d40f9fb5" providerId="ADAL" clId="{4B5F8EB6-703C-4DEE-A2B1-9618D2DACD87}" dt="2024-01-15T14:30:34.581" v="1174" actId="478"/>
          <ac:spMkLst>
            <pc:docMk/>
            <pc:sldMk cId="1067264598" sldId="3729"/>
            <ac:spMk id="33" creationId="{5B2B8CA1-CBE6-01CB-9870-A931A60886AA}"/>
          </ac:spMkLst>
        </pc:spChg>
        <pc:spChg chg="add mod">
          <ac:chgData name="Eefje Emmaneel-van Woerkom" userId="5ba0c12f-243c-4ceb-b82f-8e60d40f9fb5" providerId="ADAL" clId="{4B5F8EB6-703C-4DEE-A2B1-9618D2DACD87}" dt="2024-01-15T14:32:38.273" v="1197" actId="1076"/>
          <ac:spMkLst>
            <pc:docMk/>
            <pc:sldMk cId="1067264598" sldId="3729"/>
            <ac:spMk id="34" creationId="{700899F7-E00E-9DA7-AE05-F33C701FEA3A}"/>
          </ac:spMkLst>
        </pc:spChg>
        <pc:spChg chg="add mod">
          <ac:chgData name="Eefje Emmaneel-van Woerkom" userId="5ba0c12f-243c-4ceb-b82f-8e60d40f9fb5" providerId="ADAL" clId="{4B5F8EB6-703C-4DEE-A2B1-9618D2DACD87}" dt="2024-01-15T14:32:38.273" v="1197" actId="1076"/>
          <ac:spMkLst>
            <pc:docMk/>
            <pc:sldMk cId="1067264598" sldId="3729"/>
            <ac:spMk id="35" creationId="{76D32C14-171D-64F7-F153-ECC21D53B83A}"/>
          </ac:spMkLst>
        </pc:spChg>
        <pc:spChg chg="add mod">
          <ac:chgData name="Eefje Emmaneel-van Woerkom" userId="5ba0c12f-243c-4ceb-b82f-8e60d40f9fb5" providerId="ADAL" clId="{4B5F8EB6-703C-4DEE-A2B1-9618D2DACD87}" dt="2024-01-15T14:32:38.273" v="1197" actId="1076"/>
          <ac:spMkLst>
            <pc:docMk/>
            <pc:sldMk cId="1067264598" sldId="3729"/>
            <ac:spMk id="36" creationId="{FF1A2CA3-CC9E-F98A-91BE-F0B740F1AE33}"/>
          </ac:spMkLst>
        </pc:spChg>
        <pc:spChg chg="add mod">
          <ac:chgData name="Eefje Emmaneel-van Woerkom" userId="5ba0c12f-243c-4ceb-b82f-8e60d40f9fb5" providerId="ADAL" clId="{4B5F8EB6-703C-4DEE-A2B1-9618D2DACD87}" dt="2024-01-15T14:32:38.273" v="1197" actId="1076"/>
          <ac:spMkLst>
            <pc:docMk/>
            <pc:sldMk cId="1067264598" sldId="3729"/>
            <ac:spMk id="37" creationId="{9D434792-82FE-F862-958E-D746EA0A8A49}"/>
          </ac:spMkLst>
        </pc:spChg>
        <pc:spChg chg="add mod">
          <ac:chgData name="Eefje Emmaneel-van Woerkom" userId="5ba0c12f-243c-4ceb-b82f-8e60d40f9fb5" providerId="ADAL" clId="{4B5F8EB6-703C-4DEE-A2B1-9618D2DACD87}" dt="2024-01-15T14:32:38.273" v="1197" actId="1076"/>
          <ac:spMkLst>
            <pc:docMk/>
            <pc:sldMk cId="1067264598" sldId="3729"/>
            <ac:spMk id="38" creationId="{95BF1D6E-683A-C094-82EA-5AAA3ABACC2A}"/>
          </ac:spMkLst>
        </pc:spChg>
        <pc:spChg chg="del">
          <ac:chgData name="Eefje Emmaneel-van Woerkom" userId="5ba0c12f-243c-4ceb-b82f-8e60d40f9fb5" providerId="ADAL" clId="{4B5F8EB6-703C-4DEE-A2B1-9618D2DACD87}" dt="2024-01-15T14:30:34.581" v="1174" actId="478"/>
          <ac:spMkLst>
            <pc:docMk/>
            <pc:sldMk cId="1067264598" sldId="3729"/>
            <ac:spMk id="39" creationId="{0149480B-A58D-A0FB-6045-3D6ED0512E55}"/>
          </ac:spMkLst>
        </pc:spChg>
        <pc:spChg chg="del">
          <ac:chgData name="Eefje Emmaneel-van Woerkom" userId="5ba0c12f-243c-4ceb-b82f-8e60d40f9fb5" providerId="ADAL" clId="{4B5F8EB6-703C-4DEE-A2B1-9618D2DACD87}" dt="2024-01-15T14:30:34.581" v="1174" actId="478"/>
          <ac:spMkLst>
            <pc:docMk/>
            <pc:sldMk cId="1067264598" sldId="3729"/>
            <ac:spMk id="40" creationId="{2F8314AC-48DC-2BD5-2ECE-560D04F1C3CD}"/>
          </ac:spMkLst>
        </pc:spChg>
        <pc:spChg chg="del">
          <ac:chgData name="Eefje Emmaneel-van Woerkom" userId="5ba0c12f-243c-4ceb-b82f-8e60d40f9fb5" providerId="ADAL" clId="{4B5F8EB6-703C-4DEE-A2B1-9618D2DACD87}" dt="2024-01-15T14:30:34.581" v="1174" actId="478"/>
          <ac:spMkLst>
            <pc:docMk/>
            <pc:sldMk cId="1067264598" sldId="3729"/>
            <ac:spMk id="41" creationId="{039C8660-88F3-8063-8844-FDE7B1C974C1}"/>
          </ac:spMkLst>
        </pc:spChg>
        <pc:spChg chg="del">
          <ac:chgData name="Eefje Emmaneel-van Woerkom" userId="5ba0c12f-243c-4ceb-b82f-8e60d40f9fb5" providerId="ADAL" clId="{4B5F8EB6-703C-4DEE-A2B1-9618D2DACD87}" dt="2024-01-15T14:30:34.581" v="1174" actId="478"/>
          <ac:spMkLst>
            <pc:docMk/>
            <pc:sldMk cId="1067264598" sldId="3729"/>
            <ac:spMk id="47" creationId="{E537DA1E-BF38-6764-2CD4-F77C8A142461}"/>
          </ac:spMkLst>
        </pc:spChg>
        <pc:spChg chg="del">
          <ac:chgData name="Eefje Emmaneel-van Woerkom" userId="5ba0c12f-243c-4ceb-b82f-8e60d40f9fb5" providerId="ADAL" clId="{4B5F8EB6-703C-4DEE-A2B1-9618D2DACD87}" dt="2024-01-15T14:30:34.581" v="1174" actId="478"/>
          <ac:spMkLst>
            <pc:docMk/>
            <pc:sldMk cId="1067264598" sldId="3729"/>
            <ac:spMk id="49" creationId="{0743C5E9-DE21-FBED-C7E9-E4278C94BF1D}"/>
          </ac:spMkLst>
        </pc:spChg>
        <pc:spChg chg="add mod">
          <ac:chgData name="Eefje Emmaneel-van Woerkom" userId="5ba0c12f-243c-4ceb-b82f-8e60d40f9fb5" providerId="ADAL" clId="{4B5F8EB6-703C-4DEE-A2B1-9618D2DACD87}" dt="2024-01-15T14:32:38.273" v="1197" actId="1076"/>
          <ac:spMkLst>
            <pc:docMk/>
            <pc:sldMk cId="1067264598" sldId="3729"/>
            <ac:spMk id="50" creationId="{1E14DC55-332F-F82A-BFB7-FA37E93323B7}"/>
          </ac:spMkLst>
        </pc:spChg>
        <pc:spChg chg="add mod">
          <ac:chgData name="Eefje Emmaneel-van Woerkom" userId="5ba0c12f-243c-4ceb-b82f-8e60d40f9fb5" providerId="ADAL" clId="{4B5F8EB6-703C-4DEE-A2B1-9618D2DACD87}" dt="2024-01-15T14:32:38.273" v="1197" actId="1076"/>
          <ac:spMkLst>
            <pc:docMk/>
            <pc:sldMk cId="1067264598" sldId="3729"/>
            <ac:spMk id="51" creationId="{B381C4EA-2703-014F-88BA-3549DB806978}"/>
          </ac:spMkLst>
        </pc:spChg>
        <pc:spChg chg="del">
          <ac:chgData name="Eefje Emmaneel-van Woerkom" userId="5ba0c12f-243c-4ceb-b82f-8e60d40f9fb5" providerId="ADAL" clId="{4B5F8EB6-703C-4DEE-A2B1-9618D2DACD87}" dt="2024-01-15T14:30:34.581" v="1174" actId="478"/>
          <ac:spMkLst>
            <pc:docMk/>
            <pc:sldMk cId="1067264598" sldId="3729"/>
            <ac:spMk id="52" creationId="{E3D311F6-E499-0732-0587-D926E91EA8BE}"/>
          </ac:spMkLst>
        </pc:spChg>
        <pc:spChg chg="del">
          <ac:chgData name="Eefje Emmaneel-van Woerkom" userId="5ba0c12f-243c-4ceb-b82f-8e60d40f9fb5" providerId="ADAL" clId="{4B5F8EB6-703C-4DEE-A2B1-9618D2DACD87}" dt="2024-01-15T14:30:34.581" v="1174" actId="478"/>
          <ac:spMkLst>
            <pc:docMk/>
            <pc:sldMk cId="1067264598" sldId="3729"/>
            <ac:spMk id="53" creationId="{D87B0347-926B-9A90-B9FC-3E9CC9898835}"/>
          </ac:spMkLst>
        </pc:spChg>
        <pc:spChg chg="add mod">
          <ac:chgData name="Eefje Emmaneel-van Woerkom" userId="5ba0c12f-243c-4ceb-b82f-8e60d40f9fb5" providerId="ADAL" clId="{4B5F8EB6-703C-4DEE-A2B1-9618D2DACD87}" dt="2024-01-15T14:32:38.273" v="1197" actId="1076"/>
          <ac:spMkLst>
            <pc:docMk/>
            <pc:sldMk cId="1067264598" sldId="3729"/>
            <ac:spMk id="54" creationId="{2777242F-FD29-8E09-89A2-F092C330405F}"/>
          </ac:spMkLst>
        </pc:spChg>
        <pc:spChg chg="add mod">
          <ac:chgData name="Eefje Emmaneel-van Woerkom" userId="5ba0c12f-243c-4ceb-b82f-8e60d40f9fb5" providerId="ADAL" clId="{4B5F8EB6-703C-4DEE-A2B1-9618D2DACD87}" dt="2024-01-15T14:32:38.273" v="1197" actId="1076"/>
          <ac:spMkLst>
            <pc:docMk/>
            <pc:sldMk cId="1067264598" sldId="3729"/>
            <ac:spMk id="55" creationId="{2E309001-78EC-2390-471C-AA02F499B668}"/>
          </ac:spMkLst>
        </pc:spChg>
        <pc:spChg chg="del">
          <ac:chgData name="Eefje Emmaneel-van Woerkom" userId="5ba0c12f-243c-4ceb-b82f-8e60d40f9fb5" providerId="ADAL" clId="{4B5F8EB6-703C-4DEE-A2B1-9618D2DACD87}" dt="2024-01-15T14:30:34.581" v="1174" actId="478"/>
          <ac:spMkLst>
            <pc:docMk/>
            <pc:sldMk cId="1067264598" sldId="3729"/>
            <ac:spMk id="56" creationId="{0C7741F7-F2BA-BDB1-E9A5-C11AE0B52625}"/>
          </ac:spMkLst>
        </pc:spChg>
        <pc:spChg chg="add mod">
          <ac:chgData name="Eefje Emmaneel-van Woerkom" userId="5ba0c12f-243c-4ceb-b82f-8e60d40f9fb5" providerId="ADAL" clId="{4B5F8EB6-703C-4DEE-A2B1-9618D2DACD87}" dt="2024-01-15T14:32:38.273" v="1197" actId="1076"/>
          <ac:spMkLst>
            <pc:docMk/>
            <pc:sldMk cId="1067264598" sldId="3729"/>
            <ac:spMk id="57" creationId="{1915EC92-ACE8-9F10-C650-B6ADC0D166B9}"/>
          </ac:spMkLst>
        </pc:spChg>
        <pc:spChg chg="add mod">
          <ac:chgData name="Eefje Emmaneel-van Woerkom" userId="5ba0c12f-243c-4ceb-b82f-8e60d40f9fb5" providerId="ADAL" clId="{4B5F8EB6-703C-4DEE-A2B1-9618D2DACD87}" dt="2024-01-15T14:32:38.273" v="1197" actId="1076"/>
          <ac:spMkLst>
            <pc:docMk/>
            <pc:sldMk cId="1067264598" sldId="3729"/>
            <ac:spMk id="58" creationId="{F78FBFED-A481-C0B8-3A66-CFEE64412EBC}"/>
          </ac:spMkLst>
        </pc:spChg>
        <pc:spChg chg="add mod">
          <ac:chgData name="Eefje Emmaneel-van Woerkom" userId="5ba0c12f-243c-4ceb-b82f-8e60d40f9fb5" providerId="ADAL" clId="{4B5F8EB6-703C-4DEE-A2B1-9618D2DACD87}" dt="2024-01-15T14:32:38.273" v="1197" actId="1076"/>
          <ac:spMkLst>
            <pc:docMk/>
            <pc:sldMk cId="1067264598" sldId="3729"/>
            <ac:spMk id="62" creationId="{3B2925E5-0BB0-7852-C108-94A147F22B1A}"/>
          </ac:spMkLst>
        </pc:spChg>
        <pc:spChg chg="add mod">
          <ac:chgData name="Eefje Emmaneel-van Woerkom" userId="5ba0c12f-243c-4ceb-b82f-8e60d40f9fb5" providerId="ADAL" clId="{4B5F8EB6-703C-4DEE-A2B1-9618D2DACD87}" dt="2024-01-15T14:32:38.273" v="1197" actId="1076"/>
          <ac:spMkLst>
            <pc:docMk/>
            <pc:sldMk cId="1067264598" sldId="3729"/>
            <ac:spMk id="63" creationId="{89B3DC76-B49C-3F0E-5C1B-72FBC9400F21}"/>
          </ac:spMkLst>
        </pc:spChg>
        <pc:spChg chg="del">
          <ac:chgData name="Eefje Emmaneel-van Woerkom" userId="5ba0c12f-243c-4ceb-b82f-8e60d40f9fb5" providerId="ADAL" clId="{4B5F8EB6-703C-4DEE-A2B1-9618D2DACD87}" dt="2024-01-15T14:30:57.985" v="1181" actId="478"/>
          <ac:spMkLst>
            <pc:docMk/>
            <pc:sldMk cId="1067264598" sldId="3729"/>
            <ac:spMk id="66" creationId="{DBA07F16-32E5-7E82-C9D5-613CF3897CFF}"/>
          </ac:spMkLst>
        </pc:spChg>
        <pc:spChg chg="del">
          <ac:chgData name="Eefje Emmaneel-van Woerkom" userId="5ba0c12f-243c-4ceb-b82f-8e60d40f9fb5" providerId="ADAL" clId="{4B5F8EB6-703C-4DEE-A2B1-9618D2DACD87}" dt="2024-01-15T14:30:34.581" v="1174" actId="478"/>
          <ac:spMkLst>
            <pc:docMk/>
            <pc:sldMk cId="1067264598" sldId="3729"/>
            <ac:spMk id="77" creationId="{327E321F-3B21-CD3F-6897-1B8A34100D8E}"/>
          </ac:spMkLst>
        </pc:spChg>
        <pc:spChg chg="del">
          <ac:chgData name="Eefje Emmaneel-van Woerkom" userId="5ba0c12f-243c-4ceb-b82f-8e60d40f9fb5" providerId="ADAL" clId="{4B5F8EB6-703C-4DEE-A2B1-9618D2DACD87}" dt="2024-01-15T14:30:34.581" v="1174" actId="478"/>
          <ac:spMkLst>
            <pc:docMk/>
            <pc:sldMk cId="1067264598" sldId="3729"/>
            <ac:spMk id="78" creationId="{6CDCB7CF-CEF7-C5E2-93DF-7CA74F948CD6}"/>
          </ac:spMkLst>
        </pc:spChg>
        <pc:spChg chg="del">
          <ac:chgData name="Eefje Emmaneel-van Woerkom" userId="5ba0c12f-243c-4ceb-b82f-8e60d40f9fb5" providerId="ADAL" clId="{4B5F8EB6-703C-4DEE-A2B1-9618D2DACD87}" dt="2024-01-15T14:30:34.581" v="1174" actId="478"/>
          <ac:spMkLst>
            <pc:docMk/>
            <pc:sldMk cId="1067264598" sldId="3729"/>
            <ac:spMk id="94" creationId="{F250A02D-5C5D-9AB2-9FBA-5C59EA430AF9}"/>
          </ac:spMkLst>
        </pc:spChg>
        <pc:spChg chg="del">
          <ac:chgData name="Eefje Emmaneel-van Woerkom" userId="5ba0c12f-243c-4ceb-b82f-8e60d40f9fb5" providerId="ADAL" clId="{4B5F8EB6-703C-4DEE-A2B1-9618D2DACD87}" dt="2024-01-15T14:30:34.581" v="1174" actId="478"/>
          <ac:spMkLst>
            <pc:docMk/>
            <pc:sldMk cId="1067264598" sldId="3729"/>
            <ac:spMk id="95" creationId="{C24DBD6C-FD4A-0C88-D0DC-2683E3884CCB}"/>
          </ac:spMkLst>
        </pc:spChg>
        <pc:spChg chg="del">
          <ac:chgData name="Eefje Emmaneel-van Woerkom" userId="5ba0c12f-243c-4ceb-b82f-8e60d40f9fb5" providerId="ADAL" clId="{4B5F8EB6-703C-4DEE-A2B1-9618D2DACD87}" dt="2024-01-15T14:30:34.581" v="1174" actId="478"/>
          <ac:spMkLst>
            <pc:docMk/>
            <pc:sldMk cId="1067264598" sldId="3729"/>
            <ac:spMk id="104" creationId="{E40712B0-70A2-BAA3-E7A7-C6DDC6AFFD4B}"/>
          </ac:spMkLst>
        </pc:spChg>
        <pc:spChg chg="mod">
          <ac:chgData name="Eefje Emmaneel-van Woerkom" userId="5ba0c12f-243c-4ceb-b82f-8e60d40f9fb5" providerId="ADAL" clId="{4B5F8EB6-703C-4DEE-A2B1-9618D2DACD87}" dt="2024-01-15T14:30:30.088" v="1173" actId="20577"/>
          <ac:spMkLst>
            <pc:docMk/>
            <pc:sldMk cId="1067264598" sldId="3729"/>
            <ac:spMk id="200" creationId="{00000000-0000-0000-0000-000000000000}"/>
          </ac:spMkLst>
        </pc:spChg>
        <pc:spChg chg="add mod">
          <ac:chgData name="Eefje Emmaneel-van Woerkom" userId="5ba0c12f-243c-4ceb-b82f-8e60d40f9fb5" providerId="ADAL" clId="{4B5F8EB6-703C-4DEE-A2B1-9618D2DACD87}" dt="2024-01-15T14:32:38.273" v="1197" actId="1076"/>
          <ac:spMkLst>
            <pc:docMk/>
            <pc:sldMk cId="1067264598" sldId="3729"/>
            <ac:spMk id="14336" creationId="{F13A06F1-C898-A5AB-27F8-C643F6EDB3FB}"/>
          </ac:spMkLst>
        </pc:spChg>
        <pc:spChg chg="add mod">
          <ac:chgData name="Eefje Emmaneel-van Woerkom" userId="5ba0c12f-243c-4ceb-b82f-8e60d40f9fb5" providerId="ADAL" clId="{4B5F8EB6-703C-4DEE-A2B1-9618D2DACD87}" dt="2024-01-15T14:32:38.273" v="1197" actId="1076"/>
          <ac:spMkLst>
            <pc:docMk/>
            <pc:sldMk cId="1067264598" sldId="3729"/>
            <ac:spMk id="14337" creationId="{79E9C71A-68A3-086E-913B-6328C664F1E2}"/>
          </ac:spMkLst>
        </pc:spChg>
        <pc:spChg chg="del">
          <ac:chgData name="Eefje Emmaneel-van Woerkom" userId="5ba0c12f-243c-4ceb-b82f-8e60d40f9fb5" providerId="ADAL" clId="{4B5F8EB6-703C-4DEE-A2B1-9618D2DACD87}" dt="2024-01-15T14:30:34.581" v="1174" actId="478"/>
          <ac:spMkLst>
            <pc:docMk/>
            <pc:sldMk cId="1067264598" sldId="3729"/>
            <ac:spMk id="14361" creationId="{BA319096-B6AA-C5C6-B6AA-0C4E5072E2DC}"/>
          </ac:spMkLst>
        </pc:spChg>
        <pc:spChg chg="del">
          <ac:chgData name="Eefje Emmaneel-van Woerkom" userId="5ba0c12f-243c-4ceb-b82f-8e60d40f9fb5" providerId="ADAL" clId="{4B5F8EB6-703C-4DEE-A2B1-9618D2DACD87}" dt="2024-01-15T14:30:34.581" v="1174" actId="478"/>
          <ac:spMkLst>
            <pc:docMk/>
            <pc:sldMk cId="1067264598" sldId="3729"/>
            <ac:spMk id="14362" creationId="{AC11B64D-6829-610B-BF37-D526CC3DCE58}"/>
          </ac:spMkLst>
        </pc:spChg>
        <pc:spChg chg="del">
          <ac:chgData name="Eefje Emmaneel-van Woerkom" userId="5ba0c12f-243c-4ceb-b82f-8e60d40f9fb5" providerId="ADAL" clId="{4B5F8EB6-703C-4DEE-A2B1-9618D2DACD87}" dt="2024-01-15T14:30:34.581" v="1174" actId="478"/>
          <ac:spMkLst>
            <pc:docMk/>
            <pc:sldMk cId="1067264598" sldId="3729"/>
            <ac:spMk id="14365" creationId="{5CD7F66F-717A-C0F7-78D9-9F760529FE4D}"/>
          </ac:spMkLst>
        </pc:spChg>
        <pc:spChg chg="del">
          <ac:chgData name="Eefje Emmaneel-van Woerkom" userId="5ba0c12f-243c-4ceb-b82f-8e60d40f9fb5" providerId="ADAL" clId="{4B5F8EB6-703C-4DEE-A2B1-9618D2DACD87}" dt="2024-01-15T14:30:34.581" v="1174" actId="478"/>
          <ac:spMkLst>
            <pc:docMk/>
            <pc:sldMk cId="1067264598" sldId="3729"/>
            <ac:spMk id="14366" creationId="{42F70896-84D2-81BE-EF20-0652CE6ED8FE}"/>
          </ac:spMkLst>
        </pc:spChg>
        <pc:spChg chg="del">
          <ac:chgData name="Eefje Emmaneel-van Woerkom" userId="5ba0c12f-243c-4ceb-b82f-8e60d40f9fb5" providerId="ADAL" clId="{4B5F8EB6-703C-4DEE-A2B1-9618D2DACD87}" dt="2024-01-15T14:30:34.581" v="1174" actId="478"/>
          <ac:spMkLst>
            <pc:docMk/>
            <pc:sldMk cId="1067264598" sldId="3729"/>
            <ac:spMk id="14367" creationId="{B678D2C9-5A11-400D-8347-161920F164E0}"/>
          </ac:spMkLst>
        </pc:spChg>
        <pc:spChg chg="del">
          <ac:chgData name="Eefje Emmaneel-van Woerkom" userId="5ba0c12f-243c-4ceb-b82f-8e60d40f9fb5" providerId="ADAL" clId="{4B5F8EB6-703C-4DEE-A2B1-9618D2DACD87}" dt="2024-01-15T14:30:34.581" v="1174" actId="478"/>
          <ac:spMkLst>
            <pc:docMk/>
            <pc:sldMk cId="1067264598" sldId="3729"/>
            <ac:spMk id="14368" creationId="{A0EDEE6E-B906-F73F-7118-E2010BA39CCA}"/>
          </ac:spMkLst>
        </pc:spChg>
        <pc:spChg chg="del">
          <ac:chgData name="Eefje Emmaneel-van Woerkom" userId="5ba0c12f-243c-4ceb-b82f-8e60d40f9fb5" providerId="ADAL" clId="{4B5F8EB6-703C-4DEE-A2B1-9618D2DACD87}" dt="2024-01-15T14:30:34.581" v="1174" actId="478"/>
          <ac:spMkLst>
            <pc:docMk/>
            <pc:sldMk cId="1067264598" sldId="3729"/>
            <ac:spMk id="14369" creationId="{694A67A3-0C63-2975-82C1-199CDCB85DA6}"/>
          </ac:spMkLst>
        </pc:spChg>
        <pc:spChg chg="del">
          <ac:chgData name="Eefje Emmaneel-van Woerkom" userId="5ba0c12f-243c-4ceb-b82f-8e60d40f9fb5" providerId="ADAL" clId="{4B5F8EB6-703C-4DEE-A2B1-9618D2DACD87}" dt="2024-01-15T14:30:34.581" v="1174" actId="478"/>
          <ac:spMkLst>
            <pc:docMk/>
            <pc:sldMk cId="1067264598" sldId="3729"/>
            <ac:spMk id="14370" creationId="{E08D09E4-3661-6112-1E70-B2617A09D80F}"/>
          </ac:spMkLst>
        </pc:spChg>
        <pc:spChg chg="del">
          <ac:chgData name="Eefje Emmaneel-van Woerkom" userId="5ba0c12f-243c-4ceb-b82f-8e60d40f9fb5" providerId="ADAL" clId="{4B5F8EB6-703C-4DEE-A2B1-9618D2DACD87}" dt="2024-01-15T14:30:34.581" v="1174" actId="478"/>
          <ac:spMkLst>
            <pc:docMk/>
            <pc:sldMk cId="1067264598" sldId="3729"/>
            <ac:spMk id="14371" creationId="{D76F8C6B-E798-977E-C155-DA55FD87CA72}"/>
          </ac:spMkLst>
        </pc:spChg>
        <pc:spChg chg="del">
          <ac:chgData name="Eefje Emmaneel-van Woerkom" userId="5ba0c12f-243c-4ceb-b82f-8e60d40f9fb5" providerId="ADAL" clId="{4B5F8EB6-703C-4DEE-A2B1-9618D2DACD87}" dt="2024-01-15T14:30:34.581" v="1174" actId="478"/>
          <ac:spMkLst>
            <pc:docMk/>
            <pc:sldMk cId="1067264598" sldId="3729"/>
            <ac:spMk id="14372" creationId="{5769D057-084B-0E69-7F85-59331D11AA5F}"/>
          </ac:spMkLst>
        </pc:spChg>
        <pc:spChg chg="del">
          <ac:chgData name="Eefje Emmaneel-van Woerkom" userId="5ba0c12f-243c-4ceb-b82f-8e60d40f9fb5" providerId="ADAL" clId="{4B5F8EB6-703C-4DEE-A2B1-9618D2DACD87}" dt="2024-01-15T14:30:34.581" v="1174" actId="478"/>
          <ac:spMkLst>
            <pc:docMk/>
            <pc:sldMk cId="1067264598" sldId="3729"/>
            <ac:spMk id="14377" creationId="{91A37E7B-ECDD-17F9-9424-23E863A35120}"/>
          </ac:spMkLst>
        </pc:spChg>
        <pc:spChg chg="del">
          <ac:chgData name="Eefje Emmaneel-van Woerkom" userId="5ba0c12f-243c-4ceb-b82f-8e60d40f9fb5" providerId="ADAL" clId="{4B5F8EB6-703C-4DEE-A2B1-9618D2DACD87}" dt="2024-01-15T14:30:34.581" v="1174" actId="478"/>
          <ac:spMkLst>
            <pc:docMk/>
            <pc:sldMk cId="1067264598" sldId="3729"/>
            <ac:spMk id="14378" creationId="{41192792-4B1C-F4B7-BF0D-17A35B065158}"/>
          </ac:spMkLst>
        </pc:spChg>
        <pc:grpChg chg="del">
          <ac:chgData name="Eefje Emmaneel-van Woerkom" userId="5ba0c12f-243c-4ceb-b82f-8e60d40f9fb5" providerId="ADAL" clId="{4B5F8EB6-703C-4DEE-A2B1-9618D2DACD87}" dt="2024-01-15T14:30:34.581" v="1174" actId="478"/>
          <ac:grpSpMkLst>
            <pc:docMk/>
            <pc:sldMk cId="1067264598" sldId="3729"/>
            <ac:grpSpMk id="14399" creationId="{BADD76F3-418D-3AC9-AA1E-AD15A1345BE9}"/>
          </ac:grpSpMkLst>
        </pc:grpChg>
        <pc:grpChg chg="del">
          <ac:chgData name="Eefje Emmaneel-van Woerkom" userId="5ba0c12f-243c-4ceb-b82f-8e60d40f9fb5" providerId="ADAL" clId="{4B5F8EB6-703C-4DEE-A2B1-9618D2DACD87}" dt="2024-01-15T14:30:34.581" v="1174" actId="478"/>
          <ac:grpSpMkLst>
            <pc:docMk/>
            <pc:sldMk cId="1067264598" sldId="3729"/>
            <ac:grpSpMk id="14407" creationId="{7BA9A561-6BC4-1FCD-D01A-AFBB4BCBDF78}"/>
          </ac:grpSpMkLst>
        </pc:grpChg>
        <pc:grpChg chg="del">
          <ac:chgData name="Eefje Emmaneel-van Woerkom" userId="5ba0c12f-243c-4ceb-b82f-8e60d40f9fb5" providerId="ADAL" clId="{4B5F8EB6-703C-4DEE-A2B1-9618D2DACD87}" dt="2024-01-15T14:30:34.581" v="1174" actId="478"/>
          <ac:grpSpMkLst>
            <pc:docMk/>
            <pc:sldMk cId="1067264598" sldId="3729"/>
            <ac:grpSpMk id="14410" creationId="{8CED9AE1-83C9-17FC-CF50-1FC90F02F076}"/>
          </ac:grpSpMkLst>
        </pc:grpChg>
        <pc:picChg chg="add mod">
          <ac:chgData name="Eefje Emmaneel-van Woerkom" userId="5ba0c12f-243c-4ceb-b82f-8e60d40f9fb5" providerId="ADAL" clId="{4B5F8EB6-703C-4DEE-A2B1-9618D2DACD87}" dt="2024-01-15T14:32:38.273" v="1197" actId="1076"/>
          <ac:picMkLst>
            <pc:docMk/>
            <pc:sldMk cId="1067264598" sldId="3729"/>
            <ac:picMk id="7" creationId="{C9E621F2-A670-6BBB-9236-84AC9C680A32}"/>
          </ac:picMkLst>
        </pc:picChg>
        <pc:picChg chg="del">
          <ac:chgData name="Eefje Emmaneel-van Woerkom" userId="5ba0c12f-243c-4ceb-b82f-8e60d40f9fb5" providerId="ADAL" clId="{4B5F8EB6-703C-4DEE-A2B1-9618D2DACD87}" dt="2024-01-15T14:30:34.581" v="1174" actId="478"/>
          <ac:picMkLst>
            <pc:docMk/>
            <pc:sldMk cId="1067264598" sldId="3729"/>
            <ac:picMk id="12" creationId="{C175C334-A8BD-330D-CA4E-C8ED36340F2A}"/>
          </ac:picMkLst>
        </pc:picChg>
        <pc:cxnChg chg="del">
          <ac:chgData name="Eefje Emmaneel-van Woerkom" userId="5ba0c12f-243c-4ceb-b82f-8e60d40f9fb5" providerId="ADAL" clId="{4B5F8EB6-703C-4DEE-A2B1-9618D2DACD87}" dt="2024-01-15T14:30:34.581" v="1174" actId="478"/>
          <ac:cxnSpMkLst>
            <pc:docMk/>
            <pc:sldMk cId="1067264598" sldId="3729"/>
            <ac:cxnSpMk id="10" creationId="{4972BF74-0521-909D-2E36-426AF837D50C}"/>
          </ac:cxnSpMkLst>
        </pc:cxnChg>
        <pc:cxnChg chg="del">
          <ac:chgData name="Eefje Emmaneel-van Woerkom" userId="5ba0c12f-243c-4ceb-b82f-8e60d40f9fb5" providerId="ADAL" clId="{4B5F8EB6-703C-4DEE-A2B1-9618D2DACD87}" dt="2024-01-15T14:30:34.581" v="1174" actId="478"/>
          <ac:cxnSpMkLst>
            <pc:docMk/>
            <pc:sldMk cId="1067264598" sldId="3729"/>
            <ac:cxnSpMk id="16" creationId="{F174059B-33FF-4DCD-8995-672660FF092A}"/>
          </ac:cxnSpMkLst>
        </pc:cxnChg>
        <pc:cxnChg chg="del">
          <ac:chgData name="Eefje Emmaneel-van Woerkom" userId="5ba0c12f-243c-4ceb-b82f-8e60d40f9fb5" providerId="ADAL" clId="{4B5F8EB6-703C-4DEE-A2B1-9618D2DACD87}" dt="2024-01-15T14:30:34.581" v="1174" actId="478"/>
          <ac:cxnSpMkLst>
            <pc:docMk/>
            <pc:sldMk cId="1067264598" sldId="3729"/>
            <ac:cxnSpMk id="17" creationId="{88BF5602-D682-58A9-0905-1E8E917CB585}"/>
          </ac:cxnSpMkLst>
        </pc:cxnChg>
        <pc:cxnChg chg="del">
          <ac:chgData name="Eefje Emmaneel-van Woerkom" userId="5ba0c12f-243c-4ceb-b82f-8e60d40f9fb5" providerId="ADAL" clId="{4B5F8EB6-703C-4DEE-A2B1-9618D2DACD87}" dt="2024-01-15T14:30:34.581" v="1174" actId="478"/>
          <ac:cxnSpMkLst>
            <pc:docMk/>
            <pc:sldMk cId="1067264598" sldId="3729"/>
            <ac:cxnSpMk id="30" creationId="{C5BBC5AC-E15F-7799-9720-596533BD4AC4}"/>
          </ac:cxnSpMkLst>
        </pc:cxnChg>
        <pc:cxnChg chg="del">
          <ac:chgData name="Eefje Emmaneel-van Woerkom" userId="5ba0c12f-243c-4ceb-b82f-8e60d40f9fb5" providerId="ADAL" clId="{4B5F8EB6-703C-4DEE-A2B1-9618D2DACD87}" dt="2024-01-15T14:30:34.581" v="1174" actId="478"/>
          <ac:cxnSpMkLst>
            <pc:docMk/>
            <pc:sldMk cId="1067264598" sldId="3729"/>
            <ac:cxnSpMk id="31" creationId="{C13AA399-2657-196D-9E74-03FE84D7C738}"/>
          </ac:cxnSpMkLst>
        </pc:cxnChg>
        <pc:cxnChg chg="del">
          <ac:chgData name="Eefje Emmaneel-van Woerkom" userId="5ba0c12f-243c-4ceb-b82f-8e60d40f9fb5" providerId="ADAL" clId="{4B5F8EB6-703C-4DEE-A2B1-9618D2DACD87}" dt="2024-01-15T14:30:34.581" v="1174" actId="478"/>
          <ac:cxnSpMkLst>
            <pc:docMk/>
            <pc:sldMk cId="1067264598" sldId="3729"/>
            <ac:cxnSpMk id="32" creationId="{D075BC02-DB60-2EAA-DD4F-54392DCE90C8}"/>
          </ac:cxnSpMkLst>
        </pc:cxnChg>
        <pc:cxnChg chg="del">
          <ac:chgData name="Eefje Emmaneel-van Woerkom" userId="5ba0c12f-243c-4ceb-b82f-8e60d40f9fb5" providerId="ADAL" clId="{4B5F8EB6-703C-4DEE-A2B1-9618D2DACD87}" dt="2024-01-15T14:30:34.581" v="1174" actId="478"/>
          <ac:cxnSpMkLst>
            <pc:docMk/>
            <pc:sldMk cId="1067264598" sldId="3729"/>
            <ac:cxnSpMk id="42" creationId="{7AB2E655-A9BF-D801-58C7-54A54BED3604}"/>
          </ac:cxnSpMkLst>
        </pc:cxnChg>
        <pc:cxnChg chg="del">
          <ac:chgData name="Eefje Emmaneel-van Woerkom" userId="5ba0c12f-243c-4ceb-b82f-8e60d40f9fb5" providerId="ADAL" clId="{4B5F8EB6-703C-4DEE-A2B1-9618D2DACD87}" dt="2024-01-15T14:30:34.581" v="1174" actId="478"/>
          <ac:cxnSpMkLst>
            <pc:docMk/>
            <pc:sldMk cId="1067264598" sldId="3729"/>
            <ac:cxnSpMk id="43" creationId="{F240D817-E561-E2F6-40BC-38D10AC101C7}"/>
          </ac:cxnSpMkLst>
        </pc:cxnChg>
        <pc:cxnChg chg="del">
          <ac:chgData name="Eefje Emmaneel-van Woerkom" userId="5ba0c12f-243c-4ceb-b82f-8e60d40f9fb5" providerId="ADAL" clId="{4B5F8EB6-703C-4DEE-A2B1-9618D2DACD87}" dt="2024-01-15T14:30:34.581" v="1174" actId="478"/>
          <ac:cxnSpMkLst>
            <pc:docMk/>
            <pc:sldMk cId="1067264598" sldId="3729"/>
            <ac:cxnSpMk id="44" creationId="{33EDBF7B-1982-4276-3088-5A9C88D08DC1}"/>
          </ac:cxnSpMkLst>
        </pc:cxnChg>
        <pc:cxnChg chg="del">
          <ac:chgData name="Eefje Emmaneel-van Woerkom" userId="5ba0c12f-243c-4ceb-b82f-8e60d40f9fb5" providerId="ADAL" clId="{4B5F8EB6-703C-4DEE-A2B1-9618D2DACD87}" dt="2024-01-15T14:30:34.581" v="1174" actId="478"/>
          <ac:cxnSpMkLst>
            <pc:docMk/>
            <pc:sldMk cId="1067264598" sldId="3729"/>
            <ac:cxnSpMk id="45" creationId="{04C91E0C-3D9E-9557-AEC1-7C1B2C8BB1EF}"/>
          </ac:cxnSpMkLst>
        </pc:cxnChg>
        <pc:cxnChg chg="del">
          <ac:chgData name="Eefje Emmaneel-van Woerkom" userId="5ba0c12f-243c-4ceb-b82f-8e60d40f9fb5" providerId="ADAL" clId="{4B5F8EB6-703C-4DEE-A2B1-9618D2DACD87}" dt="2024-01-15T14:30:34.581" v="1174" actId="478"/>
          <ac:cxnSpMkLst>
            <pc:docMk/>
            <pc:sldMk cId="1067264598" sldId="3729"/>
            <ac:cxnSpMk id="46" creationId="{7AB0A6DC-906C-3D80-3D48-B7D3F6332A2A}"/>
          </ac:cxnSpMkLst>
        </pc:cxnChg>
        <pc:cxnChg chg="del">
          <ac:chgData name="Eefje Emmaneel-van Woerkom" userId="5ba0c12f-243c-4ceb-b82f-8e60d40f9fb5" providerId="ADAL" clId="{4B5F8EB6-703C-4DEE-A2B1-9618D2DACD87}" dt="2024-01-15T14:30:34.581" v="1174" actId="478"/>
          <ac:cxnSpMkLst>
            <pc:docMk/>
            <pc:sldMk cId="1067264598" sldId="3729"/>
            <ac:cxnSpMk id="48" creationId="{A49F15FF-A284-C0EB-521F-3D55EDD686AE}"/>
          </ac:cxnSpMkLst>
        </pc:cxnChg>
        <pc:cxnChg chg="del">
          <ac:chgData name="Eefje Emmaneel-van Woerkom" userId="5ba0c12f-243c-4ceb-b82f-8e60d40f9fb5" providerId="ADAL" clId="{4B5F8EB6-703C-4DEE-A2B1-9618D2DACD87}" dt="2024-01-15T14:30:34.581" v="1174" actId="478"/>
          <ac:cxnSpMkLst>
            <pc:docMk/>
            <pc:sldMk cId="1067264598" sldId="3729"/>
            <ac:cxnSpMk id="59" creationId="{F098C2E7-F926-B55A-985B-2884F14DA2C7}"/>
          </ac:cxnSpMkLst>
        </pc:cxnChg>
        <pc:cxnChg chg="del">
          <ac:chgData name="Eefje Emmaneel-van Woerkom" userId="5ba0c12f-243c-4ceb-b82f-8e60d40f9fb5" providerId="ADAL" clId="{4B5F8EB6-703C-4DEE-A2B1-9618D2DACD87}" dt="2024-01-15T14:30:34.581" v="1174" actId="478"/>
          <ac:cxnSpMkLst>
            <pc:docMk/>
            <pc:sldMk cId="1067264598" sldId="3729"/>
            <ac:cxnSpMk id="61" creationId="{ECD55DCD-4FEA-957F-8572-3937CD20CD71}"/>
          </ac:cxnSpMkLst>
        </pc:cxnChg>
        <pc:cxnChg chg="del">
          <ac:chgData name="Eefje Emmaneel-van Woerkom" userId="5ba0c12f-243c-4ceb-b82f-8e60d40f9fb5" providerId="ADAL" clId="{4B5F8EB6-703C-4DEE-A2B1-9618D2DACD87}" dt="2024-01-15T14:30:34.581" v="1174" actId="478"/>
          <ac:cxnSpMkLst>
            <pc:docMk/>
            <pc:sldMk cId="1067264598" sldId="3729"/>
            <ac:cxnSpMk id="65" creationId="{EF8563D9-A1C0-6739-E1C8-26A46EBC15D1}"/>
          </ac:cxnSpMkLst>
        </pc:cxnChg>
        <pc:cxnChg chg="del">
          <ac:chgData name="Eefje Emmaneel-van Woerkom" userId="5ba0c12f-243c-4ceb-b82f-8e60d40f9fb5" providerId="ADAL" clId="{4B5F8EB6-703C-4DEE-A2B1-9618D2DACD87}" dt="2024-01-15T14:30:34.581" v="1174" actId="478"/>
          <ac:cxnSpMkLst>
            <pc:docMk/>
            <pc:sldMk cId="1067264598" sldId="3729"/>
            <ac:cxnSpMk id="68" creationId="{99A042E8-4ED4-1329-28E1-FD94D9FE8E98}"/>
          </ac:cxnSpMkLst>
        </pc:cxnChg>
        <pc:cxnChg chg="del">
          <ac:chgData name="Eefje Emmaneel-van Woerkom" userId="5ba0c12f-243c-4ceb-b82f-8e60d40f9fb5" providerId="ADAL" clId="{4B5F8EB6-703C-4DEE-A2B1-9618D2DACD87}" dt="2024-01-15T14:30:34.581" v="1174" actId="478"/>
          <ac:cxnSpMkLst>
            <pc:docMk/>
            <pc:sldMk cId="1067264598" sldId="3729"/>
            <ac:cxnSpMk id="79" creationId="{B9F0393E-C5B6-9415-61DA-B3DA6C1520FB}"/>
          </ac:cxnSpMkLst>
        </pc:cxnChg>
        <pc:cxnChg chg="del">
          <ac:chgData name="Eefje Emmaneel-van Woerkom" userId="5ba0c12f-243c-4ceb-b82f-8e60d40f9fb5" providerId="ADAL" clId="{4B5F8EB6-703C-4DEE-A2B1-9618D2DACD87}" dt="2024-01-15T14:30:34.581" v="1174" actId="478"/>
          <ac:cxnSpMkLst>
            <pc:docMk/>
            <pc:sldMk cId="1067264598" sldId="3729"/>
            <ac:cxnSpMk id="81" creationId="{C453DA79-F28C-D00E-07FB-791F57D04A41}"/>
          </ac:cxnSpMkLst>
        </pc:cxnChg>
        <pc:cxnChg chg="del">
          <ac:chgData name="Eefje Emmaneel-van Woerkom" userId="5ba0c12f-243c-4ceb-b82f-8e60d40f9fb5" providerId="ADAL" clId="{4B5F8EB6-703C-4DEE-A2B1-9618D2DACD87}" dt="2024-01-15T14:30:34.581" v="1174" actId="478"/>
          <ac:cxnSpMkLst>
            <pc:docMk/>
            <pc:sldMk cId="1067264598" sldId="3729"/>
            <ac:cxnSpMk id="83" creationId="{9FC8DABC-29A1-D55B-95A2-7DCA9408367E}"/>
          </ac:cxnSpMkLst>
        </pc:cxnChg>
        <pc:cxnChg chg="del">
          <ac:chgData name="Eefje Emmaneel-van Woerkom" userId="5ba0c12f-243c-4ceb-b82f-8e60d40f9fb5" providerId="ADAL" clId="{4B5F8EB6-703C-4DEE-A2B1-9618D2DACD87}" dt="2024-01-15T14:30:34.581" v="1174" actId="478"/>
          <ac:cxnSpMkLst>
            <pc:docMk/>
            <pc:sldMk cId="1067264598" sldId="3729"/>
            <ac:cxnSpMk id="85" creationId="{3444B89B-3E86-E067-DA91-078E812C7084}"/>
          </ac:cxnSpMkLst>
        </pc:cxnChg>
        <pc:cxnChg chg="del">
          <ac:chgData name="Eefje Emmaneel-van Woerkom" userId="5ba0c12f-243c-4ceb-b82f-8e60d40f9fb5" providerId="ADAL" clId="{4B5F8EB6-703C-4DEE-A2B1-9618D2DACD87}" dt="2024-01-15T14:30:34.581" v="1174" actId="478"/>
          <ac:cxnSpMkLst>
            <pc:docMk/>
            <pc:sldMk cId="1067264598" sldId="3729"/>
            <ac:cxnSpMk id="88" creationId="{5B64A316-3065-0451-52DA-80CFA8C3EC8B}"/>
          </ac:cxnSpMkLst>
        </pc:cxnChg>
        <pc:cxnChg chg="del">
          <ac:chgData name="Eefje Emmaneel-van Woerkom" userId="5ba0c12f-243c-4ceb-b82f-8e60d40f9fb5" providerId="ADAL" clId="{4B5F8EB6-703C-4DEE-A2B1-9618D2DACD87}" dt="2024-01-15T14:30:34.581" v="1174" actId="478"/>
          <ac:cxnSpMkLst>
            <pc:docMk/>
            <pc:sldMk cId="1067264598" sldId="3729"/>
            <ac:cxnSpMk id="89" creationId="{D2743059-2BB5-CE7E-6F31-6AA44D19E5E0}"/>
          </ac:cxnSpMkLst>
        </pc:cxnChg>
        <pc:cxnChg chg="del">
          <ac:chgData name="Eefje Emmaneel-van Woerkom" userId="5ba0c12f-243c-4ceb-b82f-8e60d40f9fb5" providerId="ADAL" clId="{4B5F8EB6-703C-4DEE-A2B1-9618D2DACD87}" dt="2024-01-15T14:30:34.581" v="1174" actId="478"/>
          <ac:cxnSpMkLst>
            <pc:docMk/>
            <pc:sldMk cId="1067264598" sldId="3729"/>
            <ac:cxnSpMk id="90" creationId="{1C09D691-FFF9-0373-CA43-2AFCCF6AC713}"/>
          </ac:cxnSpMkLst>
        </pc:cxnChg>
        <pc:cxnChg chg="del">
          <ac:chgData name="Eefje Emmaneel-van Woerkom" userId="5ba0c12f-243c-4ceb-b82f-8e60d40f9fb5" providerId="ADAL" clId="{4B5F8EB6-703C-4DEE-A2B1-9618D2DACD87}" dt="2024-01-15T14:30:34.581" v="1174" actId="478"/>
          <ac:cxnSpMkLst>
            <pc:docMk/>
            <pc:sldMk cId="1067264598" sldId="3729"/>
            <ac:cxnSpMk id="99" creationId="{80AF4A83-CE8F-A7DD-6AA6-0E9AC2EFE1F7}"/>
          </ac:cxnSpMkLst>
        </pc:cxnChg>
        <pc:cxnChg chg="del">
          <ac:chgData name="Eefje Emmaneel-van Woerkom" userId="5ba0c12f-243c-4ceb-b82f-8e60d40f9fb5" providerId="ADAL" clId="{4B5F8EB6-703C-4DEE-A2B1-9618D2DACD87}" dt="2024-01-15T14:30:34.581" v="1174" actId="478"/>
          <ac:cxnSpMkLst>
            <pc:docMk/>
            <pc:sldMk cId="1067264598" sldId="3729"/>
            <ac:cxnSpMk id="101" creationId="{72C3F83F-C59F-800E-3D3B-E4A195ABE92C}"/>
          </ac:cxnSpMkLst>
        </pc:cxnChg>
        <pc:cxnChg chg="del">
          <ac:chgData name="Eefje Emmaneel-van Woerkom" userId="5ba0c12f-243c-4ceb-b82f-8e60d40f9fb5" providerId="ADAL" clId="{4B5F8EB6-703C-4DEE-A2B1-9618D2DACD87}" dt="2024-01-15T14:30:34.581" v="1174" actId="478"/>
          <ac:cxnSpMkLst>
            <pc:docMk/>
            <pc:sldMk cId="1067264598" sldId="3729"/>
            <ac:cxnSpMk id="102" creationId="{4A73BC27-272E-B396-4AAD-94FE8AFD71C3}"/>
          </ac:cxnSpMkLst>
        </pc:cxnChg>
        <pc:cxnChg chg="del">
          <ac:chgData name="Eefje Emmaneel-van Woerkom" userId="5ba0c12f-243c-4ceb-b82f-8e60d40f9fb5" providerId="ADAL" clId="{4B5F8EB6-703C-4DEE-A2B1-9618D2DACD87}" dt="2024-01-15T14:30:34.581" v="1174" actId="478"/>
          <ac:cxnSpMkLst>
            <pc:docMk/>
            <pc:sldMk cId="1067264598" sldId="3729"/>
            <ac:cxnSpMk id="117" creationId="{AC14171A-B312-8F74-2DDD-5A34D2A9D94F}"/>
          </ac:cxnSpMkLst>
        </pc:cxnChg>
        <pc:cxnChg chg="del">
          <ac:chgData name="Eefje Emmaneel-van Woerkom" userId="5ba0c12f-243c-4ceb-b82f-8e60d40f9fb5" providerId="ADAL" clId="{4B5F8EB6-703C-4DEE-A2B1-9618D2DACD87}" dt="2024-01-15T14:30:34.581" v="1174" actId="478"/>
          <ac:cxnSpMkLst>
            <pc:docMk/>
            <pc:sldMk cId="1067264598" sldId="3729"/>
            <ac:cxnSpMk id="120" creationId="{6E4CE908-CAE0-E6EA-B55C-E3EA1A9C43CA}"/>
          </ac:cxnSpMkLst>
        </pc:cxnChg>
      </pc:sldChg>
      <pc:sldChg chg="addSp delSp modSp add mod">
        <pc:chgData name="Eefje Emmaneel-van Woerkom" userId="5ba0c12f-243c-4ceb-b82f-8e60d40f9fb5" providerId="ADAL" clId="{4B5F8EB6-703C-4DEE-A2B1-9618D2DACD87}" dt="2024-01-15T14:34:29.449" v="1260" actId="207"/>
        <pc:sldMkLst>
          <pc:docMk/>
          <pc:sldMk cId="2181377030" sldId="3730"/>
        </pc:sldMkLst>
        <pc:spChg chg="del">
          <ac:chgData name="Eefje Emmaneel-van Woerkom" userId="5ba0c12f-243c-4ceb-b82f-8e60d40f9fb5" providerId="ADAL" clId="{4B5F8EB6-703C-4DEE-A2B1-9618D2DACD87}" dt="2024-01-15T14:33:27.378" v="1253" actId="478"/>
          <ac:spMkLst>
            <pc:docMk/>
            <pc:sldMk cId="2181377030" sldId="3730"/>
            <ac:spMk id="2" creationId="{BCA938EA-3B18-D45B-EEEF-F77FC3ED12B2}"/>
          </ac:spMkLst>
        </pc:spChg>
        <pc:spChg chg="add mod">
          <ac:chgData name="Eefje Emmaneel-van Woerkom" userId="5ba0c12f-243c-4ceb-b82f-8e60d40f9fb5" providerId="ADAL" clId="{4B5F8EB6-703C-4DEE-A2B1-9618D2DACD87}" dt="2024-01-15T14:33:52.380" v="1258" actId="255"/>
          <ac:spMkLst>
            <pc:docMk/>
            <pc:sldMk cId="2181377030" sldId="3730"/>
            <ac:spMk id="3" creationId="{7C770894-D24E-C5E1-89E6-84F539311E31}"/>
          </ac:spMkLst>
        </pc:spChg>
        <pc:spChg chg="add mod">
          <ac:chgData name="Eefje Emmaneel-van Woerkom" userId="5ba0c12f-243c-4ceb-b82f-8e60d40f9fb5" providerId="ADAL" clId="{4B5F8EB6-703C-4DEE-A2B1-9618D2DACD87}" dt="2024-01-15T14:33:52.380" v="1258" actId="255"/>
          <ac:spMkLst>
            <pc:docMk/>
            <pc:sldMk cId="2181377030" sldId="3730"/>
            <ac:spMk id="4" creationId="{FC0A5C93-650E-412C-F5E9-2B6993D69DD2}"/>
          </ac:spMkLst>
        </pc:spChg>
        <pc:spChg chg="add mod">
          <ac:chgData name="Eefje Emmaneel-van Woerkom" userId="5ba0c12f-243c-4ceb-b82f-8e60d40f9fb5" providerId="ADAL" clId="{4B5F8EB6-703C-4DEE-A2B1-9618D2DACD87}" dt="2024-01-15T14:33:52.380" v="1258" actId="255"/>
          <ac:spMkLst>
            <pc:docMk/>
            <pc:sldMk cId="2181377030" sldId="3730"/>
            <ac:spMk id="6" creationId="{D27ABD8F-21FE-2CC0-1B09-67079E5ADBC5}"/>
          </ac:spMkLst>
        </pc:spChg>
        <pc:spChg chg="add mod">
          <ac:chgData name="Eefje Emmaneel-van Woerkom" userId="5ba0c12f-243c-4ceb-b82f-8e60d40f9fb5" providerId="ADAL" clId="{4B5F8EB6-703C-4DEE-A2B1-9618D2DACD87}" dt="2024-01-15T14:33:52.380" v="1258" actId="255"/>
          <ac:spMkLst>
            <pc:docMk/>
            <pc:sldMk cId="2181377030" sldId="3730"/>
            <ac:spMk id="8" creationId="{7FBB47A7-64EA-6EE5-7E48-E7C25339943B}"/>
          </ac:spMkLst>
        </pc:spChg>
        <pc:spChg chg="add mod">
          <ac:chgData name="Eefje Emmaneel-van Woerkom" userId="5ba0c12f-243c-4ceb-b82f-8e60d40f9fb5" providerId="ADAL" clId="{4B5F8EB6-703C-4DEE-A2B1-9618D2DACD87}" dt="2024-01-15T14:33:52.380" v="1258" actId="255"/>
          <ac:spMkLst>
            <pc:docMk/>
            <pc:sldMk cId="2181377030" sldId="3730"/>
            <ac:spMk id="9" creationId="{CD6283B9-865D-EDED-FF9E-47F6E97E54AC}"/>
          </ac:spMkLst>
        </pc:spChg>
        <pc:spChg chg="add mod">
          <ac:chgData name="Eefje Emmaneel-van Woerkom" userId="5ba0c12f-243c-4ceb-b82f-8e60d40f9fb5" providerId="ADAL" clId="{4B5F8EB6-703C-4DEE-A2B1-9618D2DACD87}" dt="2024-01-15T14:33:52.380" v="1258" actId="255"/>
          <ac:spMkLst>
            <pc:docMk/>
            <pc:sldMk cId="2181377030" sldId="3730"/>
            <ac:spMk id="10" creationId="{A827F268-07EE-A3AB-C2DD-31E284E6ADC8}"/>
          </ac:spMkLst>
        </pc:spChg>
        <pc:spChg chg="add mod">
          <ac:chgData name="Eefje Emmaneel-van Woerkom" userId="5ba0c12f-243c-4ceb-b82f-8e60d40f9fb5" providerId="ADAL" clId="{4B5F8EB6-703C-4DEE-A2B1-9618D2DACD87}" dt="2024-01-15T14:33:52.380" v="1258" actId="255"/>
          <ac:spMkLst>
            <pc:docMk/>
            <pc:sldMk cId="2181377030" sldId="3730"/>
            <ac:spMk id="11" creationId="{B996F3CD-E151-0550-3B1C-0FDACC7D2CD6}"/>
          </ac:spMkLst>
        </pc:spChg>
        <pc:spChg chg="add mod">
          <ac:chgData name="Eefje Emmaneel-van Woerkom" userId="5ba0c12f-243c-4ceb-b82f-8e60d40f9fb5" providerId="ADAL" clId="{4B5F8EB6-703C-4DEE-A2B1-9618D2DACD87}" dt="2024-01-15T14:33:52.380" v="1258" actId="255"/>
          <ac:spMkLst>
            <pc:docMk/>
            <pc:sldMk cId="2181377030" sldId="3730"/>
            <ac:spMk id="12" creationId="{AB27EC1E-7309-C471-6C1B-535183453EC2}"/>
          </ac:spMkLst>
        </pc:spChg>
        <pc:spChg chg="add mod">
          <ac:chgData name="Eefje Emmaneel-van Woerkom" userId="5ba0c12f-243c-4ceb-b82f-8e60d40f9fb5" providerId="ADAL" clId="{4B5F8EB6-703C-4DEE-A2B1-9618D2DACD87}" dt="2024-01-15T14:33:52.380" v="1258" actId="255"/>
          <ac:spMkLst>
            <pc:docMk/>
            <pc:sldMk cId="2181377030" sldId="3730"/>
            <ac:spMk id="13" creationId="{A40231A0-7B90-DFB3-4FFA-115AE3A4FF0E}"/>
          </ac:spMkLst>
        </pc:spChg>
        <pc:spChg chg="del">
          <ac:chgData name="Eefje Emmaneel-van Woerkom" userId="5ba0c12f-243c-4ceb-b82f-8e60d40f9fb5" providerId="ADAL" clId="{4B5F8EB6-703C-4DEE-A2B1-9618D2DACD87}" dt="2024-01-15T14:33:27.378" v="1253" actId="478"/>
          <ac:spMkLst>
            <pc:docMk/>
            <pc:sldMk cId="2181377030" sldId="3730"/>
            <ac:spMk id="14" creationId="{967482AA-450C-A63F-667B-7A794A1A1D97}"/>
          </ac:spMkLst>
        </pc:spChg>
        <pc:spChg chg="add mod">
          <ac:chgData name="Eefje Emmaneel-van Woerkom" userId="5ba0c12f-243c-4ceb-b82f-8e60d40f9fb5" providerId="ADAL" clId="{4B5F8EB6-703C-4DEE-A2B1-9618D2DACD87}" dt="2024-01-15T14:33:52.380" v="1258" actId="255"/>
          <ac:spMkLst>
            <pc:docMk/>
            <pc:sldMk cId="2181377030" sldId="3730"/>
            <ac:spMk id="15" creationId="{95E73EF5-C721-6CCC-92D7-588D6CF66E26}"/>
          </ac:spMkLst>
        </pc:spChg>
        <pc:spChg chg="add mod">
          <ac:chgData name="Eefje Emmaneel-van Woerkom" userId="5ba0c12f-243c-4ceb-b82f-8e60d40f9fb5" providerId="ADAL" clId="{4B5F8EB6-703C-4DEE-A2B1-9618D2DACD87}" dt="2024-01-15T14:33:52.380" v="1258" actId="255"/>
          <ac:spMkLst>
            <pc:docMk/>
            <pc:sldMk cId="2181377030" sldId="3730"/>
            <ac:spMk id="16" creationId="{AED6EDB9-B661-2CD2-747B-761CA195A023}"/>
          </ac:spMkLst>
        </pc:spChg>
        <pc:spChg chg="add mod">
          <ac:chgData name="Eefje Emmaneel-van Woerkom" userId="5ba0c12f-243c-4ceb-b82f-8e60d40f9fb5" providerId="ADAL" clId="{4B5F8EB6-703C-4DEE-A2B1-9618D2DACD87}" dt="2024-01-15T14:33:52.380" v="1258" actId="255"/>
          <ac:spMkLst>
            <pc:docMk/>
            <pc:sldMk cId="2181377030" sldId="3730"/>
            <ac:spMk id="17" creationId="{C61A15AA-2BCD-C254-CEED-D0349625AC1C}"/>
          </ac:spMkLst>
        </pc:spChg>
        <pc:spChg chg="add mod">
          <ac:chgData name="Eefje Emmaneel-van Woerkom" userId="5ba0c12f-243c-4ceb-b82f-8e60d40f9fb5" providerId="ADAL" clId="{4B5F8EB6-703C-4DEE-A2B1-9618D2DACD87}" dt="2024-01-15T14:33:52.380" v="1258" actId="255"/>
          <ac:spMkLst>
            <pc:docMk/>
            <pc:sldMk cId="2181377030" sldId="3730"/>
            <ac:spMk id="18" creationId="{D2A19962-0503-A8E4-9066-B6682543420E}"/>
          </ac:spMkLst>
        </pc:spChg>
        <pc:spChg chg="del">
          <ac:chgData name="Eefje Emmaneel-van Woerkom" userId="5ba0c12f-243c-4ceb-b82f-8e60d40f9fb5" providerId="ADAL" clId="{4B5F8EB6-703C-4DEE-A2B1-9618D2DACD87}" dt="2024-01-15T14:33:27.378" v="1253" actId="478"/>
          <ac:spMkLst>
            <pc:docMk/>
            <pc:sldMk cId="2181377030" sldId="3730"/>
            <ac:spMk id="19" creationId="{E7FBED45-D09B-011C-E3C9-1034CD8FAEAB}"/>
          </ac:spMkLst>
        </pc:spChg>
        <pc:spChg chg="add mod">
          <ac:chgData name="Eefje Emmaneel-van Woerkom" userId="5ba0c12f-243c-4ceb-b82f-8e60d40f9fb5" providerId="ADAL" clId="{4B5F8EB6-703C-4DEE-A2B1-9618D2DACD87}" dt="2024-01-15T14:33:52.380" v="1258" actId="255"/>
          <ac:spMkLst>
            <pc:docMk/>
            <pc:sldMk cId="2181377030" sldId="3730"/>
            <ac:spMk id="20" creationId="{8ADDAE5D-442D-975D-EAFA-2B13764FBC9F}"/>
          </ac:spMkLst>
        </pc:spChg>
        <pc:spChg chg="add mod">
          <ac:chgData name="Eefje Emmaneel-van Woerkom" userId="5ba0c12f-243c-4ceb-b82f-8e60d40f9fb5" providerId="ADAL" clId="{4B5F8EB6-703C-4DEE-A2B1-9618D2DACD87}" dt="2024-01-15T14:33:52.380" v="1258" actId="255"/>
          <ac:spMkLst>
            <pc:docMk/>
            <pc:sldMk cId="2181377030" sldId="3730"/>
            <ac:spMk id="21" creationId="{07696F5E-0A5F-46D3-0343-ADAD099C87DC}"/>
          </ac:spMkLst>
        </pc:spChg>
        <pc:spChg chg="add mod">
          <ac:chgData name="Eefje Emmaneel-van Woerkom" userId="5ba0c12f-243c-4ceb-b82f-8e60d40f9fb5" providerId="ADAL" clId="{4B5F8EB6-703C-4DEE-A2B1-9618D2DACD87}" dt="2024-01-15T14:33:52.380" v="1258" actId="255"/>
          <ac:spMkLst>
            <pc:docMk/>
            <pc:sldMk cId="2181377030" sldId="3730"/>
            <ac:spMk id="22" creationId="{7EB253AF-3336-6601-C4A3-50597348886C}"/>
          </ac:spMkLst>
        </pc:spChg>
        <pc:spChg chg="add mod">
          <ac:chgData name="Eefje Emmaneel-van Woerkom" userId="5ba0c12f-243c-4ceb-b82f-8e60d40f9fb5" providerId="ADAL" clId="{4B5F8EB6-703C-4DEE-A2B1-9618D2DACD87}" dt="2024-01-15T14:34:29.449" v="1260" actId="207"/>
          <ac:spMkLst>
            <pc:docMk/>
            <pc:sldMk cId="2181377030" sldId="3730"/>
            <ac:spMk id="23" creationId="{61EA118D-9278-B3FA-8605-EC9B48C3FD32}"/>
          </ac:spMkLst>
        </pc:spChg>
        <pc:spChg chg="add mod">
          <ac:chgData name="Eefje Emmaneel-van Woerkom" userId="5ba0c12f-243c-4ceb-b82f-8e60d40f9fb5" providerId="ADAL" clId="{4B5F8EB6-703C-4DEE-A2B1-9618D2DACD87}" dt="2024-01-15T14:34:29.449" v="1260" actId="207"/>
          <ac:spMkLst>
            <pc:docMk/>
            <pc:sldMk cId="2181377030" sldId="3730"/>
            <ac:spMk id="24" creationId="{74E818EF-829D-A8D7-ECA5-EDC3FD884E73}"/>
          </ac:spMkLst>
        </pc:spChg>
        <pc:spChg chg="add mod">
          <ac:chgData name="Eefje Emmaneel-van Woerkom" userId="5ba0c12f-243c-4ceb-b82f-8e60d40f9fb5" providerId="ADAL" clId="{4B5F8EB6-703C-4DEE-A2B1-9618D2DACD87}" dt="2024-01-15T14:34:29.449" v="1260" actId="207"/>
          <ac:spMkLst>
            <pc:docMk/>
            <pc:sldMk cId="2181377030" sldId="3730"/>
            <ac:spMk id="25" creationId="{BE83D63A-9BB1-38CD-55F2-ACA0CC680837}"/>
          </ac:spMkLst>
        </pc:spChg>
        <pc:spChg chg="del">
          <ac:chgData name="Eefje Emmaneel-van Woerkom" userId="5ba0c12f-243c-4ceb-b82f-8e60d40f9fb5" providerId="ADAL" clId="{4B5F8EB6-703C-4DEE-A2B1-9618D2DACD87}" dt="2024-01-15T14:33:27.378" v="1253" actId="478"/>
          <ac:spMkLst>
            <pc:docMk/>
            <pc:sldMk cId="2181377030" sldId="3730"/>
            <ac:spMk id="26" creationId="{74B391AF-3317-6F10-837E-971A0D720CB7}"/>
          </ac:spMkLst>
        </pc:spChg>
        <pc:spChg chg="del">
          <ac:chgData name="Eefje Emmaneel-van Woerkom" userId="5ba0c12f-243c-4ceb-b82f-8e60d40f9fb5" providerId="ADAL" clId="{4B5F8EB6-703C-4DEE-A2B1-9618D2DACD87}" dt="2024-01-15T14:33:27.378" v="1253" actId="478"/>
          <ac:spMkLst>
            <pc:docMk/>
            <pc:sldMk cId="2181377030" sldId="3730"/>
            <ac:spMk id="27" creationId="{43B87FB9-9223-7BA2-381E-DCED022794AE}"/>
          </ac:spMkLst>
        </pc:spChg>
        <pc:spChg chg="add mod">
          <ac:chgData name="Eefje Emmaneel-van Woerkom" userId="5ba0c12f-243c-4ceb-b82f-8e60d40f9fb5" providerId="ADAL" clId="{4B5F8EB6-703C-4DEE-A2B1-9618D2DACD87}" dt="2024-01-15T14:34:29.449" v="1260" actId="207"/>
          <ac:spMkLst>
            <pc:docMk/>
            <pc:sldMk cId="2181377030" sldId="3730"/>
            <ac:spMk id="28" creationId="{58FB1452-301E-6EE2-189E-3D2B4755BE8E}"/>
          </ac:spMkLst>
        </pc:spChg>
        <pc:spChg chg="add mod">
          <ac:chgData name="Eefje Emmaneel-van Woerkom" userId="5ba0c12f-243c-4ceb-b82f-8e60d40f9fb5" providerId="ADAL" clId="{4B5F8EB6-703C-4DEE-A2B1-9618D2DACD87}" dt="2024-01-15T14:33:52.380" v="1258" actId="255"/>
          <ac:spMkLst>
            <pc:docMk/>
            <pc:sldMk cId="2181377030" sldId="3730"/>
            <ac:spMk id="29" creationId="{DFB7DEFD-3FEA-E439-A073-CF1517A7A3AC}"/>
          </ac:spMkLst>
        </pc:spChg>
        <pc:spChg chg="add mod">
          <ac:chgData name="Eefje Emmaneel-van Woerkom" userId="5ba0c12f-243c-4ceb-b82f-8e60d40f9fb5" providerId="ADAL" clId="{4B5F8EB6-703C-4DEE-A2B1-9618D2DACD87}" dt="2024-01-15T14:34:29.449" v="1260" actId="207"/>
          <ac:spMkLst>
            <pc:docMk/>
            <pc:sldMk cId="2181377030" sldId="3730"/>
            <ac:spMk id="30" creationId="{C91795F7-ABAF-D8EF-67B6-882011B80D9C}"/>
          </ac:spMkLst>
        </pc:spChg>
        <pc:spChg chg="add mod">
          <ac:chgData name="Eefje Emmaneel-van Woerkom" userId="5ba0c12f-243c-4ceb-b82f-8e60d40f9fb5" providerId="ADAL" clId="{4B5F8EB6-703C-4DEE-A2B1-9618D2DACD87}" dt="2024-01-15T14:33:52.380" v="1258" actId="255"/>
          <ac:spMkLst>
            <pc:docMk/>
            <pc:sldMk cId="2181377030" sldId="3730"/>
            <ac:spMk id="31" creationId="{D3C69E9D-274B-122C-647B-25BC1CD3B832}"/>
          </ac:spMkLst>
        </pc:spChg>
        <pc:spChg chg="add mod">
          <ac:chgData name="Eefje Emmaneel-van Woerkom" userId="5ba0c12f-243c-4ceb-b82f-8e60d40f9fb5" providerId="ADAL" clId="{4B5F8EB6-703C-4DEE-A2B1-9618D2DACD87}" dt="2024-01-15T14:33:52.380" v="1258" actId="255"/>
          <ac:spMkLst>
            <pc:docMk/>
            <pc:sldMk cId="2181377030" sldId="3730"/>
            <ac:spMk id="32" creationId="{8EA18475-34B3-493D-5F9A-C160C5B29F65}"/>
          </ac:spMkLst>
        </pc:spChg>
        <pc:spChg chg="add mod">
          <ac:chgData name="Eefje Emmaneel-van Woerkom" userId="5ba0c12f-243c-4ceb-b82f-8e60d40f9fb5" providerId="ADAL" clId="{4B5F8EB6-703C-4DEE-A2B1-9618D2DACD87}" dt="2024-01-15T14:34:29.449" v="1260" actId="207"/>
          <ac:spMkLst>
            <pc:docMk/>
            <pc:sldMk cId="2181377030" sldId="3730"/>
            <ac:spMk id="33" creationId="{473C3162-0F8B-C1C7-64CE-4947F45321C3}"/>
          </ac:spMkLst>
        </pc:spChg>
        <pc:spChg chg="del">
          <ac:chgData name="Eefje Emmaneel-van Woerkom" userId="5ba0c12f-243c-4ceb-b82f-8e60d40f9fb5" providerId="ADAL" clId="{4B5F8EB6-703C-4DEE-A2B1-9618D2DACD87}" dt="2024-01-15T14:33:27.378" v="1253" actId="478"/>
          <ac:spMkLst>
            <pc:docMk/>
            <pc:sldMk cId="2181377030" sldId="3730"/>
            <ac:spMk id="34" creationId="{700899F7-E00E-9DA7-AE05-F33C701FEA3A}"/>
          </ac:spMkLst>
        </pc:spChg>
        <pc:spChg chg="del">
          <ac:chgData name="Eefje Emmaneel-van Woerkom" userId="5ba0c12f-243c-4ceb-b82f-8e60d40f9fb5" providerId="ADAL" clId="{4B5F8EB6-703C-4DEE-A2B1-9618D2DACD87}" dt="2024-01-15T14:33:27.378" v="1253" actId="478"/>
          <ac:spMkLst>
            <pc:docMk/>
            <pc:sldMk cId="2181377030" sldId="3730"/>
            <ac:spMk id="35" creationId="{76D32C14-171D-64F7-F153-ECC21D53B83A}"/>
          </ac:spMkLst>
        </pc:spChg>
        <pc:spChg chg="del">
          <ac:chgData name="Eefje Emmaneel-van Woerkom" userId="5ba0c12f-243c-4ceb-b82f-8e60d40f9fb5" providerId="ADAL" clId="{4B5F8EB6-703C-4DEE-A2B1-9618D2DACD87}" dt="2024-01-15T14:33:27.378" v="1253" actId="478"/>
          <ac:spMkLst>
            <pc:docMk/>
            <pc:sldMk cId="2181377030" sldId="3730"/>
            <ac:spMk id="36" creationId="{FF1A2CA3-CC9E-F98A-91BE-F0B740F1AE33}"/>
          </ac:spMkLst>
        </pc:spChg>
        <pc:spChg chg="del">
          <ac:chgData name="Eefje Emmaneel-van Woerkom" userId="5ba0c12f-243c-4ceb-b82f-8e60d40f9fb5" providerId="ADAL" clId="{4B5F8EB6-703C-4DEE-A2B1-9618D2DACD87}" dt="2024-01-15T14:33:27.378" v="1253" actId="478"/>
          <ac:spMkLst>
            <pc:docMk/>
            <pc:sldMk cId="2181377030" sldId="3730"/>
            <ac:spMk id="37" creationId="{9D434792-82FE-F862-958E-D746EA0A8A49}"/>
          </ac:spMkLst>
        </pc:spChg>
        <pc:spChg chg="del">
          <ac:chgData name="Eefje Emmaneel-van Woerkom" userId="5ba0c12f-243c-4ceb-b82f-8e60d40f9fb5" providerId="ADAL" clId="{4B5F8EB6-703C-4DEE-A2B1-9618D2DACD87}" dt="2024-01-15T14:33:27.378" v="1253" actId="478"/>
          <ac:spMkLst>
            <pc:docMk/>
            <pc:sldMk cId="2181377030" sldId="3730"/>
            <ac:spMk id="38" creationId="{95BF1D6E-683A-C094-82EA-5AAA3ABACC2A}"/>
          </ac:spMkLst>
        </pc:spChg>
        <pc:spChg chg="add mod">
          <ac:chgData name="Eefje Emmaneel-van Woerkom" userId="5ba0c12f-243c-4ceb-b82f-8e60d40f9fb5" providerId="ADAL" clId="{4B5F8EB6-703C-4DEE-A2B1-9618D2DACD87}" dt="2024-01-15T14:34:29.449" v="1260" actId="207"/>
          <ac:spMkLst>
            <pc:docMk/>
            <pc:sldMk cId="2181377030" sldId="3730"/>
            <ac:spMk id="39" creationId="{FE7AF0C6-3CAD-7159-4A2D-988FF27D6701}"/>
          </ac:spMkLst>
        </pc:spChg>
        <pc:spChg chg="add mod">
          <ac:chgData name="Eefje Emmaneel-van Woerkom" userId="5ba0c12f-243c-4ceb-b82f-8e60d40f9fb5" providerId="ADAL" clId="{4B5F8EB6-703C-4DEE-A2B1-9618D2DACD87}" dt="2024-01-15T14:34:29.449" v="1260" actId="207"/>
          <ac:spMkLst>
            <pc:docMk/>
            <pc:sldMk cId="2181377030" sldId="3730"/>
            <ac:spMk id="40" creationId="{07532700-C0CB-9E90-3CC9-44B47139A3D7}"/>
          </ac:spMkLst>
        </pc:spChg>
        <pc:spChg chg="add mod">
          <ac:chgData name="Eefje Emmaneel-van Woerkom" userId="5ba0c12f-243c-4ceb-b82f-8e60d40f9fb5" providerId="ADAL" clId="{4B5F8EB6-703C-4DEE-A2B1-9618D2DACD87}" dt="2024-01-15T14:34:29.449" v="1260" actId="207"/>
          <ac:spMkLst>
            <pc:docMk/>
            <pc:sldMk cId="2181377030" sldId="3730"/>
            <ac:spMk id="41" creationId="{9C8E95E0-573E-32E4-F8D4-E775E9342775}"/>
          </ac:spMkLst>
        </pc:spChg>
        <pc:spChg chg="add mod">
          <ac:chgData name="Eefje Emmaneel-van Woerkom" userId="5ba0c12f-243c-4ceb-b82f-8e60d40f9fb5" providerId="ADAL" clId="{4B5F8EB6-703C-4DEE-A2B1-9618D2DACD87}" dt="2024-01-15T14:34:29.449" v="1260" actId="207"/>
          <ac:spMkLst>
            <pc:docMk/>
            <pc:sldMk cId="2181377030" sldId="3730"/>
            <ac:spMk id="42" creationId="{E8EA67A2-6EA0-FA4E-217C-7B83851B8A20}"/>
          </ac:spMkLst>
        </pc:spChg>
        <pc:spChg chg="add mod">
          <ac:chgData name="Eefje Emmaneel-van Woerkom" userId="5ba0c12f-243c-4ceb-b82f-8e60d40f9fb5" providerId="ADAL" clId="{4B5F8EB6-703C-4DEE-A2B1-9618D2DACD87}" dt="2024-01-15T14:33:52.380" v="1258" actId="255"/>
          <ac:spMkLst>
            <pc:docMk/>
            <pc:sldMk cId="2181377030" sldId="3730"/>
            <ac:spMk id="43" creationId="{D7ECDA39-B27E-8391-C23B-98B9E968643D}"/>
          </ac:spMkLst>
        </pc:spChg>
        <pc:spChg chg="add mod">
          <ac:chgData name="Eefje Emmaneel-van Woerkom" userId="5ba0c12f-243c-4ceb-b82f-8e60d40f9fb5" providerId="ADAL" clId="{4B5F8EB6-703C-4DEE-A2B1-9618D2DACD87}" dt="2024-01-15T14:33:52.380" v="1258" actId="255"/>
          <ac:spMkLst>
            <pc:docMk/>
            <pc:sldMk cId="2181377030" sldId="3730"/>
            <ac:spMk id="44" creationId="{4A0E9A0B-AB91-7116-E731-AB770334BE5A}"/>
          </ac:spMkLst>
        </pc:spChg>
        <pc:spChg chg="add mod">
          <ac:chgData name="Eefje Emmaneel-van Woerkom" userId="5ba0c12f-243c-4ceb-b82f-8e60d40f9fb5" providerId="ADAL" clId="{4B5F8EB6-703C-4DEE-A2B1-9618D2DACD87}" dt="2024-01-15T14:33:52.380" v="1258" actId="255"/>
          <ac:spMkLst>
            <pc:docMk/>
            <pc:sldMk cId="2181377030" sldId="3730"/>
            <ac:spMk id="45" creationId="{BD9B911F-324F-4B0F-3704-99D1702A350E}"/>
          </ac:spMkLst>
        </pc:spChg>
        <pc:spChg chg="add mod">
          <ac:chgData name="Eefje Emmaneel-van Woerkom" userId="5ba0c12f-243c-4ceb-b82f-8e60d40f9fb5" providerId="ADAL" clId="{4B5F8EB6-703C-4DEE-A2B1-9618D2DACD87}" dt="2024-01-15T14:33:52.380" v="1258" actId="255"/>
          <ac:spMkLst>
            <pc:docMk/>
            <pc:sldMk cId="2181377030" sldId="3730"/>
            <ac:spMk id="46" creationId="{B6071D73-D2C8-CB39-6EE6-2EDAAA9C817B}"/>
          </ac:spMkLst>
        </pc:spChg>
        <pc:spChg chg="add mod">
          <ac:chgData name="Eefje Emmaneel-van Woerkom" userId="5ba0c12f-243c-4ceb-b82f-8e60d40f9fb5" providerId="ADAL" clId="{4B5F8EB6-703C-4DEE-A2B1-9618D2DACD87}" dt="2024-01-15T14:34:29.449" v="1260" actId="207"/>
          <ac:spMkLst>
            <pc:docMk/>
            <pc:sldMk cId="2181377030" sldId="3730"/>
            <ac:spMk id="47" creationId="{2C61A4FA-905F-E52B-5DB2-34361DE23ABC}"/>
          </ac:spMkLst>
        </pc:spChg>
        <pc:spChg chg="add mod">
          <ac:chgData name="Eefje Emmaneel-van Woerkom" userId="5ba0c12f-243c-4ceb-b82f-8e60d40f9fb5" providerId="ADAL" clId="{4B5F8EB6-703C-4DEE-A2B1-9618D2DACD87}" dt="2024-01-15T14:33:52.380" v="1258" actId="255"/>
          <ac:spMkLst>
            <pc:docMk/>
            <pc:sldMk cId="2181377030" sldId="3730"/>
            <ac:spMk id="48" creationId="{4A698848-8F13-539D-909C-2493A545A388}"/>
          </ac:spMkLst>
        </pc:spChg>
        <pc:spChg chg="add mod">
          <ac:chgData name="Eefje Emmaneel-van Woerkom" userId="5ba0c12f-243c-4ceb-b82f-8e60d40f9fb5" providerId="ADAL" clId="{4B5F8EB6-703C-4DEE-A2B1-9618D2DACD87}" dt="2024-01-15T14:33:52.380" v="1258" actId="255"/>
          <ac:spMkLst>
            <pc:docMk/>
            <pc:sldMk cId="2181377030" sldId="3730"/>
            <ac:spMk id="49" creationId="{943AFC91-1736-C603-A419-F928D511BA97}"/>
          </ac:spMkLst>
        </pc:spChg>
        <pc:spChg chg="del">
          <ac:chgData name="Eefje Emmaneel-van Woerkom" userId="5ba0c12f-243c-4ceb-b82f-8e60d40f9fb5" providerId="ADAL" clId="{4B5F8EB6-703C-4DEE-A2B1-9618D2DACD87}" dt="2024-01-15T14:33:27.378" v="1253" actId="478"/>
          <ac:spMkLst>
            <pc:docMk/>
            <pc:sldMk cId="2181377030" sldId="3730"/>
            <ac:spMk id="50" creationId="{1E14DC55-332F-F82A-BFB7-FA37E93323B7}"/>
          </ac:spMkLst>
        </pc:spChg>
        <pc:spChg chg="del">
          <ac:chgData name="Eefje Emmaneel-van Woerkom" userId="5ba0c12f-243c-4ceb-b82f-8e60d40f9fb5" providerId="ADAL" clId="{4B5F8EB6-703C-4DEE-A2B1-9618D2DACD87}" dt="2024-01-15T14:33:27.378" v="1253" actId="478"/>
          <ac:spMkLst>
            <pc:docMk/>
            <pc:sldMk cId="2181377030" sldId="3730"/>
            <ac:spMk id="51" creationId="{B381C4EA-2703-014F-88BA-3549DB806978}"/>
          </ac:spMkLst>
        </pc:spChg>
        <pc:spChg chg="add mod">
          <ac:chgData name="Eefje Emmaneel-van Woerkom" userId="5ba0c12f-243c-4ceb-b82f-8e60d40f9fb5" providerId="ADAL" clId="{4B5F8EB6-703C-4DEE-A2B1-9618D2DACD87}" dt="2024-01-15T14:34:29.449" v="1260" actId="207"/>
          <ac:spMkLst>
            <pc:docMk/>
            <pc:sldMk cId="2181377030" sldId="3730"/>
            <ac:spMk id="52" creationId="{5CDD4E17-5570-F5A0-7A75-A643DBA815B0}"/>
          </ac:spMkLst>
        </pc:spChg>
        <pc:spChg chg="del">
          <ac:chgData name="Eefje Emmaneel-van Woerkom" userId="5ba0c12f-243c-4ceb-b82f-8e60d40f9fb5" providerId="ADAL" clId="{4B5F8EB6-703C-4DEE-A2B1-9618D2DACD87}" dt="2024-01-15T14:33:27.378" v="1253" actId="478"/>
          <ac:spMkLst>
            <pc:docMk/>
            <pc:sldMk cId="2181377030" sldId="3730"/>
            <ac:spMk id="54" creationId="{2777242F-FD29-8E09-89A2-F092C330405F}"/>
          </ac:spMkLst>
        </pc:spChg>
        <pc:spChg chg="del">
          <ac:chgData name="Eefje Emmaneel-van Woerkom" userId="5ba0c12f-243c-4ceb-b82f-8e60d40f9fb5" providerId="ADAL" clId="{4B5F8EB6-703C-4DEE-A2B1-9618D2DACD87}" dt="2024-01-15T14:33:27.378" v="1253" actId="478"/>
          <ac:spMkLst>
            <pc:docMk/>
            <pc:sldMk cId="2181377030" sldId="3730"/>
            <ac:spMk id="55" creationId="{2E309001-78EC-2390-471C-AA02F499B668}"/>
          </ac:spMkLst>
        </pc:spChg>
        <pc:spChg chg="del">
          <ac:chgData name="Eefje Emmaneel-van Woerkom" userId="5ba0c12f-243c-4ceb-b82f-8e60d40f9fb5" providerId="ADAL" clId="{4B5F8EB6-703C-4DEE-A2B1-9618D2DACD87}" dt="2024-01-15T14:33:27.378" v="1253" actId="478"/>
          <ac:spMkLst>
            <pc:docMk/>
            <pc:sldMk cId="2181377030" sldId="3730"/>
            <ac:spMk id="57" creationId="{1915EC92-ACE8-9F10-C650-B6ADC0D166B9}"/>
          </ac:spMkLst>
        </pc:spChg>
        <pc:spChg chg="del">
          <ac:chgData name="Eefje Emmaneel-van Woerkom" userId="5ba0c12f-243c-4ceb-b82f-8e60d40f9fb5" providerId="ADAL" clId="{4B5F8EB6-703C-4DEE-A2B1-9618D2DACD87}" dt="2024-01-15T14:33:27.378" v="1253" actId="478"/>
          <ac:spMkLst>
            <pc:docMk/>
            <pc:sldMk cId="2181377030" sldId="3730"/>
            <ac:spMk id="58" creationId="{F78FBFED-A481-C0B8-3A66-CFEE64412EBC}"/>
          </ac:spMkLst>
        </pc:spChg>
        <pc:spChg chg="del">
          <ac:chgData name="Eefje Emmaneel-van Woerkom" userId="5ba0c12f-243c-4ceb-b82f-8e60d40f9fb5" providerId="ADAL" clId="{4B5F8EB6-703C-4DEE-A2B1-9618D2DACD87}" dt="2024-01-15T14:33:27.378" v="1253" actId="478"/>
          <ac:spMkLst>
            <pc:docMk/>
            <pc:sldMk cId="2181377030" sldId="3730"/>
            <ac:spMk id="62" creationId="{3B2925E5-0BB0-7852-C108-94A147F22B1A}"/>
          </ac:spMkLst>
        </pc:spChg>
        <pc:spChg chg="del">
          <ac:chgData name="Eefje Emmaneel-van Woerkom" userId="5ba0c12f-243c-4ceb-b82f-8e60d40f9fb5" providerId="ADAL" clId="{4B5F8EB6-703C-4DEE-A2B1-9618D2DACD87}" dt="2024-01-15T14:33:27.378" v="1253" actId="478"/>
          <ac:spMkLst>
            <pc:docMk/>
            <pc:sldMk cId="2181377030" sldId="3730"/>
            <ac:spMk id="63" creationId="{89B3DC76-B49C-3F0E-5C1B-72FBC9400F21}"/>
          </ac:spMkLst>
        </pc:spChg>
        <pc:spChg chg="mod">
          <ac:chgData name="Eefje Emmaneel-van Woerkom" userId="5ba0c12f-243c-4ceb-b82f-8e60d40f9fb5" providerId="ADAL" clId="{4B5F8EB6-703C-4DEE-A2B1-9618D2DACD87}" dt="2024-01-15T14:33:22.903" v="1252" actId="20577"/>
          <ac:spMkLst>
            <pc:docMk/>
            <pc:sldMk cId="2181377030" sldId="3730"/>
            <ac:spMk id="200" creationId="{00000000-0000-0000-0000-000000000000}"/>
          </ac:spMkLst>
        </pc:spChg>
        <pc:spChg chg="del">
          <ac:chgData name="Eefje Emmaneel-van Woerkom" userId="5ba0c12f-243c-4ceb-b82f-8e60d40f9fb5" providerId="ADAL" clId="{4B5F8EB6-703C-4DEE-A2B1-9618D2DACD87}" dt="2024-01-15T14:33:27.378" v="1253" actId="478"/>
          <ac:spMkLst>
            <pc:docMk/>
            <pc:sldMk cId="2181377030" sldId="3730"/>
            <ac:spMk id="14336" creationId="{F13A06F1-C898-A5AB-27F8-C643F6EDB3FB}"/>
          </ac:spMkLst>
        </pc:spChg>
        <pc:spChg chg="del">
          <ac:chgData name="Eefje Emmaneel-van Woerkom" userId="5ba0c12f-243c-4ceb-b82f-8e60d40f9fb5" providerId="ADAL" clId="{4B5F8EB6-703C-4DEE-A2B1-9618D2DACD87}" dt="2024-01-15T14:33:27.378" v="1253" actId="478"/>
          <ac:spMkLst>
            <pc:docMk/>
            <pc:sldMk cId="2181377030" sldId="3730"/>
            <ac:spMk id="14337" creationId="{79E9C71A-68A3-086E-913B-6328C664F1E2}"/>
          </ac:spMkLst>
        </pc:spChg>
        <pc:picChg chg="add mod">
          <ac:chgData name="Eefje Emmaneel-van Woerkom" userId="5ba0c12f-243c-4ceb-b82f-8e60d40f9fb5" providerId="ADAL" clId="{4B5F8EB6-703C-4DEE-A2B1-9618D2DACD87}" dt="2024-01-15T14:33:47.240" v="1256" actId="1076"/>
          <ac:picMkLst>
            <pc:docMk/>
            <pc:sldMk cId="2181377030" sldId="3730"/>
            <ac:picMk id="5" creationId="{DB2AF633-40F6-8F52-7E2C-AFC3E7909F72}"/>
          </ac:picMkLst>
        </pc:picChg>
        <pc:picChg chg="del">
          <ac:chgData name="Eefje Emmaneel-van Woerkom" userId="5ba0c12f-243c-4ceb-b82f-8e60d40f9fb5" providerId="ADAL" clId="{4B5F8EB6-703C-4DEE-A2B1-9618D2DACD87}" dt="2024-01-15T14:33:27.378" v="1253" actId="478"/>
          <ac:picMkLst>
            <pc:docMk/>
            <pc:sldMk cId="2181377030" sldId="3730"/>
            <ac:picMk id="7" creationId="{C9E621F2-A670-6BBB-9236-84AC9C680A32}"/>
          </ac:picMkLst>
        </pc:picChg>
      </pc:sldChg>
      <pc:sldChg chg="addSp delSp modSp add mod">
        <pc:chgData name="Eefje Emmaneel-van Woerkom" userId="5ba0c12f-243c-4ceb-b82f-8e60d40f9fb5" providerId="ADAL" clId="{4B5F8EB6-703C-4DEE-A2B1-9618D2DACD87}" dt="2024-01-15T14:36:55.970" v="1346" actId="1076"/>
        <pc:sldMkLst>
          <pc:docMk/>
          <pc:sldMk cId="1564421291" sldId="3731"/>
        </pc:sldMkLst>
        <pc:spChg chg="del">
          <ac:chgData name="Eefje Emmaneel-van Woerkom" userId="5ba0c12f-243c-4ceb-b82f-8e60d40f9fb5" providerId="ADAL" clId="{4B5F8EB6-703C-4DEE-A2B1-9618D2DACD87}" dt="2024-01-15T14:35:01.892" v="1296" actId="478"/>
          <ac:spMkLst>
            <pc:docMk/>
            <pc:sldMk cId="1564421291" sldId="3731"/>
            <ac:spMk id="3" creationId="{7C770894-D24E-C5E1-89E6-84F539311E31}"/>
          </ac:spMkLst>
        </pc:spChg>
        <pc:spChg chg="del">
          <ac:chgData name="Eefje Emmaneel-van Woerkom" userId="5ba0c12f-243c-4ceb-b82f-8e60d40f9fb5" providerId="ADAL" clId="{4B5F8EB6-703C-4DEE-A2B1-9618D2DACD87}" dt="2024-01-15T14:35:01.892" v="1296" actId="478"/>
          <ac:spMkLst>
            <pc:docMk/>
            <pc:sldMk cId="1564421291" sldId="3731"/>
            <ac:spMk id="4" creationId="{FC0A5C93-650E-412C-F5E9-2B6993D69DD2}"/>
          </ac:spMkLst>
        </pc:spChg>
        <pc:spChg chg="del">
          <ac:chgData name="Eefje Emmaneel-van Woerkom" userId="5ba0c12f-243c-4ceb-b82f-8e60d40f9fb5" providerId="ADAL" clId="{4B5F8EB6-703C-4DEE-A2B1-9618D2DACD87}" dt="2024-01-15T14:35:01.892" v="1296" actId="478"/>
          <ac:spMkLst>
            <pc:docMk/>
            <pc:sldMk cId="1564421291" sldId="3731"/>
            <ac:spMk id="6" creationId="{D27ABD8F-21FE-2CC0-1B09-67079E5ADBC5}"/>
          </ac:spMkLst>
        </pc:spChg>
        <pc:spChg chg="del">
          <ac:chgData name="Eefje Emmaneel-van Woerkom" userId="5ba0c12f-243c-4ceb-b82f-8e60d40f9fb5" providerId="ADAL" clId="{4B5F8EB6-703C-4DEE-A2B1-9618D2DACD87}" dt="2024-01-15T14:35:01.892" v="1296" actId="478"/>
          <ac:spMkLst>
            <pc:docMk/>
            <pc:sldMk cId="1564421291" sldId="3731"/>
            <ac:spMk id="8" creationId="{7FBB47A7-64EA-6EE5-7E48-E7C25339943B}"/>
          </ac:spMkLst>
        </pc:spChg>
        <pc:spChg chg="del">
          <ac:chgData name="Eefje Emmaneel-van Woerkom" userId="5ba0c12f-243c-4ceb-b82f-8e60d40f9fb5" providerId="ADAL" clId="{4B5F8EB6-703C-4DEE-A2B1-9618D2DACD87}" dt="2024-01-15T14:35:01.892" v="1296" actId="478"/>
          <ac:spMkLst>
            <pc:docMk/>
            <pc:sldMk cId="1564421291" sldId="3731"/>
            <ac:spMk id="9" creationId="{CD6283B9-865D-EDED-FF9E-47F6E97E54AC}"/>
          </ac:spMkLst>
        </pc:spChg>
        <pc:spChg chg="del">
          <ac:chgData name="Eefje Emmaneel-van Woerkom" userId="5ba0c12f-243c-4ceb-b82f-8e60d40f9fb5" providerId="ADAL" clId="{4B5F8EB6-703C-4DEE-A2B1-9618D2DACD87}" dt="2024-01-15T14:35:01.892" v="1296" actId="478"/>
          <ac:spMkLst>
            <pc:docMk/>
            <pc:sldMk cId="1564421291" sldId="3731"/>
            <ac:spMk id="10" creationId="{A827F268-07EE-A3AB-C2DD-31E284E6ADC8}"/>
          </ac:spMkLst>
        </pc:spChg>
        <pc:spChg chg="del">
          <ac:chgData name="Eefje Emmaneel-van Woerkom" userId="5ba0c12f-243c-4ceb-b82f-8e60d40f9fb5" providerId="ADAL" clId="{4B5F8EB6-703C-4DEE-A2B1-9618D2DACD87}" dt="2024-01-15T14:35:01.892" v="1296" actId="478"/>
          <ac:spMkLst>
            <pc:docMk/>
            <pc:sldMk cId="1564421291" sldId="3731"/>
            <ac:spMk id="11" creationId="{B996F3CD-E151-0550-3B1C-0FDACC7D2CD6}"/>
          </ac:spMkLst>
        </pc:spChg>
        <pc:spChg chg="del">
          <ac:chgData name="Eefje Emmaneel-van Woerkom" userId="5ba0c12f-243c-4ceb-b82f-8e60d40f9fb5" providerId="ADAL" clId="{4B5F8EB6-703C-4DEE-A2B1-9618D2DACD87}" dt="2024-01-15T14:35:01.892" v="1296" actId="478"/>
          <ac:spMkLst>
            <pc:docMk/>
            <pc:sldMk cId="1564421291" sldId="3731"/>
            <ac:spMk id="12" creationId="{AB27EC1E-7309-C471-6C1B-535183453EC2}"/>
          </ac:spMkLst>
        </pc:spChg>
        <pc:spChg chg="del">
          <ac:chgData name="Eefje Emmaneel-van Woerkom" userId="5ba0c12f-243c-4ceb-b82f-8e60d40f9fb5" providerId="ADAL" clId="{4B5F8EB6-703C-4DEE-A2B1-9618D2DACD87}" dt="2024-01-15T14:35:01.892" v="1296" actId="478"/>
          <ac:spMkLst>
            <pc:docMk/>
            <pc:sldMk cId="1564421291" sldId="3731"/>
            <ac:spMk id="13" creationId="{A40231A0-7B90-DFB3-4FFA-115AE3A4FF0E}"/>
          </ac:spMkLst>
        </pc:spChg>
        <pc:spChg chg="add mod">
          <ac:chgData name="Eefje Emmaneel-van Woerkom" userId="5ba0c12f-243c-4ceb-b82f-8e60d40f9fb5" providerId="ADAL" clId="{4B5F8EB6-703C-4DEE-A2B1-9618D2DACD87}" dt="2024-01-15T14:36:48.421" v="1344" actId="1076"/>
          <ac:spMkLst>
            <pc:docMk/>
            <pc:sldMk cId="1564421291" sldId="3731"/>
            <ac:spMk id="14" creationId="{064F47A3-6365-5F84-E4AA-BDB7262EF338}"/>
          </ac:spMkLst>
        </pc:spChg>
        <pc:spChg chg="del">
          <ac:chgData name="Eefje Emmaneel-van Woerkom" userId="5ba0c12f-243c-4ceb-b82f-8e60d40f9fb5" providerId="ADAL" clId="{4B5F8EB6-703C-4DEE-A2B1-9618D2DACD87}" dt="2024-01-15T14:35:01.892" v="1296" actId="478"/>
          <ac:spMkLst>
            <pc:docMk/>
            <pc:sldMk cId="1564421291" sldId="3731"/>
            <ac:spMk id="15" creationId="{95E73EF5-C721-6CCC-92D7-588D6CF66E26}"/>
          </ac:spMkLst>
        </pc:spChg>
        <pc:spChg chg="del">
          <ac:chgData name="Eefje Emmaneel-van Woerkom" userId="5ba0c12f-243c-4ceb-b82f-8e60d40f9fb5" providerId="ADAL" clId="{4B5F8EB6-703C-4DEE-A2B1-9618D2DACD87}" dt="2024-01-15T14:35:01.892" v="1296" actId="478"/>
          <ac:spMkLst>
            <pc:docMk/>
            <pc:sldMk cId="1564421291" sldId="3731"/>
            <ac:spMk id="16" creationId="{AED6EDB9-B661-2CD2-747B-761CA195A023}"/>
          </ac:spMkLst>
        </pc:spChg>
        <pc:spChg chg="del">
          <ac:chgData name="Eefje Emmaneel-van Woerkom" userId="5ba0c12f-243c-4ceb-b82f-8e60d40f9fb5" providerId="ADAL" clId="{4B5F8EB6-703C-4DEE-A2B1-9618D2DACD87}" dt="2024-01-15T14:35:01.892" v="1296" actId="478"/>
          <ac:spMkLst>
            <pc:docMk/>
            <pc:sldMk cId="1564421291" sldId="3731"/>
            <ac:spMk id="17" creationId="{C61A15AA-2BCD-C254-CEED-D0349625AC1C}"/>
          </ac:spMkLst>
        </pc:spChg>
        <pc:spChg chg="del">
          <ac:chgData name="Eefje Emmaneel-van Woerkom" userId="5ba0c12f-243c-4ceb-b82f-8e60d40f9fb5" providerId="ADAL" clId="{4B5F8EB6-703C-4DEE-A2B1-9618D2DACD87}" dt="2024-01-15T14:35:01.892" v="1296" actId="478"/>
          <ac:spMkLst>
            <pc:docMk/>
            <pc:sldMk cId="1564421291" sldId="3731"/>
            <ac:spMk id="18" creationId="{D2A19962-0503-A8E4-9066-B6682543420E}"/>
          </ac:spMkLst>
        </pc:spChg>
        <pc:spChg chg="add mod">
          <ac:chgData name="Eefje Emmaneel-van Woerkom" userId="5ba0c12f-243c-4ceb-b82f-8e60d40f9fb5" providerId="ADAL" clId="{4B5F8EB6-703C-4DEE-A2B1-9618D2DACD87}" dt="2024-01-15T14:36:51.288" v="1345" actId="1076"/>
          <ac:spMkLst>
            <pc:docMk/>
            <pc:sldMk cId="1564421291" sldId="3731"/>
            <ac:spMk id="19" creationId="{6ECB5657-45F5-8895-DD58-372A59C7EAF6}"/>
          </ac:spMkLst>
        </pc:spChg>
        <pc:spChg chg="del">
          <ac:chgData name="Eefje Emmaneel-van Woerkom" userId="5ba0c12f-243c-4ceb-b82f-8e60d40f9fb5" providerId="ADAL" clId="{4B5F8EB6-703C-4DEE-A2B1-9618D2DACD87}" dt="2024-01-15T14:35:01.892" v="1296" actId="478"/>
          <ac:spMkLst>
            <pc:docMk/>
            <pc:sldMk cId="1564421291" sldId="3731"/>
            <ac:spMk id="20" creationId="{8ADDAE5D-442D-975D-EAFA-2B13764FBC9F}"/>
          </ac:spMkLst>
        </pc:spChg>
        <pc:spChg chg="del">
          <ac:chgData name="Eefje Emmaneel-van Woerkom" userId="5ba0c12f-243c-4ceb-b82f-8e60d40f9fb5" providerId="ADAL" clId="{4B5F8EB6-703C-4DEE-A2B1-9618D2DACD87}" dt="2024-01-15T14:35:01.892" v="1296" actId="478"/>
          <ac:spMkLst>
            <pc:docMk/>
            <pc:sldMk cId="1564421291" sldId="3731"/>
            <ac:spMk id="21" creationId="{07696F5E-0A5F-46D3-0343-ADAD099C87DC}"/>
          </ac:spMkLst>
        </pc:spChg>
        <pc:spChg chg="del">
          <ac:chgData name="Eefje Emmaneel-van Woerkom" userId="5ba0c12f-243c-4ceb-b82f-8e60d40f9fb5" providerId="ADAL" clId="{4B5F8EB6-703C-4DEE-A2B1-9618D2DACD87}" dt="2024-01-15T14:35:01.892" v="1296" actId="478"/>
          <ac:spMkLst>
            <pc:docMk/>
            <pc:sldMk cId="1564421291" sldId="3731"/>
            <ac:spMk id="22" creationId="{7EB253AF-3336-6601-C4A3-50597348886C}"/>
          </ac:spMkLst>
        </pc:spChg>
        <pc:spChg chg="del">
          <ac:chgData name="Eefje Emmaneel-van Woerkom" userId="5ba0c12f-243c-4ceb-b82f-8e60d40f9fb5" providerId="ADAL" clId="{4B5F8EB6-703C-4DEE-A2B1-9618D2DACD87}" dt="2024-01-15T14:35:01.892" v="1296" actId="478"/>
          <ac:spMkLst>
            <pc:docMk/>
            <pc:sldMk cId="1564421291" sldId="3731"/>
            <ac:spMk id="23" creationId="{61EA118D-9278-B3FA-8605-EC9B48C3FD32}"/>
          </ac:spMkLst>
        </pc:spChg>
        <pc:spChg chg="del">
          <ac:chgData name="Eefje Emmaneel-van Woerkom" userId="5ba0c12f-243c-4ceb-b82f-8e60d40f9fb5" providerId="ADAL" clId="{4B5F8EB6-703C-4DEE-A2B1-9618D2DACD87}" dt="2024-01-15T14:35:01.892" v="1296" actId="478"/>
          <ac:spMkLst>
            <pc:docMk/>
            <pc:sldMk cId="1564421291" sldId="3731"/>
            <ac:spMk id="24" creationId="{74E818EF-829D-A8D7-ECA5-EDC3FD884E73}"/>
          </ac:spMkLst>
        </pc:spChg>
        <pc:spChg chg="del">
          <ac:chgData name="Eefje Emmaneel-van Woerkom" userId="5ba0c12f-243c-4ceb-b82f-8e60d40f9fb5" providerId="ADAL" clId="{4B5F8EB6-703C-4DEE-A2B1-9618D2DACD87}" dt="2024-01-15T14:35:01.892" v="1296" actId="478"/>
          <ac:spMkLst>
            <pc:docMk/>
            <pc:sldMk cId="1564421291" sldId="3731"/>
            <ac:spMk id="25" creationId="{BE83D63A-9BB1-38CD-55F2-ACA0CC680837}"/>
          </ac:spMkLst>
        </pc:spChg>
        <pc:spChg chg="add mod">
          <ac:chgData name="Eefje Emmaneel-van Woerkom" userId="5ba0c12f-243c-4ceb-b82f-8e60d40f9fb5" providerId="ADAL" clId="{4B5F8EB6-703C-4DEE-A2B1-9618D2DACD87}" dt="2024-01-15T14:35:32.132" v="1301" actId="255"/>
          <ac:spMkLst>
            <pc:docMk/>
            <pc:sldMk cId="1564421291" sldId="3731"/>
            <ac:spMk id="26" creationId="{E221493C-E85B-D810-8905-346FEB6B23B6}"/>
          </ac:spMkLst>
        </pc:spChg>
        <pc:spChg chg="add mod">
          <ac:chgData name="Eefje Emmaneel-van Woerkom" userId="5ba0c12f-243c-4ceb-b82f-8e60d40f9fb5" providerId="ADAL" clId="{4B5F8EB6-703C-4DEE-A2B1-9618D2DACD87}" dt="2024-01-15T14:35:32.132" v="1301" actId="255"/>
          <ac:spMkLst>
            <pc:docMk/>
            <pc:sldMk cId="1564421291" sldId="3731"/>
            <ac:spMk id="27" creationId="{B8EE9281-9BC7-D9C0-C5A9-BB3921BC8E9C}"/>
          </ac:spMkLst>
        </pc:spChg>
        <pc:spChg chg="del">
          <ac:chgData name="Eefje Emmaneel-van Woerkom" userId="5ba0c12f-243c-4ceb-b82f-8e60d40f9fb5" providerId="ADAL" clId="{4B5F8EB6-703C-4DEE-A2B1-9618D2DACD87}" dt="2024-01-15T14:35:01.892" v="1296" actId="478"/>
          <ac:spMkLst>
            <pc:docMk/>
            <pc:sldMk cId="1564421291" sldId="3731"/>
            <ac:spMk id="28" creationId="{58FB1452-301E-6EE2-189E-3D2B4755BE8E}"/>
          </ac:spMkLst>
        </pc:spChg>
        <pc:spChg chg="del">
          <ac:chgData name="Eefje Emmaneel-van Woerkom" userId="5ba0c12f-243c-4ceb-b82f-8e60d40f9fb5" providerId="ADAL" clId="{4B5F8EB6-703C-4DEE-A2B1-9618D2DACD87}" dt="2024-01-15T14:35:01.892" v="1296" actId="478"/>
          <ac:spMkLst>
            <pc:docMk/>
            <pc:sldMk cId="1564421291" sldId="3731"/>
            <ac:spMk id="29" creationId="{DFB7DEFD-3FEA-E439-A073-CF1517A7A3AC}"/>
          </ac:spMkLst>
        </pc:spChg>
        <pc:spChg chg="del">
          <ac:chgData name="Eefje Emmaneel-van Woerkom" userId="5ba0c12f-243c-4ceb-b82f-8e60d40f9fb5" providerId="ADAL" clId="{4B5F8EB6-703C-4DEE-A2B1-9618D2DACD87}" dt="2024-01-15T14:35:01.892" v="1296" actId="478"/>
          <ac:spMkLst>
            <pc:docMk/>
            <pc:sldMk cId="1564421291" sldId="3731"/>
            <ac:spMk id="30" creationId="{C91795F7-ABAF-D8EF-67B6-882011B80D9C}"/>
          </ac:spMkLst>
        </pc:spChg>
        <pc:spChg chg="del">
          <ac:chgData name="Eefje Emmaneel-van Woerkom" userId="5ba0c12f-243c-4ceb-b82f-8e60d40f9fb5" providerId="ADAL" clId="{4B5F8EB6-703C-4DEE-A2B1-9618D2DACD87}" dt="2024-01-15T14:35:01.892" v="1296" actId="478"/>
          <ac:spMkLst>
            <pc:docMk/>
            <pc:sldMk cId="1564421291" sldId="3731"/>
            <ac:spMk id="31" creationId="{D3C69E9D-274B-122C-647B-25BC1CD3B832}"/>
          </ac:spMkLst>
        </pc:spChg>
        <pc:spChg chg="del">
          <ac:chgData name="Eefje Emmaneel-van Woerkom" userId="5ba0c12f-243c-4ceb-b82f-8e60d40f9fb5" providerId="ADAL" clId="{4B5F8EB6-703C-4DEE-A2B1-9618D2DACD87}" dt="2024-01-15T14:35:01.892" v="1296" actId="478"/>
          <ac:spMkLst>
            <pc:docMk/>
            <pc:sldMk cId="1564421291" sldId="3731"/>
            <ac:spMk id="32" creationId="{8EA18475-34B3-493D-5F9A-C160C5B29F65}"/>
          </ac:spMkLst>
        </pc:spChg>
        <pc:spChg chg="del">
          <ac:chgData name="Eefje Emmaneel-van Woerkom" userId="5ba0c12f-243c-4ceb-b82f-8e60d40f9fb5" providerId="ADAL" clId="{4B5F8EB6-703C-4DEE-A2B1-9618D2DACD87}" dt="2024-01-15T14:35:01.892" v="1296" actId="478"/>
          <ac:spMkLst>
            <pc:docMk/>
            <pc:sldMk cId="1564421291" sldId="3731"/>
            <ac:spMk id="33" creationId="{473C3162-0F8B-C1C7-64CE-4947F45321C3}"/>
          </ac:spMkLst>
        </pc:spChg>
        <pc:spChg chg="add mod">
          <ac:chgData name="Eefje Emmaneel-van Woerkom" userId="5ba0c12f-243c-4ceb-b82f-8e60d40f9fb5" providerId="ADAL" clId="{4B5F8EB6-703C-4DEE-A2B1-9618D2DACD87}" dt="2024-01-15T14:35:32.132" v="1301" actId="255"/>
          <ac:spMkLst>
            <pc:docMk/>
            <pc:sldMk cId="1564421291" sldId="3731"/>
            <ac:spMk id="34" creationId="{BF782F78-661A-D8BF-8265-F390A50647FE}"/>
          </ac:spMkLst>
        </pc:spChg>
        <pc:spChg chg="add mod">
          <ac:chgData name="Eefje Emmaneel-van Woerkom" userId="5ba0c12f-243c-4ceb-b82f-8e60d40f9fb5" providerId="ADAL" clId="{4B5F8EB6-703C-4DEE-A2B1-9618D2DACD87}" dt="2024-01-15T14:35:32.132" v="1301" actId="255"/>
          <ac:spMkLst>
            <pc:docMk/>
            <pc:sldMk cId="1564421291" sldId="3731"/>
            <ac:spMk id="35" creationId="{91038DB1-F05C-27F3-1FA1-83B48C9678FF}"/>
          </ac:spMkLst>
        </pc:spChg>
        <pc:spChg chg="add mod">
          <ac:chgData name="Eefje Emmaneel-van Woerkom" userId="5ba0c12f-243c-4ceb-b82f-8e60d40f9fb5" providerId="ADAL" clId="{4B5F8EB6-703C-4DEE-A2B1-9618D2DACD87}" dt="2024-01-15T14:35:32.132" v="1301" actId="255"/>
          <ac:spMkLst>
            <pc:docMk/>
            <pc:sldMk cId="1564421291" sldId="3731"/>
            <ac:spMk id="36" creationId="{B4E3015C-33CE-4122-1465-6CC5A7318D8E}"/>
          </ac:spMkLst>
        </pc:spChg>
        <pc:spChg chg="add mod">
          <ac:chgData name="Eefje Emmaneel-van Woerkom" userId="5ba0c12f-243c-4ceb-b82f-8e60d40f9fb5" providerId="ADAL" clId="{4B5F8EB6-703C-4DEE-A2B1-9618D2DACD87}" dt="2024-01-15T14:35:32.132" v="1301" actId="255"/>
          <ac:spMkLst>
            <pc:docMk/>
            <pc:sldMk cId="1564421291" sldId="3731"/>
            <ac:spMk id="37" creationId="{76A4E909-5C61-971F-724E-7096BF0AFF42}"/>
          </ac:spMkLst>
        </pc:spChg>
        <pc:spChg chg="add mod">
          <ac:chgData name="Eefje Emmaneel-van Woerkom" userId="5ba0c12f-243c-4ceb-b82f-8e60d40f9fb5" providerId="ADAL" clId="{4B5F8EB6-703C-4DEE-A2B1-9618D2DACD87}" dt="2024-01-15T14:35:32.132" v="1301" actId="255"/>
          <ac:spMkLst>
            <pc:docMk/>
            <pc:sldMk cId="1564421291" sldId="3731"/>
            <ac:spMk id="38" creationId="{4EC750B2-B3B9-B036-600B-46C87768304D}"/>
          </ac:spMkLst>
        </pc:spChg>
        <pc:spChg chg="del">
          <ac:chgData name="Eefje Emmaneel-van Woerkom" userId="5ba0c12f-243c-4ceb-b82f-8e60d40f9fb5" providerId="ADAL" clId="{4B5F8EB6-703C-4DEE-A2B1-9618D2DACD87}" dt="2024-01-15T14:35:01.892" v="1296" actId="478"/>
          <ac:spMkLst>
            <pc:docMk/>
            <pc:sldMk cId="1564421291" sldId="3731"/>
            <ac:spMk id="39" creationId="{FE7AF0C6-3CAD-7159-4A2D-988FF27D6701}"/>
          </ac:spMkLst>
        </pc:spChg>
        <pc:spChg chg="del">
          <ac:chgData name="Eefje Emmaneel-van Woerkom" userId="5ba0c12f-243c-4ceb-b82f-8e60d40f9fb5" providerId="ADAL" clId="{4B5F8EB6-703C-4DEE-A2B1-9618D2DACD87}" dt="2024-01-15T14:35:01.892" v="1296" actId="478"/>
          <ac:spMkLst>
            <pc:docMk/>
            <pc:sldMk cId="1564421291" sldId="3731"/>
            <ac:spMk id="40" creationId="{07532700-C0CB-9E90-3CC9-44B47139A3D7}"/>
          </ac:spMkLst>
        </pc:spChg>
        <pc:spChg chg="del">
          <ac:chgData name="Eefje Emmaneel-van Woerkom" userId="5ba0c12f-243c-4ceb-b82f-8e60d40f9fb5" providerId="ADAL" clId="{4B5F8EB6-703C-4DEE-A2B1-9618D2DACD87}" dt="2024-01-15T14:35:01.892" v="1296" actId="478"/>
          <ac:spMkLst>
            <pc:docMk/>
            <pc:sldMk cId="1564421291" sldId="3731"/>
            <ac:spMk id="41" creationId="{9C8E95E0-573E-32E4-F8D4-E775E9342775}"/>
          </ac:spMkLst>
        </pc:spChg>
        <pc:spChg chg="del">
          <ac:chgData name="Eefje Emmaneel-van Woerkom" userId="5ba0c12f-243c-4ceb-b82f-8e60d40f9fb5" providerId="ADAL" clId="{4B5F8EB6-703C-4DEE-A2B1-9618D2DACD87}" dt="2024-01-15T14:35:01.892" v="1296" actId="478"/>
          <ac:spMkLst>
            <pc:docMk/>
            <pc:sldMk cId="1564421291" sldId="3731"/>
            <ac:spMk id="42" creationId="{E8EA67A2-6EA0-FA4E-217C-7B83851B8A20}"/>
          </ac:spMkLst>
        </pc:spChg>
        <pc:spChg chg="del">
          <ac:chgData name="Eefje Emmaneel-van Woerkom" userId="5ba0c12f-243c-4ceb-b82f-8e60d40f9fb5" providerId="ADAL" clId="{4B5F8EB6-703C-4DEE-A2B1-9618D2DACD87}" dt="2024-01-15T14:35:01.892" v="1296" actId="478"/>
          <ac:spMkLst>
            <pc:docMk/>
            <pc:sldMk cId="1564421291" sldId="3731"/>
            <ac:spMk id="43" creationId="{D7ECDA39-B27E-8391-C23B-98B9E968643D}"/>
          </ac:spMkLst>
        </pc:spChg>
        <pc:spChg chg="del">
          <ac:chgData name="Eefje Emmaneel-van Woerkom" userId="5ba0c12f-243c-4ceb-b82f-8e60d40f9fb5" providerId="ADAL" clId="{4B5F8EB6-703C-4DEE-A2B1-9618D2DACD87}" dt="2024-01-15T14:35:01.892" v="1296" actId="478"/>
          <ac:spMkLst>
            <pc:docMk/>
            <pc:sldMk cId="1564421291" sldId="3731"/>
            <ac:spMk id="44" creationId="{4A0E9A0B-AB91-7116-E731-AB770334BE5A}"/>
          </ac:spMkLst>
        </pc:spChg>
        <pc:spChg chg="del">
          <ac:chgData name="Eefje Emmaneel-van Woerkom" userId="5ba0c12f-243c-4ceb-b82f-8e60d40f9fb5" providerId="ADAL" clId="{4B5F8EB6-703C-4DEE-A2B1-9618D2DACD87}" dt="2024-01-15T14:35:01.892" v="1296" actId="478"/>
          <ac:spMkLst>
            <pc:docMk/>
            <pc:sldMk cId="1564421291" sldId="3731"/>
            <ac:spMk id="45" creationId="{BD9B911F-324F-4B0F-3704-99D1702A350E}"/>
          </ac:spMkLst>
        </pc:spChg>
        <pc:spChg chg="del">
          <ac:chgData name="Eefje Emmaneel-van Woerkom" userId="5ba0c12f-243c-4ceb-b82f-8e60d40f9fb5" providerId="ADAL" clId="{4B5F8EB6-703C-4DEE-A2B1-9618D2DACD87}" dt="2024-01-15T14:35:01.892" v="1296" actId="478"/>
          <ac:spMkLst>
            <pc:docMk/>
            <pc:sldMk cId="1564421291" sldId="3731"/>
            <ac:spMk id="46" creationId="{B6071D73-D2C8-CB39-6EE6-2EDAAA9C817B}"/>
          </ac:spMkLst>
        </pc:spChg>
        <pc:spChg chg="del">
          <ac:chgData name="Eefje Emmaneel-van Woerkom" userId="5ba0c12f-243c-4ceb-b82f-8e60d40f9fb5" providerId="ADAL" clId="{4B5F8EB6-703C-4DEE-A2B1-9618D2DACD87}" dt="2024-01-15T14:35:01.892" v="1296" actId="478"/>
          <ac:spMkLst>
            <pc:docMk/>
            <pc:sldMk cId="1564421291" sldId="3731"/>
            <ac:spMk id="47" creationId="{2C61A4FA-905F-E52B-5DB2-34361DE23ABC}"/>
          </ac:spMkLst>
        </pc:spChg>
        <pc:spChg chg="del">
          <ac:chgData name="Eefje Emmaneel-van Woerkom" userId="5ba0c12f-243c-4ceb-b82f-8e60d40f9fb5" providerId="ADAL" clId="{4B5F8EB6-703C-4DEE-A2B1-9618D2DACD87}" dt="2024-01-15T14:35:01.892" v="1296" actId="478"/>
          <ac:spMkLst>
            <pc:docMk/>
            <pc:sldMk cId="1564421291" sldId="3731"/>
            <ac:spMk id="48" creationId="{4A698848-8F13-539D-909C-2493A545A388}"/>
          </ac:spMkLst>
        </pc:spChg>
        <pc:spChg chg="del">
          <ac:chgData name="Eefje Emmaneel-van Woerkom" userId="5ba0c12f-243c-4ceb-b82f-8e60d40f9fb5" providerId="ADAL" clId="{4B5F8EB6-703C-4DEE-A2B1-9618D2DACD87}" dt="2024-01-15T14:35:01.892" v="1296" actId="478"/>
          <ac:spMkLst>
            <pc:docMk/>
            <pc:sldMk cId="1564421291" sldId="3731"/>
            <ac:spMk id="49" creationId="{943AFC91-1736-C603-A419-F928D511BA97}"/>
          </ac:spMkLst>
        </pc:spChg>
        <pc:spChg chg="add mod">
          <ac:chgData name="Eefje Emmaneel-van Woerkom" userId="5ba0c12f-243c-4ceb-b82f-8e60d40f9fb5" providerId="ADAL" clId="{4B5F8EB6-703C-4DEE-A2B1-9618D2DACD87}" dt="2024-01-15T14:35:32.132" v="1301" actId="255"/>
          <ac:spMkLst>
            <pc:docMk/>
            <pc:sldMk cId="1564421291" sldId="3731"/>
            <ac:spMk id="50" creationId="{AA815B91-95D5-A990-B49B-2128E6B52DF1}"/>
          </ac:spMkLst>
        </pc:spChg>
        <pc:spChg chg="add mod">
          <ac:chgData name="Eefje Emmaneel-van Woerkom" userId="5ba0c12f-243c-4ceb-b82f-8e60d40f9fb5" providerId="ADAL" clId="{4B5F8EB6-703C-4DEE-A2B1-9618D2DACD87}" dt="2024-01-15T14:35:32.132" v="1301" actId="255"/>
          <ac:spMkLst>
            <pc:docMk/>
            <pc:sldMk cId="1564421291" sldId="3731"/>
            <ac:spMk id="51" creationId="{EC63EDF4-1B57-894F-2E8A-3FEF45C67CC7}"/>
          </ac:spMkLst>
        </pc:spChg>
        <pc:spChg chg="del">
          <ac:chgData name="Eefje Emmaneel-van Woerkom" userId="5ba0c12f-243c-4ceb-b82f-8e60d40f9fb5" providerId="ADAL" clId="{4B5F8EB6-703C-4DEE-A2B1-9618D2DACD87}" dt="2024-01-15T14:35:01.892" v="1296" actId="478"/>
          <ac:spMkLst>
            <pc:docMk/>
            <pc:sldMk cId="1564421291" sldId="3731"/>
            <ac:spMk id="52" creationId="{5CDD4E17-5570-F5A0-7A75-A643DBA815B0}"/>
          </ac:spMkLst>
        </pc:spChg>
        <pc:spChg chg="add mod">
          <ac:chgData name="Eefje Emmaneel-van Woerkom" userId="5ba0c12f-243c-4ceb-b82f-8e60d40f9fb5" providerId="ADAL" clId="{4B5F8EB6-703C-4DEE-A2B1-9618D2DACD87}" dt="2024-01-15T14:35:32.132" v="1301" actId="255"/>
          <ac:spMkLst>
            <pc:docMk/>
            <pc:sldMk cId="1564421291" sldId="3731"/>
            <ac:spMk id="53" creationId="{0DFE2A84-DDE0-BEB8-2AB3-DC10E342CF0F}"/>
          </ac:spMkLst>
        </pc:spChg>
        <pc:spChg chg="add mod">
          <ac:chgData name="Eefje Emmaneel-van Woerkom" userId="5ba0c12f-243c-4ceb-b82f-8e60d40f9fb5" providerId="ADAL" clId="{4B5F8EB6-703C-4DEE-A2B1-9618D2DACD87}" dt="2024-01-15T14:35:32.132" v="1301" actId="255"/>
          <ac:spMkLst>
            <pc:docMk/>
            <pc:sldMk cId="1564421291" sldId="3731"/>
            <ac:spMk id="54" creationId="{63B75258-984D-936C-32CC-2949C9BE697D}"/>
          </ac:spMkLst>
        </pc:spChg>
        <pc:spChg chg="add mod">
          <ac:chgData name="Eefje Emmaneel-van Woerkom" userId="5ba0c12f-243c-4ceb-b82f-8e60d40f9fb5" providerId="ADAL" clId="{4B5F8EB6-703C-4DEE-A2B1-9618D2DACD87}" dt="2024-01-15T14:35:32.132" v="1301" actId="255"/>
          <ac:spMkLst>
            <pc:docMk/>
            <pc:sldMk cId="1564421291" sldId="3731"/>
            <ac:spMk id="55" creationId="{2E560C58-89DF-FEA7-AAEE-A7B5984B0BF7}"/>
          </ac:spMkLst>
        </pc:spChg>
        <pc:spChg chg="add mod">
          <ac:chgData name="Eefje Emmaneel-van Woerkom" userId="5ba0c12f-243c-4ceb-b82f-8e60d40f9fb5" providerId="ADAL" clId="{4B5F8EB6-703C-4DEE-A2B1-9618D2DACD87}" dt="2024-01-15T14:35:32.132" v="1301" actId="255"/>
          <ac:spMkLst>
            <pc:docMk/>
            <pc:sldMk cId="1564421291" sldId="3731"/>
            <ac:spMk id="56" creationId="{1E3CB10F-E4EB-455D-9688-491A836ECFD1}"/>
          </ac:spMkLst>
        </pc:spChg>
        <pc:spChg chg="add mod">
          <ac:chgData name="Eefje Emmaneel-van Woerkom" userId="5ba0c12f-243c-4ceb-b82f-8e60d40f9fb5" providerId="ADAL" clId="{4B5F8EB6-703C-4DEE-A2B1-9618D2DACD87}" dt="2024-01-15T14:36:13.379" v="1305" actId="2085"/>
          <ac:spMkLst>
            <pc:docMk/>
            <pc:sldMk cId="1564421291" sldId="3731"/>
            <ac:spMk id="57" creationId="{3EBF9608-A093-C6F7-3EBA-C300CF26DA0F}"/>
          </ac:spMkLst>
        </pc:spChg>
        <pc:spChg chg="add mod">
          <ac:chgData name="Eefje Emmaneel-van Woerkom" userId="5ba0c12f-243c-4ceb-b82f-8e60d40f9fb5" providerId="ADAL" clId="{4B5F8EB6-703C-4DEE-A2B1-9618D2DACD87}" dt="2024-01-15T14:36:23.687" v="1306" actId="1076"/>
          <ac:spMkLst>
            <pc:docMk/>
            <pc:sldMk cId="1564421291" sldId="3731"/>
            <ac:spMk id="58" creationId="{AA8BC33B-0788-A0FF-0AD3-1E383CFDDBFE}"/>
          </ac:spMkLst>
        </pc:spChg>
        <pc:spChg chg="add mod">
          <ac:chgData name="Eefje Emmaneel-van Woerkom" userId="5ba0c12f-243c-4ceb-b82f-8e60d40f9fb5" providerId="ADAL" clId="{4B5F8EB6-703C-4DEE-A2B1-9618D2DACD87}" dt="2024-01-15T14:36:23.687" v="1306" actId="1076"/>
          <ac:spMkLst>
            <pc:docMk/>
            <pc:sldMk cId="1564421291" sldId="3731"/>
            <ac:spMk id="59" creationId="{54348C70-B636-D1B4-DDC8-1E3BE2891BDE}"/>
          </ac:spMkLst>
        </pc:spChg>
        <pc:spChg chg="add mod">
          <ac:chgData name="Eefje Emmaneel-van Woerkom" userId="5ba0c12f-243c-4ceb-b82f-8e60d40f9fb5" providerId="ADAL" clId="{4B5F8EB6-703C-4DEE-A2B1-9618D2DACD87}" dt="2024-01-15T14:36:23.687" v="1306" actId="1076"/>
          <ac:spMkLst>
            <pc:docMk/>
            <pc:sldMk cId="1564421291" sldId="3731"/>
            <ac:spMk id="60" creationId="{6F937466-C185-05ED-9F38-4CA332CB992F}"/>
          </ac:spMkLst>
        </pc:spChg>
        <pc:spChg chg="add mod">
          <ac:chgData name="Eefje Emmaneel-van Woerkom" userId="5ba0c12f-243c-4ceb-b82f-8e60d40f9fb5" providerId="ADAL" clId="{4B5F8EB6-703C-4DEE-A2B1-9618D2DACD87}" dt="2024-01-15T14:36:23.687" v="1306" actId="1076"/>
          <ac:spMkLst>
            <pc:docMk/>
            <pc:sldMk cId="1564421291" sldId="3731"/>
            <ac:spMk id="61" creationId="{E07D0A00-963C-3CB1-ABB5-12CA597F00CE}"/>
          </ac:spMkLst>
        </pc:spChg>
        <pc:spChg chg="add mod">
          <ac:chgData name="Eefje Emmaneel-van Woerkom" userId="5ba0c12f-243c-4ceb-b82f-8e60d40f9fb5" providerId="ADAL" clId="{4B5F8EB6-703C-4DEE-A2B1-9618D2DACD87}" dt="2024-01-15T14:36:13.379" v="1305" actId="2085"/>
          <ac:spMkLst>
            <pc:docMk/>
            <pc:sldMk cId="1564421291" sldId="3731"/>
            <ac:spMk id="62" creationId="{85B80728-62C1-0E35-2C2A-DC1CC5028407}"/>
          </ac:spMkLst>
        </pc:spChg>
        <pc:spChg chg="add mod">
          <ac:chgData name="Eefje Emmaneel-van Woerkom" userId="5ba0c12f-243c-4ceb-b82f-8e60d40f9fb5" providerId="ADAL" clId="{4B5F8EB6-703C-4DEE-A2B1-9618D2DACD87}" dt="2024-01-15T14:36:13.379" v="1305" actId="2085"/>
          <ac:spMkLst>
            <pc:docMk/>
            <pc:sldMk cId="1564421291" sldId="3731"/>
            <ac:spMk id="63" creationId="{503F105D-3B39-9F15-CCC9-490F871E5673}"/>
          </ac:spMkLst>
        </pc:spChg>
        <pc:spChg chg="add mod">
          <ac:chgData name="Eefje Emmaneel-van Woerkom" userId="5ba0c12f-243c-4ceb-b82f-8e60d40f9fb5" providerId="ADAL" clId="{4B5F8EB6-703C-4DEE-A2B1-9618D2DACD87}" dt="2024-01-15T14:35:32.132" v="1301" actId="255"/>
          <ac:spMkLst>
            <pc:docMk/>
            <pc:sldMk cId="1564421291" sldId="3731"/>
            <ac:spMk id="192" creationId="{D1296844-DA5C-16E3-B2CA-EA26DC2FB14E}"/>
          </ac:spMkLst>
        </pc:spChg>
        <pc:spChg chg="add mod">
          <ac:chgData name="Eefje Emmaneel-van Woerkom" userId="5ba0c12f-243c-4ceb-b82f-8e60d40f9fb5" providerId="ADAL" clId="{4B5F8EB6-703C-4DEE-A2B1-9618D2DACD87}" dt="2024-01-15T14:36:13.379" v="1305" actId="2085"/>
          <ac:spMkLst>
            <pc:docMk/>
            <pc:sldMk cId="1564421291" sldId="3731"/>
            <ac:spMk id="193" creationId="{F5A3B013-FAC8-87C8-55A0-202D97CCAD10}"/>
          </ac:spMkLst>
        </pc:spChg>
        <pc:spChg chg="add mod">
          <ac:chgData name="Eefje Emmaneel-van Woerkom" userId="5ba0c12f-243c-4ceb-b82f-8e60d40f9fb5" providerId="ADAL" clId="{4B5F8EB6-703C-4DEE-A2B1-9618D2DACD87}" dt="2024-01-15T14:36:13.379" v="1305" actId="2085"/>
          <ac:spMkLst>
            <pc:docMk/>
            <pc:sldMk cId="1564421291" sldId="3731"/>
            <ac:spMk id="194" creationId="{25D6A963-C76C-8683-7D86-2232F0148F77}"/>
          </ac:spMkLst>
        </pc:spChg>
        <pc:spChg chg="add mod">
          <ac:chgData name="Eefje Emmaneel-van Woerkom" userId="5ba0c12f-243c-4ceb-b82f-8e60d40f9fb5" providerId="ADAL" clId="{4B5F8EB6-703C-4DEE-A2B1-9618D2DACD87}" dt="2024-01-15T14:35:32.132" v="1301" actId="255"/>
          <ac:spMkLst>
            <pc:docMk/>
            <pc:sldMk cId="1564421291" sldId="3731"/>
            <ac:spMk id="195" creationId="{A857790B-C5AC-C086-09DD-672A910DAA3D}"/>
          </ac:spMkLst>
        </pc:spChg>
        <pc:spChg chg="add mod">
          <ac:chgData name="Eefje Emmaneel-van Woerkom" userId="5ba0c12f-243c-4ceb-b82f-8e60d40f9fb5" providerId="ADAL" clId="{4B5F8EB6-703C-4DEE-A2B1-9618D2DACD87}" dt="2024-01-15T14:36:13.379" v="1305" actId="2085"/>
          <ac:spMkLst>
            <pc:docMk/>
            <pc:sldMk cId="1564421291" sldId="3731"/>
            <ac:spMk id="196" creationId="{C15200BB-4500-A691-C013-98DE7F7D5799}"/>
          </ac:spMkLst>
        </pc:spChg>
        <pc:spChg chg="add mod">
          <ac:chgData name="Eefje Emmaneel-van Woerkom" userId="5ba0c12f-243c-4ceb-b82f-8e60d40f9fb5" providerId="ADAL" clId="{4B5F8EB6-703C-4DEE-A2B1-9618D2DACD87}" dt="2024-01-15T14:36:13.379" v="1305" actId="2085"/>
          <ac:spMkLst>
            <pc:docMk/>
            <pc:sldMk cId="1564421291" sldId="3731"/>
            <ac:spMk id="197" creationId="{F2D6643F-C7B9-0B1A-52B9-00C2D67B6C28}"/>
          </ac:spMkLst>
        </pc:spChg>
        <pc:spChg chg="add mod">
          <ac:chgData name="Eefje Emmaneel-van Woerkom" userId="5ba0c12f-243c-4ceb-b82f-8e60d40f9fb5" providerId="ADAL" clId="{4B5F8EB6-703C-4DEE-A2B1-9618D2DACD87}" dt="2024-01-15T14:35:32.132" v="1301" actId="255"/>
          <ac:spMkLst>
            <pc:docMk/>
            <pc:sldMk cId="1564421291" sldId="3731"/>
            <ac:spMk id="198" creationId="{27845F29-7532-BE9B-574D-836FF4242EA6}"/>
          </ac:spMkLst>
        </pc:spChg>
        <pc:spChg chg="add mod">
          <ac:chgData name="Eefje Emmaneel-van Woerkom" userId="5ba0c12f-243c-4ceb-b82f-8e60d40f9fb5" providerId="ADAL" clId="{4B5F8EB6-703C-4DEE-A2B1-9618D2DACD87}" dt="2024-01-15T14:35:32.132" v="1301" actId="255"/>
          <ac:spMkLst>
            <pc:docMk/>
            <pc:sldMk cId="1564421291" sldId="3731"/>
            <ac:spMk id="199" creationId="{3889EEA8-65D9-3F2B-954E-11801B3939F5}"/>
          </ac:spMkLst>
        </pc:spChg>
        <pc:spChg chg="del mod">
          <ac:chgData name="Eefje Emmaneel-van Woerkom" userId="5ba0c12f-243c-4ceb-b82f-8e60d40f9fb5" providerId="ADAL" clId="{4B5F8EB6-703C-4DEE-A2B1-9618D2DACD87}" dt="2024-01-15T14:35:47.264" v="1303" actId="478"/>
          <ac:spMkLst>
            <pc:docMk/>
            <pc:sldMk cId="1564421291" sldId="3731"/>
            <ac:spMk id="200" creationId="{00000000-0000-0000-0000-000000000000}"/>
          </ac:spMkLst>
        </pc:spChg>
        <pc:spChg chg="add mod">
          <ac:chgData name="Eefje Emmaneel-van Woerkom" userId="5ba0c12f-243c-4ceb-b82f-8e60d40f9fb5" providerId="ADAL" clId="{4B5F8EB6-703C-4DEE-A2B1-9618D2DACD87}" dt="2024-01-15T14:36:13.379" v="1305" actId="2085"/>
          <ac:spMkLst>
            <pc:docMk/>
            <pc:sldMk cId="1564421291" sldId="3731"/>
            <ac:spMk id="201" creationId="{61633379-773A-E7D5-8CFE-5EB3E2C92521}"/>
          </ac:spMkLst>
        </pc:spChg>
        <pc:spChg chg="add mod">
          <ac:chgData name="Eefje Emmaneel-van Woerkom" userId="5ba0c12f-243c-4ceb-b82f-8e60d40f9fb5" providerId="ADAL" clId="{4B5F8EB6-703C-4DEE-A2B1-9618D2DACD87}" dt="2024-01-15T14:36:13.379" v="1305" actId="2085"/>
          <ac:spMkLst>
            <pc:docMk/>
            <pc:sldMk cId="1564421291" sldId="3731"/>
            <ac:spMk id="202" creationId="{4AD28554-B711-BC81-676F-E06806819A67}"/>
          </ac:spMkLst>
        </pc:spChg>
        <pc:spChg chg="add mod">
          <ac:chgData name="Eefje Emmaneel-van Woerkom" userId="5ba0c12f-243c-4ceb-b82f-8e60d40f9fb5" providerId="ADAL" clId="{4B5F8EB6-703C-4DEE-A2B1-9618D2DACD87}" dt="2024-01-15T14:35:32.132" v="1301" actId="255"/>
          <ac:spMkLst>
            <pc:docMk/>
            <pc:sldMk cId="1564421291" sldId="3731"/>
            <ac:spMk id="204" creationId="{035ADD5B-7680-0981-44BB-58D67F898173}"/>
          </ac:spMkLst>
        </pc:spChg>
        <pc:spChg chg="add mod">
          <ac:chgData name="Eefje Emmaneel-van Woerkom" userId="5ba0c12f-243c-4ceb-b82f-8e60d40f9fb5" providerId="ADAL" clId="{4B5F8EB6-703C-4DEE-A2B1-9618D2DACD87}" dt="2024-01-15T14:35:32.132" v="1301" actId="255"/>
          <ac:spMkLst>
            <pc:docMk/>
            <pc:sldMk cId="1564421291" sldId="3731"/>
            <ac:spMk id="205" creationId="{9875AE29-C282-EE6C-B48B-CD11CD822BEC}"/>
          </ac:spMkLst>
        </pc:spChg>
        <pc:spChg chg="add mod">
          <ac:chgData name="Eefje Emmaneel-van Woerkom" userId="5ba0c12f-243c-4ceb-b82f-8e60d40f9fb5" providerId="ADAL" clId="{4B5F8EB6-703C-4DEE-A2B1-9618D2DACD87}" dt="2024-01-15T14:35:32.132" v="1301" actId="255"/>
          <ac:spMkLst>
            <pc:docMk/>
            <pc:sldMk cId="1564421291" sldId="3731"/>
            <ac:spMk id="206" creationId="{E7B12DA9-B6DC-88CB-56BA-F88E38E2082B}"/>
          </ac:spMkLst>
        </pc:spChg>
        <pc:spChg chg="add mod">
          <ac:chgData name="Eefje Emmaneel-van Woerkom" userId="5ba0c12f-243c-4ceb-b82f-8e60d40f9fb5" providerId="ADAL" clId="{4B5F8EB6-703C-4DEE-A2B1-9618D2DACD87}" dt="2024-01-15T14:35:32.132" v="1301" actId="255"/>
          <ac:spMkLst>
            <pc:docMk/>
            <pc:sldMk cId="1564421291" sldId="3731"/>
            <ac:spMk id="207" creationId="{069D8D27-8DC7-DBCE-2563-8F59DFBBA0F0}"/>
          </ac:spMkLst>
        </pc:spChg>
        <pc:spChg chg="add mod">
          <ac:chgData name="Eefje Emmaneel-van Woerkom" userId="5ba0c12f-243c-4ceb-b82f-8e60d40f9fb5" providerId="ADAL" clId="{4B5F8EB6-703C-4DEE-A2B1-9618D2DACD87}" dt="2024-01-15T14:35:32.132" v="1301" actId="255"/>
          <ac:spMkLst>
            <pc:docMk/>
            <pc:sldMk cId="1564421291" sldId="3731"/>
            <ac:spMk id="208" creationId="{CCAF6F82-0E09-CD61-DE4C-431266DA9016}"/>
          </ac:spMkLst>
        </pc:spChg>
        <pc:spChg chg="add mod">
          <ac:chgData name="Eefje Emmaneel-van Woerkom" userId="5ba0c12f-243c-4ceb-b82f-8e60d40f9fb5" providerId="ADAL" clId="{4B5F8EB6-703C-4DEE-A2B1-9618D2DACD87}" dt="2024-01-15T14:35:32.132" v="1301" actId="255"/>
          <ac:spMkLst>
            <pc:docMk/>
            <pc:sldMk cId="1564421291" sldId="3731"/>
            <ac:spMk id="209" creationId="{BA1C7025-BA2A-0701-338E-2BA3E562EDE1}"/>
          </ac:spMkLst>
        </pc:spChg>
        <pc:spChg chg="add mod">
          <ac:chgData name="Eefje Emmaneel-van Woerkom" userId="5ba0c12f-243c-4ceb-b82f-8e60d40f9fb5" providerId="ADAL" clId="{4B5F8EB6-703C-4DEE-A2B1-9618D2DACD87}" dt="2024-01-15T14:35:32.132" v="1301" actId="255"/>
          <ac:spMkLst>
            <pc:docMk/>
            <pc:sldMk cId="1564421291" sldId="3731"/>
            <ac:spMk id="210" creationId="{8DD04267-17EB-DDF9-FA95-BFDDD417CD99}"/>
          </ac:spMkLst>
        </pc:spChg>
        <pc:spChg chg="add mod">
          <ac:chgData name="Eefje Emmaneel-van Woerkom" userId="5ba0c12f-243c-4ceb-b82f-8e60d40f9fb5" providerId="ADAL" clId="{4B5F8EB6-703C-4DEE-A2B1-9618D2DACD87}" dt="2024-01-15T14:36:13.379" v="1305" actId="2085"/>
          <ac:spMkLst>
            <pc:docMk/>
            <pc:sldMk cId="1564421291" sldId="3731"/>
            <ac:spMk id="211" creationId="{A0978E5B-D657-874B-C249-79AEE6D429D3}"/>
          </ac:spMkLst>
        </pc:spChg>
        <pc:spChg chg="add mod">
          <ac:chgData name="Eefje Emmaneel-van Woerkom" userId="5ba0c12f-243c-4ceb-b82f-8e60d40f9fb5" providerId="ADAL" clId="{4B5F8EB6-703C-4DEE-A2B1-9618D2DACD87}" dt="2024-01-15T14:36:13.379" v="1305" actId="2085"/>
          <ac:spMkLst>
            <pc:docMk/>
            <pc:sldMk cId="1564421291" sldId="3731"/>
            <ac:spMk id="212" creationId="{DE60E421-300C-8BC2-160A-A1843A8AE6C0}"/>
          </ac:spMkLst>
        </pc:spChg>
        <pc:spChg chg="add mod">
          <ac:chgData name="Eefje Emmaneel-van Woerkom" userId="5ba0c12f-243c-4ceb-b82f-8e60d40f9fb5" providerId="ADAL" clId="{4B5F8EB6-703C-4DEE-A2B1-9618D2DACD87}" dt="2024-01-15T14:36:13.379" v="1305" actId="2085"/>
          <ac:spMkLst>
            <pc:docMk/>
            <pc:sldMk cId="1564421291" sldId="3731"/>
            <ac:spMk id="213" creationId="{3D499EEB-1839-7869-DE3F-6D09CFBF51A2}"/>
          </ac:spMkLst>
        </pc:spChg>
        <pc:spChg chg="add mod">
          <ac:chgData name="Eefje Emmaneel-van Woerkom" userId="5ba0c12f-243c-4ceb-b82f-8e60d40f9fb5" providerId="ADAL" clId="{4B5F8EB6-703C-4DEE-A2B1-9618D2DACD87}" dt="2024-01-15T14:36:23.687" v="1306" actId="1076"/>
          <ac:spMkLst>
            <pc:docMk/>
            <pc:sldMk cId="1564421291" sldId="3731"/>
            <ac:spMk id="214" creationId="{4D26F135-B00C-37BE-26BE-8138DBFF7B3C}"/>
          </ac:spMkLst>
        </pc:spChg>
        <pc:spChg chg="add mod">
          <ac:chgData name="Eefje Emmaneel-van Woerkom" userId="5ba0c12f-243c-4ceb-b82f-8e60d40f9fb5" providerId="ADAL" clId="{4B5F8EB6-703C-4DEE-A2B1-9618D2DACD87}" dt="2024-01-15T14:36:23.687" v="1306" actId="1076"/>
          <ac:spMkLst>
            <pc:docMk/>
            <pc:sldMk cId="1564421291" sldId="3731"/>
            <ac:spMk id="215" creationId="{4619A7D8-B3D9-4A66-15B9-5B7118A67A46}"/>
          </ac:spMkLst>
        </pc:spChg>
        <pc:spChg chg="add mod">
          <ac:chgData name="Eefje Emmaneel-van Woerkom" userId="5ba0c12f-243c-4ceb-b82f-8e60d40f9fb5" providerId="ADAL" clId="{4B5F8EB6-703C-4DEE-A2B1-9618D2DACD87}" dt="2024-01-15T14:36:23.687" v="1306" actId="1076"/>
          <ac:spMkLst>
            <pc:docMk/>
            <pc:sldMk cId="1564421291" sldId="3731"/>
            <ac:spMk id="216" creationId="{005B6507-C446-8A6C-4D10-81660542DADC}"/>
          </ac:spMkLst>
        </pc:spChg>
        <pc:spChg chg="add mod">
          <ac:chgData name="Eefje Emmaneel-van Woerkom" userId="5ba0c12f-243c-4ceb-b82f-8e60d40f9fb5" providerId="ADAL" clId="{4B5F8EB6-703C-4DEE-A2B1-9618D2DACD87}" dt="2024-01-15T14:36:23.687" v="1306" actId="1076"/>
          <ac:spMkLst>
            <pc:docMk/>
            <pc:sldMk cId="1564421291" sldId="3731"/>
            <ac:spMk id="217" creationId="{4FABD383-8BF1-0D03-B8FA-FC2AB3F922F3}"/>
          </ac:spMkLst>
        </pc:spChg>
        <pc:spChg chg="add mod">
          <ac:chgData name="Eefje Emmaneel-van Woerkom" userId="5ba0c12f-243c-4ceb-b82f-8e60d40f9fb5" providerId="ADAL" clId="{4B5F8EB6-703C-4DEE-A2B1-9618D2DACD87}" dt="2024-01-15T14:36:23.687" v="1306" actId="1076"/>
          <ac:spMkLst>
            <pc:docMk/>
            <pc:sldMk cId="1564421291" sldId="3731"/>
            <ac:spMk id="218" creationId="{6E4081EA-ED02-6F29-47B7-F70DA44C26A5}"/>
          </ac:spMkLst>
        </pc:spChg>
        <pc:spChg chg="add mod">
          <ac:chgData name="Eefje Emmaneel-van Woerkom" userId="5ba0c12f-243c-4ceb-b82f-8e60d40f9fb5" providerId="ADAL" clId="{4B5F8EB6-703C-4DEE-A2B1-9618D2DACD87}" dt="2024-01-15T14:36:55.970" v="1346" actId="1076"/>
          <ac:spMkLst>
            <pc:docMk/>
            <pc:sldMk cId="1564421291" sldId="3731"/>
            <ac:spMk id="219" creationId="{D5299E1E-C628-BE65-93D7-E4D3F4AF05A3}"/>
          </ac:spMkLst>
        </pc:spChg>
        <pc:picChg chg="add mod">
          <ac:chgData name="Eefje Emmaneel-van Woerkom" userId="5ba0c12f-243c-4ceb-b82f-8e60d40f9fb5" providerId="ADAL" clId="{4B5F8EB6-703C-4DEE-A2B1-9618D2DACD87}" dt="2024-01-15T14:35:09.913" v="1298"/>
          <ac:picMkLst>
            <pc:docMk/>
            <pc:sldMk cId="1564421291" sldId="3731"/>
            <ac:picMk id="2" creationId="{F42F6D47-C56A-9A01-DF12-4E6F07E3A79B}"/>
          </ac:picMkLst>
        </pc:picChg>
        <pc:picChg chg="del">
          <ac:chgData name="Eefje Emmaneel-van Woerkom" userId="5ba0c12f-243c-4ceb-b82f-8e60d40f9fb5" providerId="ADAL" clId="{4B5F8EB6-703C-4DEE-A2B1-9618D2DACD87}" dt="2024-01-15T14:35:01.892" v="1296" actId="478"/>
          <ac:picMkLst>
            <pc:docMk/>
            <pc:sldMk cId="1564421291" sldId="3731"/>
            <ac:picMk id="5" creationId="{DB2AF633-40F6-8F52-7E2C-AFC3E7909F72}"/>
          </ac:picMkLst>
        </pc:picChg>
        <pc:picChg chg="add mod">
          <ac:chgData name="Eefje Emmaneel-van Woerkom" userId="5ba0c12f-243c-4ceb-b82f-8e60d40f9fb5" providerId="ADAL" clId="{4B5F8EB6-703C-4DEE-A2B1-9618D2DACD87}" dt="2024-01-15T14:36:23.687" v="1306" actId="1076"/>
          <ac:picMkLst>
            <pc:docMk/>
            <pc:sldMk cId="1564421291" sldId="3731"/>
            <ac:picMk id="7" creationId="{9861861E-EDB9-FE63-C5CD-DE2EA0DD2C46}"/>
          </ac:picMkLst>
        </pc:picChg>
      </pc:sldChg>
    </pc:docChg>
  </pc:docChgLst>
  <pc:docChgLst>
    <pc:chgData name="Hanneke Zindel" userId="97cd04de-05a1-46bd-bf16-c34207baf738" providerId="ADAL" clId="{41671E85-5EC9-4DC0-919C-B14ECCDF6035}"/>
    <pc:docChg chg="delSld modSld delMainMaster">
      <pc:chgData name="Hanneke Zindel" userId="97cd04de-05a1-46bd-bf16-c34207baf738" providerId="ADAL" clId="{41671E85-5EC9-4DC0-919C-B14ECCDF6035}" dt="2024-02-16T11:08:47.429" v="176" actId="20577"/>
      <pc:docMkLst>
        <pc:docMk/>
      </pc:docMkLst>
      <pc:sldChg chg="del">
        <pc:chgData name="Hanneke Zindel" userId="97cd04de-05a1-46bd-bf16-c34207baf738" providerId="ADAL" clId="{41671E85-5EC9-4DC0-919C-B14ECCDF6035}" dt="2024-02-16T11:07:33.197" v="21" actId="47"/>
        <pc:sldMkLst>
          <pc:docMk/>
          <pc:sldMk cId="0" sldId="259"/>
        </pc:sldMkLst>
      </pc:sldChg>
      <pc:sldChg chg="del">
        <pc:chgData name="Hanneke Zindel" userId="97cd04de-05a1-46bd-bf16-c34207baf738" providerId="ADAL" clId="{41671E85-5EC9-4DC0-919C-B14ECCDF6035}" dt="2024-02-16T11:07:33.197" v="21" actId="47"/>
        <pc:sldMkLst>
          <pc:docMk/>
          <pc:sldMk cId="0" sldId="262"/>
        </pc:sldMkLst>
      </pc:sldChg>
      <pc:sldChg chg="modSp mod">
        <pc:chgData name="Hanneke Zindel" userId="97cd04de-05a1-46bd-bf16-c34207baf738" providerId="ADAL" clId="{41671E85-5EC9-4DC0-919C-B14ECCDF6035}" dt="2024-02-10T12:49:05.210" v="20" actId="2711"/>
        <pc:sldMkLst>
          <pc:docMk/>
          <pc:sldMk cId="2037515769" sldId="3722"/>
        </pc:sldMkLst>
        <pc:spChg chg="mod">
          <ac:chgData name="Hanneke Zindel" userId="97cd04de-05a1-46bd-bf16-c34207baf738" providerId="ADAL" clId="{41671E85-5EC9-4DC0-919C-B14ECCDF6035}" dt="2024-02-10T12:49:05.210" v="20" actId="2711"/>
          <ac:spMkLst>
            <pc:docMk/>
            <pc:sldMk cId="2037515769" sldId="3722"/>
            <ac:spMk id="200" creationId="{00000000-0000-0000-0000-000000000000}"/>
          </ac:spMkLst>
        </pc:spChg>
      </pc:sldChg>
      <pc:sldChg chg="modSp mod">
        <pc:chgData name="Hanneke Zindel" userId="97cd04de-05a1-46bd-bf16-c34207baf738" providerId="ADAL" clId="{41671E85-5EC9-4DC0-919C-B14ECCDF6035}" dt="2024-02-08T14:04:26.614" v="16" actId="14100"/>
        <pc:sldMkLst>
          <pc:docMk/>
          <pc:sldMk cId="639459692" sldId="3723"/>
        </pc:sldMkLst>
        <pc:spChg chg="mod">
          <ac:chgData name="Hanneke Zindel" userId="97cd04de-05a1-46bd-bf16-c34207baf738" providerId="ADAL" clId="{41671E85-5EC9-4DC0-919C-B14ECCDF6035}" dt="2024-02-08T14:04:26.614" v="16" actId="14100"/>
          <ac:spMkLst>
            <pc:docMk/>
            <pc:sldMk cId="639459692" sldId="3723"/>
            <ac:spMk id="178" creationId="{00000000-0000-0000-0000-000000000000}"/>
          </ac:spMkLst>
        </pc:spChg>
      </pc:sldChg>
      <pc:sldChg chg="modSp mod">
        <pc:chgData name="Hanneke Zindel" userId="97cd04de-05a1-46bd-bf16-c34207baf738" providerId="ADAL" clId="{41671E85-5EC9-4DC0-919C-B14ECCDF6035}" dt="2024-02-08T14:05:39.099" v="18"/>
        <pc:sldMkLst>
          <pc:docMk/>
          <pc:sldMk cId="869499874" sldId="3725"/>
        </pc:sldMkLst>
        <pc:spChg chg="mod">
          <ac:chgData name="Hanneke Zindel" userId="97cd04de-05a1-46bd-bf16-c34207baf738" providerId="ADAL" clId="{41671E85-5EC9-4DC0-919C-B14ECCDF6035}" dt="2024-02-08T14:04:39.712" v="17" actId="20577"/>
          <ac:spMkLst>
            <pc:docMk/>
            <pc:sldMk cId="869499874" sldId="3725"/>
            <ac:spMk id="3" creationId="{8ADEA322-12D3-58BA-72FE-4E55919A146E}"/>
          </ac:spMkLst>
        </pc:spChg>
        <pc:spChg chg="mod">
          <ac:chgData name="Hanneke Zindel" userId="97cd04de-05a1-46bd-bf16-c34207baf738" providerId="ADAL" clId="{41671E85-5EC9-4DC0-919C-B14ECCDF6035}" dt="2024-02-08T14:05:39.099" v="18"/>
          <ac:spMkLst>
            <pc:docMk/>
            <pc:sldMk cId="869499874" sldId="3725"/>
            <ac:spMk id="7" creationId="{89024AF9-3E07-036C-53A0-D2FB06421E2E}"/>
          </ac:spMkLst>
        </pc:spChg>
      </pc:sldChg>
      <pc:sldChg chg="modSp mod">
        <pc:chgData name="Hanneke Zindel" userId="97cd04de-05a1-46bd-bf16-c34207baf738" providerId="ADAL" clId="{41671E85-5EC9-4DC0-919C-B14ECCDF6035}" dt="2024-02-16T11:08:47.429" v="176" actId="20577"/>
        <pc:sldMkLst>
          <pc:docMk/>
          <pc:sldMk cId="54221841" sldId="3726"/>
        </pc:sldMkLst>
        <pc:spChg chg="mod">
          <ac:chgData name="Hanneke Zindel" userId="97cd04de-05a1-46bd-bf16-c34207baf738" providerId="ADAL" clId="{41671E85-5EC9-4DC0-919C-B14ECCDF6035}" dt="2024-02-16T11:08:47.429" v="176" actId="20577"/>
          <ac:spMkLst>
            <pc:docMk/>
            <pc:sldMk cId="54221841" sldId="3726"/>
            <ac:spMk id="3" creationId="{8ADEA322-12D3-58BA-72FE-4E55919A146E}"/>
          </ac:spMkLst>
        </pc:spChg>
      </pc:sldChg>
      <pc:sldChg chg="modSp del">
        <pc:chgData name="Hanneke Zindel" userId="97cd04de-05a1-46bd-bf16-c34207baf738" providerId="ADAL" clId="{41671E85-5EC9-4DC0-919C-B14ECCDF6035}" dt="2024-02-16T11:07:33.197" v="21" actId="47"/>
        <pc:sldMkLst>
          <pc:docMk/>
          <pc:sldMk cId="1439502167" sldId="3727"/>
        </pc:sldMkLst>
        <pc:graphicFrameChg chg="mod">
          <ac:chgData name="Hanneke Zindel" userId="97cd04de-05a1-46bd-bf16-c34207baf738" providerId="ADAL" clId="{41671E85-5EC9-4DC0-919C-B14ECCDF6035}" dt="2024-02-08T14:05:39.099" v="18"/>
          <ac:graphicFrameMkLst>
            <pc:docMk/>
            <pc:sldMk cId="1439502167" sldId="3727"/>
            <ac:graphicFrameMk id="2" creationId="{5D4A4906-1EE4-E4E3-FCC7-EDF52C083533}"/>
          </ac:graphicFrameMkLst>
        </pc:graphicFrameChg>
      </pc:sldChg>
      <pc:sldChg chg="del">
        <pc:chgData name="Hanneke Zindel" userId="97cd04de-05a1-46bd-bf16-c34207baf738" providerId="ADAL" clId="{41671E85-5EC9-4DC0-919C-B14ECCDF6035}" dt="2024-02-16T11:07:33.197" v="21" actId="47"/>
        <pc:sldMkLst>
          <pc:docMk/>
          <pc:sldMk cId="4292564480" sldId="3728"/>
        </pc:sldMkLst>
      </pc:sldChg>
      <pc:sldChg chg="del">
        <pc:chgData name="Hanneke Zindel" userId="97cd04de-05a1-46bd-bf16-c34207baf738" providerId="ADAL" clId="{41671E85-5EC9-4DC0-919C-B14ECCDF6035}" dt="2024-02-16T11:07:33.197" v="21" actId="47"/>
        <pc:sldMkLst>
          <pc:docMk/>
          <pc:sldMk cId="1067264598" sldId="3729"/>
        </pc:sldMkLst>
      </pc:sldChg>
      <pc:sldChg chg="del">
        <pc:chgData name="Hanneke Zindel" userId="97cd04de-05a1-46bd-bf16-c34207baf738" providerId="ADAL" clId="{41671E85-5EC9-4DC0-919C-B14ECCDF6035}" dt="2024-02-16T11:07:33.197" v="21" actId="47"/>
        <pc:sldMkLst>
          <pc:docMk/>
          <pc:sldMk cId="2181377030" sldId="3730"/>
        </pc:sldMkLst>
      </pc:sldChg>
      <pc:sldChg chg="del">
        <pc:chgData name="Hanneke Zindel" userId="97cd04de-05a1-46bd-bf16-c34207baf738" providerId="ADAL" clId="{41671E85-5EC9-4DC0-919C-B14ECCDF6035}" dt="2024-02-16T11:07:33.197" v="21" actId="47"/>
        <pc:sldMkLst>
          <pc:docMk/>
          <pc:sldMk cId="1564421291" sldId="3731"/>
        </pc:sldMkLst>
      </pc:sldChg>
      <pc:sldMasterChg chg="del delSldLayout">
        <pc:chgData name="Hanneke Zindel" userId="97cd04de-05a1-46bd-bf16-c34207baf738" providerId="ADAL" clId="{41671E85-5EC9-4DC0-919C-B14ECCDF6035}" dt="2024-02-16T11:07:33.197" v="21" actId="47"/>
        <pc:sldMasterMkLst>
          <pc:docMk/>
          <pc:sldMasterMk cId="492031642" sldId="2147483684"/>
        </pc:sldMasterMkLst>
        <pc:sldLayoutChg chg="del">
          <pc:chgData name="Hanneke Zindel" userId="97cd04de-05a1-46bd-bf16-c34207baf738" providerId="ADAL" clId="{41671E85-5EC9-4DC0-919C-B14ECCDF6035}" dt="2024-02-16T11:07:33.197" v="21" actId="47"/>
          <pc:sldLayoutMkLst>
            <pc:docMk/>
            <pc:sldMasterMk cId="492031642" sldId="2147483684"/>
            <pc:sldLayoutMk cId="3707823253" sldId="2147483685"/>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587888193" sldId="2147483686"/>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552356752" sldId="2147483687"/>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701322857" sldId="2147483688"/>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506901832" sldId="2147483689"/>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3188143808" sldId="2147483690"/>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045400955" sldId="2147483691"/>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318743031" sldId="2147483692"/>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111613425" sldId="2147483693"/>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4292691656" sldId="2147483694"/>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4140480036" sldId="2147483695"/>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4170022043" sldId="2147483696"/>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814791528" sldId="2147483697"/>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2470878988" sldId="2147483698"/>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3109153804" sldId="2147483699"/>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1594972828" sldId="2147483700"/>
          </pc:sldLayoutMkLst>
        </pc:sldLayoutChg>
        <pc:sldLayoutChg chg="del">
          <pc:chgData name="Hanneke Zindel" userId="97cd04de-05a1-46bd-bf16-c34207baf738" providerId="ADAL" clId="{41671E85-5EC9-4DC0-919C-B14ECCDF6035}" dt="2024-02-16T11:07:33.197" v="21" actId="47"/>
          <pc:sldLayoutMkLst>
            <pc:docMk/>
            <pc:sldMasterMk cId="492031642" sldId="2147483684"/>
            <pc:sldLayoutMk cId="4151270798" sldId="214748370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99" name="Naam dia"/>
          <p:cNvSpPr txBox="1">
            <a:spLocks noGrp="1"/>
          </p:cNvSpPr>
          <p:nvPr>
            <p:ph type="title" hasCustomPrompt="1"/>
          </p:nvPr>
        </p:nvSpPr>
        <p:spPr>
          <a:xfrm>
            <a:off x="603250" y="539750"/>
            <a:ext cx="10985500" cy="717475"/>
          </a:xfrm>
          <a:prstGeom prst="rect">
            <a:avLst/>
          </a:prstGeom>
        </p:spPr>
        <p:txBody>
          <a:bodyPr/>
          <a:lstStyle/>
          <a:p>
            <a:r>
              <a:t>Naam dia</a:t>
            </a:r>
          </a:p>
        </p:txBody>
      </p:sp>
      <p:sp>
        <p:nvSpPr>
          <p:cNvPr id="100"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itel agenda"/>
          <p:cNvSpPr txBox="1">
            <a:spLocks noGrp="1"/>
          </p:cNvSpPr>
          <p:nvPr>
            <p:ph type="title" hasCustomPrompt="1"/>
          </p:nvPr>
        </p:nvSpPr>
        <p:spPr>
          <a:xfrm>
            <a:off x="603250" y="539750"/>
            <a:ext cx="10985500" cy="717550"/>
          </a:xfrm>
          <a:prstGeom prst="rect">
            <a:avLst/>
          </a:prstGeom>
        </p:spPr>
        <p:txBody>
          <a:bodyPr/>
          <a:lstStyle/>
          <a:p>
            <a:r>
              <a:t>Titel agenda</a:t>
            </a:r>
          </a:p>
        </p:txBody>
      </p:sp>
      <p:sp>
        <p:nvSpPr>
          <p:cNvPr id="109" name="Ondertitel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agenda</a:t>
            </a:r>
          </a:p>
        </p:txBody>
      </p:sp>
      <p:sp>
        <p:nvSpPr>
          <p:cNvPr id="110" name="Hoofdtekst - niveau één…"/>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Agendaonderwerpen</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Toekenning</a:t>
            </a:r>
          </a:p>
        </p:txBody>
      </p:sp>
      <p:sp>
        <p:nvSpPr>
          <p:cNvPr id="136" name="Hoofdtekst - niveau één…"/>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Schaal salade met gebakken rijst, gekookte eieren en eetstokje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Schaal met zalmkoekjes, salade en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46" name="Schaal pappardellepasta met peterselieboter, geroosterde hazelnoten en geraspte parmezaanse kaas"/>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chaal salade met gebakken rijst, gekookte eieren en eetstokje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Naam presentatie</a:t>
            </a:r>
          </a:p>
        </p:txBody>
      </p:sp>
      <p:sp>
        <p:nvSpPr>
          <p:cNvPr id="23" name="Auteur en datum"/>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24" name="Hoofdtekst - niveau één…"/>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603250" y="635000"/>
            <a:ext cx="4889500" cy="2941137"/>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61"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7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7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8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8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Sectietitel</a:t>
            </a:r>
          </a:p>
        </p:txBody>
      </p:sp>
      <p:sp>
        <p:nvSpPr>
          <p:cNvPr id="92" name="Dianumm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6000750" y="6209709"/>
            <a:ext cx="184253" cy="518091"/>
          </a:xfrm>
          <a:prstGeom prst="rect">
            <a:avLst/>
          </a:prstGeom>
          <a:ln w="12700">
            <a:miter lim="400000"/>
          </a:ln>
        </p:spPr>
        <p:txBody>
          <a:bodyPr wrap="square" lIns="50800" tIns="50800" rIns="50800" bIns="50800" anchor="b">
            <a:spAutoFit/>
          </a:bodyPr>
          <a:lstStyle>
            <a:lvl1pPr algn="ctr" defTabSz="292100">
              <a:lnSpc>
                <a:spcPct val="100000"/>
              </a:lnSpc>
              <a:spcBef>
                <a:spcPts val="0"/>
              </a:spcBef>
              <a:defRPr sz="9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esamenwerkwijzer.n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3366792" y="2098655"/>
            <a:ext cx="5967708" cy="1971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a:t>Template </a:t>
            </a:r>
            <a:r>
              <a:rPr lang="en-US" sz="4600" dirty="0" err="1"/>
              <a:t>Programma</a:t>
            </a:r>
            <a:r>
              <a:rPr lang="en-US" sz="4600" dirty="0"/>
              <a:t> Training </a:t>
            </a:r>
            <a:r>
              <a:rPr lang="en-US" sz="4600" dirty="0" err="1"/>
              <a:t>Planafstemmingstafel</a:t>
            </a:r>
            <a:endParaRPr lang="en-US" sz="4600" dirty="0"/>
          </a:p>
        </p:txBody>
      </p:sp>
    </p:spTree>
    <p:extLst>
      <p:ext uri="{BB962C8B-B14F-4D97-AF65-F5344CB8AC3E}">
        <p14:creationId xmlns:p14="http://schemas.microsoft.com/office/powerpoint/2010/main" val="6394596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65069" y="463917"/>
            <a:ext cx="12090616"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b="1" dirty="0">
                <a:latin typeface="DM Sans Regular" pitchFamily="2" charset="0"/>
              </a:rPr>
              <a:t>Agenda</a:t>
            </a:r>
          </a:p>
        </p:txBody>
      </p:sp>
      <p:pic>
        <p:nvPicPr>
          <p:cNvPr id="201" name="DSMW_Alle_logos_01.pdf" descr="DSMW_Alle_logos_01.pdf"/>
          <p:cNvPicPr>
            <a:picLocks noChangeAspect="1"/>
          </p:cNvPicPr>
          <p:nvPr/>
        </p:nvPicPr>
        <p:blipFill>
          <a:blip r:embed="rId2"/>
          <a:stretch>
            <a:fillRect/>
          </a:stretch>
        </p:blipFill>
        <p:spPr>
          <a:xfrm>
            <a:off x="11087564"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589" y="-235050"/>
            <a:ext cx="4993635" cy="7065155"/>
          </a:xfrm>
          <a:prstGeom prst="rect">
            <a:avLst/>
          </a:prstGeom>
          <a:ln w="12700">
            <a:miter lim="400000"/>
          </a:ln>
        </p:spPr>
      </p:pic>
      <p:sp>
        <p:nvSpPr>
          <p:cNvPr id="2" name="TextBox 1">
            <a:extLst>
              <a:ext uri="{FF2B5EF4-FFF2-40B4-BE49-F238E27FC236}">
                <a16:creationId xmlns:a16="http://schemas.microsoft.com/office/drawing/2014/main" id="{89E83F95-AA14-3D8F-A896-7FD3F818070B}"/>
              </a:ext>
            </a:extLst>
          </p:cNvPr>
          <p:cNvSpPr txBox="1"/>
          <p:nvPr/>
        </p:nvSpPr>
        <p:spPr>
          <a:xfrm>
            <a:off x="1965874" y="2731373"/>
            <a:ext cx="9451864"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457200" indent="-457200" defTabSz="2438338" hangingPunct="0">
              <a:buAutoNum type="arabicPeriod"/>
            </a:pPr>
            <a:r>
              <a:rPr lang="nl-NL" sz="1400" dirty="0">
                <a:solidFill>
                  <a:srgbClr val="404040"/>
                </a:solidFill>
                <a:latin typeface="DM Sans Regular"/>
                <a:cs typeface="Arial"/>
              </a:rPr>
              <a:t>Welkom en kennismaking 		(15 min)</a:t>
            </a:r>
            <a:endParaRPr lang="en-US" sz="1400" dirty="0">
              <a:solidFill>
                <a:srgbClr val="404040"/>
              </a:solidFill>
              <a:latin typeface="DM Sans Regular"/>
              <a:cs typeface="Arial"/>
            </a:endParaRPr>
          </a:p>
          <a:p>
            <a:pPr marL="457200" indent="-457200" defTabSz="2438338" hangingPunct="0">
              <a:buAutoNum type="arabicPeriod"/>
            </a:pPr>
            <a:r>
              <a:rPr lang="nl-NL" sz="1400" dirty="0">
                <a:solidFill>
                  <a:srgbClr val="404040"/>
                </a:solidFill>
                <a:latin typeface="DM Sans Regular"/>
                <a:cs typeface="Arial"/>
              </a:rPr>
              <a:t>Doel van de bijeenkomst 		(5 min)</a:t>
            </a:r>
            <a:endParaRPr lang="en-US" sz="1400" dirty="0">
              <a:solidFill>
                <a:srgbClr val="404040"/>
              </a:solidFill>
              <a:latin typeface="DM Sans Regular"/>
              <a:cs typeface="Arial"/>
            </a:endParaRPr>
          </a:p>
          <a:p>
            <a:pPr marL="457200" indent="-457200" defTabSz="2438338" hangingPunct="0">
              <a:buAutoNum type="arabicPeriod"/>
            </a:pPr>
            <a:r>
              <a:rPr lang="nl-NL" sz="1400" dirty="0">
                <a:solidFill>
                  <a:srgbClr val="404040"/>
                </a:solidFill>
                <a:latin typeface="DM Sans Regular"/>
                <a:cs typeface="Arial"/>
              </a:rPr>
              <a:t>Instructie ‘Werken met &lt;het gekozen systeem&gt;’ 	 	(40 min)</a:t>
            </a:r>
            <a:endParaRPr lang="en-US" sz="1400" dirty="0">
              <a:solidFill>
                <a:srgbClr val="404040"/>
              </a:solidFill>
              <a:latin typeface="DM Sans Regular"/>
              <a:cs typeface="Arial"/>
            </a:endParaRPr>
          </a:p>
          <a:p>
            <a:pPr marL="457200" indent="-457200" defTabSz="2438338" hangingPunct="0">
              <a:buAutoNum type="arabicPeriod"/>
            </a:pPr>
            <a:r>
              <a:rPr lang="nl-NL" sz="1400" dirty="0">
                <a:solidFill>
                  <a:srgbClr val="404040"/>
                </a:solidFill>
                <a:latin typeface="DM Sans Regular"/>
                <a:cs typeface="Arial"/>
              </a:rPr>
              <a:t>Instructie Procesafspraken		(45 min)</a:t>
            </a:r>
            <a:endParaRPr lang="en-US" sz="1400" dirty="0">
              <a:solidFill>
                <a:srgbClr val="404040"/>
              </a:solidFill>
              <a:latin typeface="DM Sans Regular"/>
              <a:cs typeface="Arial"/>
            </a:endParaRPr>
          </a:p>
          <a:p>
            <a:pPr marL="457200" indent="-457200" defTabSz="2438338" hangingPunct="0">
              <a:buAutoNum type="arabicPeriod"/>
            </a:pPr>
            <a:r>
              <a:rPr lang="nl-NL" sz="1400" dirty="0">
                <a:solidFill>
                  <a:srgbClr val="404040"/>
                </a:solidFill>
                <a:latin typeface="DM Sans Regular"/>
                <a:cs typeface="Arial"/>
              </a:rPr>
              <a:t>Aan de slag! 			(1u15min)</a:t>
            </a:r>
          </a:p>
          <a:p>
            <a:pPr marL="457200" indent="-457200" defTabSz="2438338" hangingPunct="0">
              <a:buAutoNum type="arabicPeriod"/>
            </a:pPr>
            <a:r>
              <a:rPr lang="nl-NL" sz="1400" dirty="0">
                <a:solidFill>
                  <a:srgbClr val="404040"/>
                </a:solidFill>
                <a:latin typeface="DM Sans Regular"/>
                <a:cs typeface="Arial"/>
              </a:rPr>
              <a:t>Afronding en </a:t>
            </a:r>
            <a:r>
              <a:rPr lang="nl-NL" sz="1400" i="1" err="1">
                <a:solidFill>
                  <a:srgbClr val="404040"/>
                </a:solidFill>
                <a:latin typeface="DM Sans Regular"/>
                <a:cs typeface="Arial"/>
              </a:rPr>
              <a:t>lessons</a:t>
            </a:r>
            <a:r>
              <a:rPr lang="nl-NL" sz="1400" i="1" dirty="0">
                <a:solidFill>
                  <a:srgbClr val="404040"/>
                </a:solidFill>
                <a:latin typeface="DM Sans Regular"/>
                <a:cs typeface="Arial"/>
              </a:rPr>
              <a:t> </a:t>
            </a:r>
            <a:r>
              <a:rPr lang="nl-NL" sz="1400" i="1" err="1">
                <a:solidFill>
                  <a:srgbClr val="404040"/>
                </a:solidFill>
                <a:latin typeface="DM Sans Regular"/>
                <a:cs typeface="Arial"/>
              </a:rPr>
              <a:t>learned</a:t>
            </a:r>
            <a:r>
              <a:rPr lang="nl-NL" sz="1400" i="1" dirty="0">
                <a:solidFill>
                  <a:srgbClr val="404040"/>
                </a:solidFill>
                <a:latin typeface="DM Sans Regular"/>
                <a:cs typeface="Arial"/>
              </a:rPr>
              <a:t> </a:t>
            </a:r>
            <a:r>
              <a:rPr lang="nl-NL" sz="1400" dirty="0">
                <a:solidFill>
                  <a:srgbClr val="404040"/>
                </a:solidFill>
                <a:latin typeface="DM Sans Regular"/>
                <a:cs typeface="Arial"/>
              </a:rPr>
              <a:t>		(15 min)</a:t>
            </a:r>
            <a:endParaRPr lang="nl-NL" sz="1400" baseline="0" dirty="0">
              <a:solidFill>
                <a:srgbClr val="404040"/>
              </a:solidFill>
              <a:latin typeface="DM Sans Regular"/>
              <a:cs typeface="Arial"/>
            </a:endParaRPr>
          </a:p>
        </p:txBody>
      </p:sp>
      <p:sp>
        <p:nvSpPr>
          <p:cNvPr id="3" name="Rechthoek: afgeronde hoeken 2">
            <a:extLst>
              <a:ext uri="{FF2B5EF4-FFF2-40B4-BE49-F238E27FC236}">
                <a16:creationId xmlns:a16="http://schemas.microsoft.com/office/drawing/2014/main" id="{845941F7-487C-8DB4-18F8-C1EB60992CF2}"/>
              </a:ext>
            </a:extLst>
          </p:cNvPr>
          <p:cNvSpPr/>
          <p:nvPr/>
        </p:nvSpPr>
        <p:spPr>
          <a:xfrm>
            <a:off x="1965874" y="4600355"/>
            <a:ext cx="7455690" cy="685173"/>
          </a:xfrm>
          <a:prstGeom prst="roundRect">
            <a:avLst/>
          </a:prstGeom>
          <a:solidFill>
            <a:srgbClr val="F7BE71"/>
          </a:solidFill>
          <a:ln w="28575">
            <a:solidFill>
              <a:srgbClr val="F49E30"/>
            </a:solidFill>
          </a:ln>
        </p:spPr>
        <p:txBody>
          <a:bodyPr vert="horz" lIns="0" tIns="45720" rIns="0" bIns="45720" rtlCol="0" anchor="t">
            <a:normAutofit lnSpcReduction="10000"/>
          </a:bodyPr>
          <a:lstStyle/>
          <a:p>
            <a:pPr algn="ctr" fontAlgn="ctr">
              <a:lnSpc>
                <a:spcPct val="90000"/>
              </a:lnSpc>
              <a:spcBef>
                <a:spcPts val="1200"/>
              </a:spcBef>
              <a:spcAft>
                <a:spcPts val="200"/>
              </a:spcAft>
              <a:buClr>
                <a:schemeClr val="accent1"/>
              </a:buClr>
              <a:buSzPct val="100000"/>
            </a:pPr>
            <a:r>
              <a:rPr lang="nl-NL" sz="1300" dirty="0">
                <a:latin typeface="DM Sans Regular"/>
                <a:sym typeface="Helvetica Neue Medium"/>
              </a:rPr>
              <a:t>NB. In bovenstaande agenda zijn geen pauzes opgenomen. Voeg deze toe op voor jullie passende momenten. Overweeg ook om bijvoorbeeld te starten of eindigen met een lunch of borrel. Dit is een mooi moment om – los van de inhoud - verder kennis te maken met elkaar.</a:t>
            </a:r>
            <a:endParaRPr lang="nl-NL"/>
          </a:p>
        </p:txBody>
      </p:sp>
    </p:spTree>
    <p:extLst>
      <p:ext uri="{BB962C8B-B14F-4D97-AF65-F5344CB8AC3E}">
        <p14:creationId xmlns:p14="http://schemas.microsoft.com/office/powerpoint/2010/main" val="20375157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aginatitel"/>
          <p:cNvSpPr txBox="1"/>
          <p:nvPr/>
        </p:nvSpPr>
        <p:spPr>
          <a:xfrm>
            <a:off x="65069" y="463917"/>
            <a:ext cx="12090616" cy="388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b="1" dirty="0" err="1">
                <a:latin typeface="DM Sans Regular" pitchFamily="2" charset="0"/>
              </a:rPr>
              <a:t>Toelichting</a:t>
            </a:r>
            <a:r>
              <a:rPr lang="en-US" b="1" dirty="0">
                <a:latin typeface="DM Sans Regular" pitchFamily="2" charset="0"/>
              </a:rPr>
              <a:t> op de agenda</a:t>
            </a:r>
          </a:p>
        </p:txBody>
      </p:sp>
      <p:pic>
        <p:nvPicPr>
          <p:cNvPr id="203" name="Afbeelding" descr="Afbeelding"/>
          <p:cNvPicPr>
            <a:picLocks noChangeAspect="1"/>
          </p:cNvPicPr>
          <p:nvPr/>
        </p:nvPicPr>
        <p:blipFill>
          <a:blip r:embed="rId2"/>
          <a:stretch>
            <a:fillRect/>
          </a:stretch>
        </p:blipFill>
        <p:spPr>
          <a:xfrm flipH="1">
            <a:off x="36315" y="-207155"/>
            <a:ext cx="4993635" cy="7065155"/>
          </a:xfrm>
          <a:prstGeom prst="rect">
            <a:avLst/>
          </a:prstGeom>
          <a:ln w="12700">
            <a:miter lim="400000"/>
          </a:ln>
        </p:spPr>
      </p:pic>
      <p:sp>
        <p:nvSpPr>
          <p:cNvPr id="3" name="Tijdelijke aanduiding voor inhoud 2">
            <a:extLst>
              <a:ext uri="{FF2B5EF4-FFF2-40B4-BE49-F238E27FC236}">
                <a16:creationId xmlns:a16="http://schemas.microsoft.com/office/drawing/2014/main" id="{8ADEA322-12D3-58BA-72FE-4E55919A146E}"/>
              </a:ext>
            </a:extLst>
          </p:cNvPr>
          <p:cNvSpPr txBox="1">
            <a:spLocks/>
          </p:cNvSpPr>
          <p:nvPr/>
        </p:nvSpPr>
        <p:spPr>
          <a:xfrm>
            <a:off x="2241476" y="1208316"/>
            <a:ext cx="8750918" cy="478100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t">
            <a:normAutofit fontScale="92500" lnSpcReduction="10000"/>
          </a:bodyPr>
          <a:lst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lvl="1" indent="0"/>
            <a:r>
              <a:rPr lang="nl-NL" sz="1600" kern="0" dirty="0">
                <a:latin typeface="DM Sans Regular"/>
              </a:rPr>
              <a:t>Ad 3 – Instructie werken met &lt;naam systeem&gt;</a:t>
            </a:r>
            <a:endParaRPr lang="nl-NL" sz="1600" kern="0" dirty="0">
              <a:latin typeface="DM Sans Regular" pitchFamily="2" charset="0"/>
            </a:endParaRPr>
          </a:p>
          <a:p>
            <a:pPr lvl="1" indent="0"/>
            <a:r>
              <a:rPr lang="nl-NL" sz="1400" b="0" kern="0" dirty="0">
                <a:latin typeface="DM Sans Regular"/>
              </a:rPr>
              <a:t>Geef bij dit onderdeel een demo van het systeem, over bijvoorbeeld het opvoeren van plannen, hoe je kunt aangeven of je wel of niet meedoet enzovoorts. Overweeg deze demo te laten verzorgen door de ontwikkelaars van het systeem. Zij weten goed hoe het systeem werkt en kunnen alle vragen beantwoorden.</a:t>
            </a:r>
          </a:p>
          <a:p>
            <a:pPr lvl="1" indent="0"/>
            <a:endParaRPr lang="nl-NL" sz="1600" b="0" kern="0" dirty="0">
              <a:latin typeface="DM Sans Regular" pitchFamily="2" charset="0"/>
            </a:endParaRPr>
          </a:p>
          <a:p>
            <a:pPr lvl="1" indent="0"/>
            <a:endParaRPr lang="nl-NL" sz="1600" b="0" kern="0" dirty="0">
              <a:latin typeface="DM Sans Regular" pitchFamily="2" charset="0"/>
            </a:endParaRPr>
          </a:p>
          <a:p>
            <a:pPr lvl="1" indent="0"/>
            <a:r>
              <a:rPr lang="nl-NL" sz="1600" kern="0" dirty="0">
                <a:latin typeface="DM Sans Regular" pitchFamily="2" charset="0"/>
              </a:rPr>
              <a:t>Ad 4 – Instructie procesafspraken</a:t>
            </a:r>
          </a:p>
          <a:p>
            <a:pPr lvl="1" indent="0"/>
            <a:r>
              <a:rPr lang="nl-NL" sz="1400" b="0" kern="0" dirty="0">
                <a:latin typeface="DM Sans Regular"/>
              </a:rPr>
              <a:t>Doorloop met de groep de opgestelde procesafspraken waarin staat beschreven hoe jullie als samenwerkende partijen het afstemmen van plannen willen aanpakken, wat de betekenis is van iedere fase </a:t>
            </a:r>
            <a:r>
              <a:rPr lang="nl-NL" sz="1400" b="0" kern="0">
                <a:latin typeface="DM Sans Regular"/>
              </a:rPr>
              <a:t>van afstemming, etc. (zie hiervoor de templates op </a:t>
            </a:r>
            <a:r>
              <a:rPr lang="nl-NL" sz="1400" b="0" kern="0" dirty="0">
                <a:latin typeface="DM Sans Regular"/>
                <a:hlinkClick r:id="rId3"/>
              </a:rPr>
              <a:t>De Samenwerkwijzer</a:t>
            </a:r>
            <a:r>
              <a:rPr lang="nl-NL" sz="1400" b="0" kern="0" dirty="0">
                <a:latin typeface="DM Sans Regular"/>
              </a:rPr>
              <a:t>).</a:t>
            </a:r>
          </a:p>
          <a:p>
            <a:pPr lvl="1" indent="0"/>
            <a:endParaRPr lang="nl-NL" sz="1600" b="0" kern="0" dirty="0">
              <a:latin typeface="DM Sans Regular" pitchFamily="2" charset="0"/>
            </a:endParaRPr>
          </a:p>
          <a:p>
            <a:pPr lvl="1" indent="0"/>
            <a:endParaRPr lang="nl-NL" sz="1600" b="0" kern="0" dirty="0">
              <a:latin typeface="DM Sans Regular" pitchFamily="2" charset="0"/>
            </a:endParaRPr>
          </a:p>
          <a:p>
            <a:pPr lvl="1" indent="0"/>
            <a:r>
              <a:rPr lang="nl-NL" sz="1600" kern="0" dirty="0">
                <a:latin typeface="DM Sans Regular" pitchFamily="2" charset="0"/>
              </a:rPr>
              <a:t>Ad 5 – Aan de slag!</a:t>
            </a:r>
          </a:p>
          <a:p>
            <a:pPr lvl="1" indent="0"/>
            <a:r>
              <a:rPr lang="nl-NL" sz="1400" b="0" kern="0" dirty="0">
                <a:latin typeface="DM Sans Regular"/>
              </a:rPr>
              <a:t>Doel van dit onderdeel is dat deelnemers van de </a:t>
            </a:r>
            <a:r>
              <a:rPr lang="nl-NL" sz="1400" b="0" kern="0" err="1">
                <a:latin typeface="DM Sans Regular"/>
              </a:rPr>
              <a:t>planafstemmingstafel</a:t>
            </a:r>
            <a:r>
              <a:rPr lang="nl-NL" sz="1400" b="0" kern="0" dirty="0">
                <a:latin typeface="DM Sans Regular"/>
              </a:rPr>
              <a:t> leren omgaan met het systeem, zodat ze hierna zelfstandig aan de slag kunnen.</a:t>
            </a:r>
          </a:p>
          <a:p>
            <a:pPr lvl="1" indent="0"/>
            <a:endParaRPr lang="nl-NL" sz="1400" b="0" kern="0" dirty="0">
              <a:latin typeface="DM Sans Regular"/>
            </a:endParaRPr>
          </a:p>
          <a:p>
            <a:pPr lvl="1" indent="0"/>
            <a:r>
              <a:rPr lang="nl-NL" sz="1400" b="0" kern="0" dirty="0">
                <a:latin typeface="DM Sans Regular"/>
              </a:rPr>
              <a:t>Doorloop de volgende stappen:</a:t>
            </a:r>
            <a:endParaRPr lang="nl-NL" dirty="0">
              <a:latin typeface="DM Sans Regular"/>
            </a:endParaRPr>
          </a:p>
          <a:p>
            <a:pPr marL="285750" lvl="1" indent="-285750">
              <a:buFont typeface="Arial" panose="020B0604020202020204" pitchFamily="34" charset="0"/>
              <a:buChar char="•"/>
            </a:pPr>
            <a:r>
              <a:rPr lang="nl-NL" sz="1400" b="0" kern="0" dirty="0">
                <a:latin typeface="DM Sans Regular"/>
              </a:rPr>
              <a:t>Zorg dat alle partijen van tevoren twee tot drie plannen hebben uitgezocht die zij kunnen invoeren. </a:t>
            </a:r>
            <a:endParaRPr lang="nl-NL" sz="1400" b="0" kern="0" dirty="0">
              <a:latin typeface="DM Sans Regular" pitchFamily="2" charset="0"/>
            </a:endParaRPr>
          </a:p>
          <a:p>
            <a:pPr marL="285750" lvl="1" indent="-285750">
              <a:buFont typeface="Arial" panose="020B0604020202020204" pitchFamily="34" charset="0"/>
              <a:buChar char="•"/>
            </a:pPr>
            <a:r>
              <a:rPr lang="nl-NL" sz="1400" b="0" kern="0" dirty="0">
                <a:latin typeface="DM Sans Regular" pitchFamily="2" charset="0"/>
              </a:rPr>
              <a:t>Iedereen voert zijn eigen plannen in, in het systeem. Mogelijk is dit zelfs al geautomatiseerd.</a:t>
            </a:r>
          </a:p>
          <a:p>
            <a:pPr marL="285750" lvl="1" indent="-285750">
              <a:buFont typeface="Arial" panose="020B0604020202020204" pitchFamily="34" charset="0"/>
              <a:buChar char="•"/>
            </a:pPr>
            <a:r>
              <a:rPr lang="nl-NL" sz="1400" b="0" kern="0" dirty="0">
                <a:latin typeface="DM Sans Regular" pitchFamily="2" charset="0"/>
              </a:rPr>
              <a:t>Vervolgens gaat iedereen de plannen van andere partijen beoordelen en aangeven of de eigen organisatie wel of niet wil aansluiten bij het plan.</a:t>
            </a:r>
          </a:p>
          <a:p>
            <a:pPr marL="285750" lvl="1" indent="-285750">
              <a:buFont typeface="Arial" panose="020B0604020202020204" pitchFamily="34" charset="0"/>
              <a:buChar char="•"/>
            </a:pPr>
            <a:r>
              <a:rPr lang="nl-NL" sz="1400" b="0" kern="0" dirty="0">
                <a:latin typeface="DM Sans Regular" pitchFamily="2" charset="0"/>
              </a:rPr>
              <a:t>Daarna worden de plannen afgestemd: om de beurt worden de plannen besproken: wat heeft iedere partij gezegd over wel / niet aansluiten, welke vraagstukken zijn er nog etc. </a:t>
            </a:r>
          </a:p>
          <a:p>
            <a:pPr marL="285750" lvl="1" indent="-285750">
              <a:buFont typeface="Arial" panose="020B0604020202020204" pitchFamily="34" charset="0"/>
              <a:buChar char="•"/>
            </a:pPr>
            <a:r>
              <a:rPr lang="en-US" sz="1400" b="0" kern="0" dirty="0">
                <a:latin typeface="DM Sans Regular"/>
              </a:rPr>
              <a:t>Zet de </a:t>
            </a:r>
            <a:r>
              <a:rPr lang="en-US" sz="1400" b="0" kern="0" dirty="0" err="1">
                <a:latin typeface="DM Sans Regular"/>
              </a:rPr>
              <a:t>plannen</a:t>
            </a:r>
            <a:r>
              <a:rPr lang="en-US" sz="1400" b="0" kern="0" dirty="0">
                <a:latin typeface="DM Sans Regular"/>
              </a:rPr>
              <a:t> op de </a:t>
            </a:r>
            <a:r>
              <a:rPr lang="en-US" sz="1400" b="0" kern="0" dirty="0" err="1">
                <a:latin typeface="DM Sans Regular"/>
              </a:rPr>
              <a:t>juiste</a:t>
            </a:r>
            <a:r>
              <a:rPr lang="en-US" sz="1400" b="0" kern="0" dirty="0">
                <a:latin typeface="DM Sans Regular"/>
              </a:rPr>
              <a:t> </a:t>
            </a:r>
            <a:r>
              <a:rPr lang="en-US" sz="1400" b="0" kern="0" dirty="0" err="1">
                <a:latin typeface="DM Sans Regular"/>
              </a:rPr>
              <a:t>fasering</a:t>
            </a:r>
            <a:r>
              <a:rPr lang="en-US" sz="1400" b="0" kern="0" dirty="0">
                <a:latin typeface="DM Sans Regular"/>
              </a:rPr>
              <a:t> </a:t>
            </a:r>
            <a:r>
              <a:rPr lang="en-US" sz="1400" b="0" kern="0" dirty="0" err="1">
                <a:latin typeface="DM Sans Regular"/>
              </a:rPr>
              <a:t>zoals</a:t>
            </a:r>
            <a:r>
              <a:rPr lang="en-US" sz="1400" b="0" kern="0" dirty="0">
                <a:latin typeface="DM Sans Regular"/>
              </a:rPr>
              <a:t> </a:t>
            </a:r>
            <a:r>
              <a:rPr lang="en-US" sz="1400" b="0" kern="0" dirty="0" err="1">
                <a:latin typeface="DM Sans Regular"/>
              </a:rPr>
              <a:t>vastgesteld</a:t>
            </a:r>
            <a:r>
              <a:rPr lang="en-US" sz="1400" b="0" kern="0" dirty="0">
                <a:latin typeface="DM Sans Regular"/>
              </a:rPr>
              <a:t> in de </a:t>
            </a:r>
            <a:r>
              <a:rPr lang="en-US" sz="1400" b="0" kern="0" dirty="0" err="1">
                <a:latin typeface="DM Sans Regular"/>
              </a:rPr>
              <a:t>procesafspraken</a:t>
            </a:r>
            <a:r>
              <a:rPr lang="en-US" sz="1400" b="0" kern="0" dirty="0">
                <a:latin typeface="DM Sans Regular"/>
              </a:rPr>
              <a:t>.</a:t>
            </a:r>
            <a:endParaRPr lang="nl-NL" sz="1400" b="0" kern="0" dirty="0">
              <a:latin typeface="DM Sans Regular"/>
            </a:endParaRPr>
          </a:p>
        </p:txBody>
      </p:sp>
    </p:spTree>
    <p:extLst>
      <p:ext uri="{BB962C8B-B14F-4D97-AF65-F5344CB8AC3E}">
        <p14:creationId xmlns:p14="http://schemas.microsoft.com/office/powerpoint/2010/main" val="5422184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Afbeelding" descr="Afbeelding"/>
          <p:cNvPicPr>
            <a:picLocks noChangeAspect="1"/>
          </p:cNvPicPr>
          <p:nvPr/>
        </p:nvPicPr>
        <p:blipFill>
          <a:blip r:embed="rId2"/>
          <a:stretch>
            <a:fillRect/>
          </a:stretch>
        </p:blipFill>
        <p:spPr>
          <a:xfrm>
            <a:off x="3779415" y="1112432"/>
            <a:ext cx="4633170" cy="4633136"/>
          </a:xfrm>
          <a:prstGeom prst="rect">
            <a:avLst/>
          </a:prstGeom>
          <a:ln w="12700">
            <a:miter lim="400000"/>
          </a:ln>
        </p:spPr>
      </p:pic>
    </p:spTree>
    <p:extLst>
      <p:ext uri="{BB962C8B-B14F-4D97-AF65-F5344CB8AC3E}">
        <p14:creationId xmlns:p14="http://schemas.microsoft.com/office/powerpoint/2010/main" val="176710468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Create a new document." ma:contentTypeScope="" ma:versionID="7f025993fc6aca9d2838a0667658f6c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f82faa80686216803f7f631b252ac677"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6A5B22-BEE3-43E1-A845-84DF31CDB605}"/>
</file>

<file path=customXml/itemProps2.xml><?xml version="1.0" encoding="utf-8"?>
<ds:datastoreItem xmlns:ds="http://schemas.openxmlformats.org/officeDocument/2006/customXml" ds:itemID="{1533783E-86AF-4357-9ED8-520DEF4907FC}">
  <ds:schemaRefs>
    <ds:schemaRef ds:uri="7509cc8b-5556-402b-b32b-f0f5b016aaa2"/>
    <ds:schemaRef ds:uri="dcdcec69-8a07-4459-b77e-fcfe06e4a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8DE517-034F-48F9-9F82-042BC74AC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29</TotalTime>
  <Words>376</Words>
  <Application>Microsoft Office PowerPoint</Application>
  <PresentationFormat>Breedbeeld</PresentationFormat>
  <Paragraphs>27</Paragraphs>
  <Slides>4</Slides>
  <Notes>0</Notes>
  <HiddenSlides>0</HiddenSlides>
  <MMClips>0</MMClips>
  <ScaleCrop>false</ScaleCrop>
  <HeadingPairs>
    <vt:vector size="4" baseType="variant">
      <vt:variant>
        <vt:lpstr>Thema</vt:lpstr>
      </vt:variant>
      <vt:variant>
        <vt:i4>1</vt:i4>
      </vt:variant>
      <vt:variant>
        <vt:lpstr>Diatitels</vt:lpstr>
      </vt:variant>
      <vt:variant>
        <vt:i4>4</vt:i4>
      </vt:variant>
    </vt:vector>
  </HeadingPairs>
  <TitlesOfParts>
    <vt:vector size="5" baseType="lpstr">
      <vt:lpstr>21_BasicWhite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36</cp:revision>
  <dcterms:created xsi:type="dcterms:W3CDTF">2023-07-03T08:34:21Z</dcterms:created>
  <dcterms:modified xsi:type="dcterms:W3CDTF">2024-05-07T09:22:59Z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