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370" r:id="rId3"/>
    <p:sldId id="398" r:id="rId4"/>
    <p:sldId id="271" r:id="rId5"/>
    <p:sldId id="296" r:id="rId6"/>
    <p:sldId id="272" r:id="rId7"/>
    <p:sldId id="273" r:id="rId8"/>
    <p:sldId id="256" r:id="rId9"/>
    <p:sldId id="378" r:id="rId10"/>
    <p:sldId id="277" r:id="rId11"/>
    <p:sldId id="447" r:id="rId12"/>
    <p:sldId id="451" r:id="rId13"/>
    <p:sldId id="452" r:id="rId14"/>
    <p:sldId id="446" r:id="rId15"/>
    <p:sldId id="449" r:id="rId16"/>
    <p:sldId id="450" r:id="rId17"/>
    <p:sldId id="448" r:id="rId18"/>
    <p:sldId id="438" r:id="rId19"/>
    <p:sldId id="301" r:id="rId20"/>
    <p:sldId id="441" r:id="rId21"/>
    <p:sldId id="435" r:id="rId22"/>
    <p:sldId id="430" r:id="rId23"/>
    <p:sldId id="442" r:id="rId24"/>
    <p:sldId id="429" r:id="rId25"/>
    <p:sldId id="445" r:id="rId26"/>
    <p:sldId id="444" r:id="rId27"/>
    <p:sldId id="453" r:id="rId28"/>
    <p:sldId id="454" r:id="rId29"/>
    <p:sldId id="455" r:id="rId30"/>
    <p:sldId id="456" r:id="rId31"/>
    <p:sldId id="409" r:id="rId32"/>
    <p:sldId id="354" r:id="rId33"/>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C10A"/>
    <a:srgbClr val="FFFFFF"/>
    <a:srgbClr val="9BBE32"/>
    <a:srgbClr val="3598C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Stijl, licht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E9639D4-E3E2-4D34-9284-5A2195B3D0D7}" styleName="Stijl, licht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670" autoAdjust="0"/>
    <p:restoredTop sz="94660"/>
  </p:normalViewPr>
  <p:slideViewPr>
    <p:cSldViewPr snapToGrid="0">
      <p:cViewPr varScale="1">
        <p:scale>
          <a:sx n="93" d="100"/>
          <a:sy n="93" d="100"/>
        </p:scale>
        <p:origin x="69" y="126"/>
      </p:cViewPr>
      <p:guideLst/>
    </p:cSldViewPr>
  </p:slideViewPr>
  <p:notesTextViewPr>
    <p:cViewPr>
      <p:scale>
        <a:sx n="1" d="1"/>
        <a:sy n="1" d="1"/>
      </p:scale>
      <p:origin x="0" y="0"/>
    </p:cViewPr>
  </p:notesTextViewPr>
  <p:notesViewPr>
    <p:cSldViewPr snapToGrid="0">
      <p:cViewPr varScale="1">
        <p:scale>
          <a:sx n="91" d="100"/>
          <a:sy n="91" d="100"/>
        </p:scale>
        <p:origin x="3928" y="20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645F15-32B8-440A-AC55-578AFDEE6F40}" type="datetimeFigureOut">
              <a:rPr lang="nl-NL" smtClean="0"/>
              <a:t>6-2-2025</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ED40F63-043B-4066-B30B-22FF91B484D9}" type="slidenum">
              <a:rPr lang="nl-NL" smtClean="0"/>
              <a:t>‹nr.›</a:t>
            </a:fld>
            <a:endParaRPr lang="nl-NL"/>
          </a:p>
        </p:txBody>
      </p:sp>
    </p:spTree>
    <p:extLst>
      <p:ext uri="{BB962C8B-B14F-4D97-AF65-F5344CB8AC3E}">
        <p14:creationId xmlns:p14="http://schemas.microsoft.com/office/powerpoint/2010/main" val="6891711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a:extLst>
            <a:ext uri="{FF2B5EF4-FFF2-40B4-BE49-F238E27FC236}">
              <a16:creationId xmlns:a16="http://schemas.microsoft.com/office/drawing/2014/main" id="{7260B085-759F-F58D-E568-B2101EE807FD}"/>
            </a:ext>
          </a:extLst>
        </p:cNvPr>
        <p:cNvGrpSpPr/>
        <p:nvPr/>
      </p:nvGrpSpPr>
      <p:grpSpPr>
        <a:xfrm>
          <a:off x="0" y="0"/>
          <a:ext cx="0" cy="0"/>
          <a:chOff x="0" y="0"/>
          <a:chExt cx="0" cy="0"/>
        </a:xfrm>
      </p:grpSpPr>
      <p:sp>
        <p:nvSpPr>
          <p:cNvPr id="168" name="Google Shape;168;p1:notes">
            <a:extLst>
              <a:ext uri="{FF2B5EF4-FFF2-40B4-BE49-F238E27FC236}">
                <a16:creationId xmlns:a16="http://schemas.microsoft.com/office/drawing/2014/main" id="{07F182E7-7DE9-EC4A-D83A-3A500E762F38}"/>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1:notes">
            <a:extLst>
              <a:ext uri="{FF2B5EF4-FFF2-40B4-BE49-F238E27FC236}">
                <a16:creationId xmlns:a16="http://schemas.microsoft.com/office/drawing/2014/main" id="{381764D9-F8C5-9256-7EB3-DFB714BB1B9B}"/>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706359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a:extLst>
            <a:ext uri="{FF2B5EF4-FFF2-40B4-BE49-F238E27FC236}">
              <a16:creationId xmlns:a16="http://schemas.microsoft.com/office/drawing/2014/main" id="{7AFA47C2-A756-AAC0-588A-A565132C5F26}"/>
            </a:ext>
          </a:extLst>
        </p:cNvPr>
        <p:cNvGrpSpPr/>
        <p:nvPr/>
      </p:nvGrpSpPr>
      <p:grpSpPr>
        <a:xfrm>
          <a:off x="0" y="0"/>
          <a:ext cx="0" cy="0"/>
          <a:chOff x="0" y="0"/>
          <a:chExt cx="0" cy="0"/>
        </a:xfrm>
      </p:grpSpPr>
      <p:sp>
        <p:nvSpPr>
          <p:cNvPr id="168" name="Google Shape;168;p1:notes">
            <a:extLst>
              <a:ext uri="{FF2B5EF4-FFF2-40B4-BE49-F238E27FC236}">
                <a16:creationId xmlns:a16="http://schemas.microsoft.com/office/drawing/2014/main" id="{70CB0AF2-C908-FE60-7637-0A47145861BB}"/>
              </a:ext>
            </a:extLst>
          </p:cNvPr>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9" name="Google Shape;169;p1:notes">
            <a:extLst>
              <a:ext uri="{FF2B5EF4-FFF2-40B4-BE49-F238E27FC236}">
                <a16:creationId xmlns:a16="http://schemas.microsoft.com/office/drawing/2014/main" id="{9E2E7280-24DA-3D17-284D-BB89A8B927E5}"/>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32783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Master" Target="../slideMasters/slideMaster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nl-NL"/>
              <a:t>Klik om de stijl te bewerken</a:t>
            </a:r>
          </a:p>
        </p:txBody>
      </p:sp>
      <p:sp>
        <p:nvSpPr>
          <p:cNvPr id="3" name="Ond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D7936D90-9A62-4460-A885-7728E0084DEF}" type="datetimeFigureOut">
              <a:rPr lang="nl-NL" smtClean="0"/>
              <a:t>6-2-2025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5B62E20-9738-4DC8-903F-844946081EC1}" type="slidenum">
              <a:rPr lang="nl-NL" smtClean="0"/>
              <a:t>‹nr.›</a:t>
            </a:fld>
            <a:endParaRPr lang="nl-NL"/>
          </a:p>
        </p:txBody>
      </p:sp>
    </p:spTree>
    <p:extLst>
      <p:ext uri="{BB962C8B-B14F-4D97-AF65-F5344CB8AC3E}">
        <p14:creationId xmlns:p14="http://schemas.microsoft.com/office/powerpoint/2010/main" val="24481227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7936D90-9A62-4460-A885-7728E0084DEF}" type="datetimeFigureOut">
              <a:rPr lang="nl-NL" smtClean="0"/>
              <a:t>6-2-2025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5B62E20-9738-4DC8-903F-844946081EC1}" type="slidenum">
              <a:rPr lang="nl-NL" smtClean="0"/>
              <a:t>‹nr.›</a:t>
            </a:fld>
            <a:endParaRPr lang="nl-NL"/>
          </a:p>
        </p:txBody>
      </p:sp>
    </p:spTree>
    <p:extLst>
      <p:ext uri="{BB962C8B-B14F-4D97-AF65-F5344CB8AC3E}">
        <p14:creationId xmlns:p14="http://schemas.microsoft.com/office/powerpoint/2010/main" val="40292470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8724900" y="365125"/>
            <a:ext cx="2628900" cy="5811838"/>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838200" y="365125"/>
            <a:ext cx="7734300" cy="5811838"/>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7936D90-9A62-4460-A885-7728E0084DEF}" type="datetimeFigureOut">
              <a:rPr lang="nl-NL" smtClean="0"/>
              <a:t>6-2-2025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5B62E20-9738-4DC8-903F-844946081EC1}" type="slidenum">
              <a:rPr lang="nl-NL" smtClean="0"/>
              <a:t>‹nr.›</a:t>
            </a:fld>
            <a:endParaRPr lang="nl-NL"/>
          </a:p>
        </p:txBody>
      </p:sp>
    </p:spTree>
    <p:extLst>
      <p:ext uri="{BB962C8B-B14F-4D97-AF65-F5344CB8AC3E}">
        <p14:creationId xmlns:p14="http://schemas.microsoft.com/office/powerpoint/2010/main" val="22619770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372883"/>
            <a:ext cx="10363200" cy="1248139"/>
          </a:xfrm>
        </p:spPr>
        <p:txBody>
          <a:bodyPr anchor="b">
            <a:normAutofit/>
          </a:bodyPr>
          <a:lstStyle>
            <a:lvl1pPr algn="ctr">
              <a:defRPr sz="4267"/>
            </a:lvl1pPr>
          </a:lstStyle>
          <a:p>
            <a:r>
              <a:rPr lang="nl-NL"/>
              <a:t>Klik om de stijl te bewerken</a:t>
            </a:r>
          </a:p>
        </p:txBody>
      </p:sp>
      <p:sp>
        <p:nvSpPr>
          <p:cNvPr id="3" name="Ondertitel 2"/>
          <p:cNvSpPr>
            <a:spLocks noGrp="1"/>
          </p:cNvSpPr>
          <p:nvPr>
            <p:ph type="subTitle" idx="1"/>
          </p:nvPr>
        </p:nvSpPr>
        <p:spPr>
          <a:xfrm>
            <a:off x="911425" y="3621021"/>
            <a:ext cx="10369152" cy="864096"/>
          </a:xfrm>
        </p:spPr>
        <p:txBody>
          <a:bodyPr/>
          <a:lstStyle>
            <a:lvl1pPr marL="0" indent="0" algn="ctr">
              <a:buNone/>
              <a:defRPr>
                <a:solidFill>
                  <a:schemeClr val="tx1">
                    <a:tint val="75000"/>
                  </a:schemeClr>
                </a:solidFill>
              </a:defRPr>
            </a:lvl1pPr>
            <a:lvl2pPr marL="609597" indent="0" algn="ctr">
              <a:buNone/>
              <a:defRPr>
                <a:solidFill>
                  <a:schemeClr val="tx1">
                    <a:tint val="75000"/>
                  </a:schemeClr>
                </a:solidFill>
              </a:defRPr>
            </a:lvl2pPr>
            <a:lvl3pPr marL="1219194" indent="0" algn="ctr">
              <a:buNone/>
              <a:defRPr>
                <a:solidFill>
                  <a:schemeClr val="tx1">
                    <a:tint val="75000"/>
                  </a:schemeClr>
                </a:solidFill>
              </a:defRPr>
            </a:lvl3pPr>
            <a:lvl4pPr marL="1828791" indent="0" algn="ctr">
              <a:buNone/>
              <a:defRPr>
                <a:solidFill>
                  <a:schemeClr val="tx1">
                    <a:tint val="75000"/>
                  </a:schemeClr>
                </a:solidFill>
              </a:defRPr>
            </a:lvl4pPr>
            <a:lvl5pPr marL="2438388" indent="0" algn="ctr">
              <a:buNone/>
              <a:defRPr>
                <a:solidFill>
                  <a:schemeClr val="tx1">
                    <a:tint val="75000"/>
                  </a:schemeClr>
                </a:solidFill>
              </a:defRPr>
            </a:lvl5pPr>
            <a:lvl6pPr marL="3047985" indent="0" algn="ctr">
              <a:buNone/>
              <a:defRPr>
                <a:solidFill>
                  <a:schemeClr val="tx1">
                    <a:tint val="75000"/>
                  </a:schemeClr>
                </a:solidFill>
              </a:defRPr>
            </a:lvl6pPr>
            <a:lvl7pPr marL="3657582" indent="0" algn="ctr">
              <a:buNone/>
              <a:defRPr>
                <a:solidFill>
                  <a:schemeClr val="tx1">
                    <a:tint val="75000"/>
                  </a:schemeClr>
                </a:solidFill>
              </a:defRPr>
            </a:lvl7pPr>
            <a:lvl8pPr marL="4267179" indent="0" algn="ctr">
              <a:buNone/>
              <a:defRPr>
                <a:solidFill>
                  <a:schemeClr val="tx1">
                    <a:tint val="75000"/>
                  </a:schemeClr>
                </a:solidFill>
              </a:defRPr>
            </a:lvl8pPr>
            <a:lvl9pPr marL="4876775" indent="0" algn="ctr">
              <a:buNone/>
              <a:defRPr>
                <a:solidFill>
                  <a:schemeClr val="tx1">
                    <a:tint val="75000"/>
                  </a:schemeClr>
                </a:solidFill>
              </a:defRPr>
            </a:lvl9pPr>
          </a:lstStyle>
          <a:p>
            <a:r>
              <a:rPr lang="nl-NL" dirty="0"/>
              <a:t>Klik om de ondertitelstijl van het model te bewerken</a:t>
            </a:r>
          </a:p>
        </p:txBody>
      </p:sp>
      <p:sp>
        <p:nvSpPr>
          <p:cNvPr id="14" name="Tijdelijke aanduiding voor datum 3"/>
          <p:cNvSpPr>
            <a:spLocks noGrp="1"/>
          </p:cNvSpPr>
          <p:nvPr>
            <p:ph type="dt" sz="half" idx="2"/>
          </p:nvPr>
        </p:nvSpPr>
        <p:spPr>
          <a:xfrm>
            <a:off x="395457" y="5061182"/>
            <a:ext cx="2820224" cy="480054"/>
          </a:xfrm>
          <a:prstGeom prst="rect">
            <a:avLst/>
          </a:prstGeom>
        </p:spPr>
        <p:txBody>
          <a:bodyPr vert="horz" lIns="91440" tIns="45720" rIns="91440" bIns="45720" rtlCol="0" anchor="b"/>
          <a:lstStyle>
            <a:lvl1pPr algn="l">
              <a:defRPr sz="1466" b="0" spc="0" baseline="0">
                <a:solidFill>
                  <a:srgbClr val="A7C10A"/>
                </a:solidFill>
              </a:defRPr>
            </a:lvl1pPr>
          </a:lstStyle>
          <a:p>
            <a:fld id="{DE7C85C6-7591-4219-9053-AB89C312C9D8}" type="datetime2">
              <a:rPr lang="nl-NL" smtClean="0"/>
              <a:pPr/>
              <a:t>donderdag 6 februari 2025</a:t>
            </a:fld>
            <a:endParaRPr lang="nl-NL" dirty="0"/>
          </a:p>
        </p:txBody>
      </p:sp>
    </p:spTree>
    <p:extLst>
      <p:ext uri="{BB962C8B-B14F-4D97-AF65-F5344CB8AC3E}">
        <p14:creationId xmlns:p14="http://schemas.microsoft.com/office/powerpoint/2010/main" val="13107416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Standaar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5"/>
          <p:cNvSpPr>
            <a:spLocks noGrp="1"/>
          </p:cNvSpPr>
          <p:nvPr>
            <p:ph type="sldNum" sz="quarter" idx="4"/>
          </p:nvPr>
        </p:nvSpPr>
        <p:spPr>
          <a:xfrm>
            <a:off x="335360" y="6021289"/>
            <a:ext cx="1416000" cy="288032"/>
          </a:xfrm>
          <a:prstGeom prst="rect">
            <a:avLst/>
          </a:prstGeom>
        </p:spPr>
        <p:txBody>
          <a:bodyPr vert="horz" lIns="91440" tIns="45720" rIns="91440" bIns="45720" rtlCol="0" anchor="ctr"/>
          <a:lstStyle>
            <a:lvl1pPr algn="ctr">
              <a:defRPr sz="1200" spc="0" baseline="0">
                <a:solidFill>
                  <a:schemeClr val="bg1"/>
                </a:solidFill>
              </a:defRPr>
            </a:lvl1pPr>
          </a:lstStyle>
          <a:p>
            <a:r>
              <a:rPr lang="nl-NL" dirty="0"/>
              <a:t>slide </a:t>
            </a:r>
            <a:fld id="{A7EDF14C-2238-4733-A760-B9013E656B55}" type="slidenum">
              <a:rPr lang="nl-NL" smtClean="0"/>
              <a:pPr/>
              <a:t>‹nr.›</a:t>
            </a:fld>
            <a:endParaRPr lang="nl-NL" dirty="0"/>
          </a:p>
        </p:txBody>
      </p:sp>
      <p:sp>
        <p:nvSpPr>
          <p:cNvPr id="6" name="Tijdelijke aanduiding voor datum 3"/>
          <p:cNvSpPr>
            <a:spLocks noGrp="1"/>
          </p:cNvSpPr>
          <p:nvPr>
            <p:ph type="dt" sz="half" idx="2"/>
          </p:nvPr>
        </p:nvSpPr>
        <p:spPr>
          <a:xfrm>
            <a:off x="239349" y="6213309"/>
            <a:ext cx="1608000" cy="576064"/>
          </a:xfrm>
          <a:prstGeom prst="rect">
            <a:avLst/>
          </a:prstGeom>
        </p:spPr>
        <p:txBody>
          <a:bodyPr vert="horz" lIns="91440" tIns="45720" rIns="91440" bIns="45720" rtlCol="0" anchor="t"/>
          <a:lstStyle>
            <a:lvl1pPr algn="ctr">
              <a:defRPr sz="1000" b="0" spc="-26" baseline="0">
                <a:solidFill>
                  <a:schemeClr val="bg1"/>
                </a:solidFill>
              </a:defRPr>
            </a:lvl1pPr>
          </a:lstStyle>
          <a:p>
            <a:fld id="{A85951C1-8DA8-4653-92B2-A71E5781D98D}" type="datetime2">
              <a:rPr lang="nl-NL" smtClean="0"/>
              <a:t>donderdag 6 februari 2025</a:t>
            </a:fld>
            <a:endParaRPr lang="nl-NL" dirty="0"/>
          </a:p>
        </p:txBody>
      </p:sp>
    </p:spTree>
    <p:extLst>
      <p:ext uri="{BB962C8B-B14F-4D97-AF65-F5344CB8AC3E}">
        <p14:creationId xmlns:p14="http://schemas.microsoft.com/office/powerpoint/2010/main" val="235321108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weedelin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a:xfrm>
            <a:off x="1487488" y="1508787"/>
            <a:ext cx="10094912" cy="384042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5" name="Tijdelijke aanduiding voor dianummer 5"/>
          <p:cNvSpPr>
            <a:spLocks noGrp="1"/>
          </p:cNvSpPr>
          <p:nvPr>
            <p:ph type="sldNum" sz="quarter" idx="4"/>
          </p:nvPr>
        </p:nvSpPr>
        <p:spPr>
          <a:xfrm>
            <a:off x="335360" y="6021289"/>
            <a:ext cx="1416000" cy="288032"/>
          </a:xfrm>
          <a:prstGeom prst="rect">
            <a:avLst/>
          </a:prstGeom>
        </p:spPr>
        <p:txBody>
          <a:bodyPr vert="horz" lIns="91440" tIns="45720" rIns="91440" bIns="45720" rtlCol="0" anchor="ctr"/>
          <a:lstStyle>
            <a:lvl1pPr algn="ctr">
              <a:defRPr sz="1200" spc="0" baseline="0">
                <a:solidFill>
                  <a:schemeClr val="bg1"/>
                </a:solidFill>
              </a:defRPr>
            </a:lvl1pPr>
          </a:lstStyle>
          <a:p>
            <a:r>
              <a:rPr lang="nl-NL" dirty="0"/>
              <a:t>slide </a:t>
            </a:r>
            <a:fld id="{A7EDF14C-2238-4733-A760-B9013E656B55}" type="slidenum">
              <a:rPr lang="nl-NL" smtClean="0"/>
              <a:pPr/>
              <a:t>‹nr.›</a:t>
            </a:fld>
            <a:endParaRPr lang="nl-NL" dirty="0"/>
          </a:p>
        </p:txBody>
      </p:sp>
      <p:sp>
        <p:nvSpPr>
          <p:cNvPr id="6" name="Tijdelijke aanduiding voor datum 3"/>
          <p:cNvSpPr>
            <a:spLocks noGrp="1"/>
          </p:cNvSpPr>
          <p:nvPr>
            <p:ph type="dt" sz="half" idx="2"/>
          </p:nvPr>
        </p:nvSpPr>
        <p:spPr>
          <a:xfrm>
            <a:off x="239349" y="6213309"/>
            <a:ext cx="1608000" cy="576064"/>
          </a:xfrm>
          <a:prstGeom prst="rect">
            <a:avLst/>
          </a:prstGeom>
        </p:spPr>
        <p:txBody>
          <a:bodyPr vert="horz" lIns="91440" tIns="45720" rIns="91440" bIns="45720" rtlCol="0" anchor="t"/>
          <a:lstStyle>
            <a:lvl1pPr algn="ctr">
              <a:defRPr sz="1000" b="0" spc="-26" baseline="0">
                <a:solidFill>
                  <a:schemeClr val="bg1"/>
                </a:solidFill>
              </a:defRPr>
            </a:lvl1pPr>
          </a:lstStyle>
          <a:p>
            <a:fld id="{03DEFD9A-05B9-40C3-ABEE-C76CA8523E92}" type="datetime2">
              <a:rPr lang="nl-NL" smtClean="0"/>
              <a:t>donderdag 6 februari 2025</a:t>
            </a:fld>
            <a:endParaRPr lang="nl-NL" dirty="0"/>
          </a:p>
        </p:txBody>
      </p:sp>
    </p:spTree>
    <p:extLst>
      <p:ext uri="{BB962C8B-B14F-4D97-AF65-F5344CB8AC3E}">
        <p14:creationId xmlns:p14="http://schemas.microsoft.com/office/powerpoint/2010/main" val="2746937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Roz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datum 3"/>
          <p:cNvSpPr>
            <a:spLocks noGrp="1"/>
          </p:cNvSpPr>
          <p:nvPr>
            <p:ph type="dt" sz="half" idx="2"/>
          </p:nvPr>
        </p:nvSpPr>
        <p:spPr>
          <a:xfrm>
            <a:off x="239349" y="6213309"/>
            <a:ext cx="1608000" cy="576064"/>
          </a:xfrm>
          <a:prstGeom prst="rect">
            <a:avLst/>
          </a:prstGeom>
        </p:spPr>
        <p:txBody>
          <a:bodyPr vert="horz" lIns="91440" tIns="45720" rIns="91440" bIns="45720" rtlCol="0" anchor="t"/>
          <a:lstStyle>
            <a:lvl1pPr algn="ctr">
              <a:defRPr sz="1000" b="0" spc="-26" baseline="0">
                <a:solidFill>
                  <a:schemeClr val="tx1">
                    <a:lumMod val="50000"/>
                    <a:lumOff val="50000"/>
                  </a:schemeClr>
                </a:solidFill>
              </a:defRPr>
            </a:lvl1pPr>
          </a:lstStyle>
          <a:p>
            <a:fld id="{BD65DAB5-8240-4B68-91A3-72DE84ACCA7F}" type="datetime2">
              <a:rPr lang="nl-NL" smtClean="0"/>
              <a:t>donderdag 6 februari 2025</a:t>
            </a:fld>
            <a:endParaRPr lang="nl-NL" dirty="0"/>
          </a:p>
        </p:txBody>
      </p:sp>
      <p:sp>
        <p:nvSpPr>
          <p:cNvPr id="15" name="Tijdelijke aanduiding voor dianummer 5"/>
          <p:cNvSpPr>
            <a:spLocks noGrp="1"/>
          </p:cNvSpPr>
          <p:nvPr>
            <p:ph type="sldNum" sz="quarter" idx="4"/>
          </p:nvPr>
        </p:nvSpPr>
        <p:spPr>
          <a:xfrm>
            <a:off x="335360" y="6021289"/>
            <a:ext cx="1416000" cy="288032"/>
          </a:xfrm>
          <a:prstGeom prst="rect">
            <a:avLst/>
          </a:prstGeom>
        </p:spPr>
        <p:txBody>
          <a:bodyPr vert="horz" lIns="91440" tIns="45720" rIns="91440" bIns="45720" rtlCol="0" anchor="ctr"/>
          <a:lstStyle>
            <a:lvl1pPr algn="ctr">
              <a:defRPr sz="1200" spc="0" baseline="0">
                <a:solidFill>
                  <a:schemeClr val="tx1">
                    <a:lumMod val="50000"/>
                    <a:lumOff val="50000"/>
                  </a:schemeClr>
                </a:solidFill>
              </a:defRPr>
            </a:lvl1pPr>
          </a:lstStyle>
          <a:p>
            <a:r>
              <a:rPr lang="nl-NL"/>
              <a:t>slide </a:t>
            </a:r>
            <a:fld id="{A7EDF14C-2238-4733-A760-B9013E656B55}" type="slidenum">
              <a:rPr lang="nl-NL" smtClean="0"/>
              <a:pPr/>
              <a:t>‹nr.›</a:t>
            </a:fld>
            <a:endParaRPr lang="nl-NL" dirty="0"/>
          </a:p>
        </p:txBody>
      </p:sp>
    </p:spTree>
    <p:extLst>
      <p:ext uri="{BB962C8B-B14F-4D97-AF65-F5344CB8AC3E}">
        <p14:creationId xmlns:p14="http://schemas.microsoft.com/office/powerpoint/2010/main" val="28449603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Blauw">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datum 3"/>
          <p:cNvSpPr>
            <a:spLocks noGrp="1"/>
          </p:cNvSpPr>
          <p:nvPr>
            <p:ph type="dt" sz="half" idx="2"/>
          </p:nvPr>
        </p:nvSpPr>
        <p:spPr>
          <a:xfrm>
            <a:off x="239349" y="6213309"/>
            <a:ext cx="1608000" cy="576064"/>
          </a:xfrm>
          <a:prstGeom prst="rect">
            <a:avLst/>
          </a:prstGeom>
        </p:spPr>
        <p:txBody>
          <a:bodyPr vert="horz" lIns="91440" tIns="45720" rIns="91440" bIns="45720" rtlCol="0" anchor="t"/>
          <a:lstStyle>
            <a:lvl1pPr algn="ctr">
              <a:defRPr sz="1000" b="0" spc="-26" baseline="0">
                <a:solidFill>
                  <a:schemeClr val="tx1">
                    <a:lumMod val="50000"/>
                    <a:lumOff val="50000"/>
                  </a:schemeClr>
                </a:solidFill>
              </a:defRPr>
            </a:lvl1pPr>
          </a:lstStyle>
          <a:p>
            <a:fld id="{758E08A5-DAC7-4CB8-86EB-C5AFE081E13D}" type="datetime2">
              <a:rPr lang="nl-NL" smtClean="0"/>
              <a:t>donderdag 6 februari 2025</a:t>
            </a:fld>
            <a:endParaRPr lang="nl-NL" dirty="0"/>
          </a:p>
        </p:txBody>
      </p:sp>
      <p:sp>
        <p:nvSpPr>
          <p:cNvPr id="15" name="Tijdelijke aanduiding voor dianummer 5"/>
          <p:cNvSpPr>
            <a:spLocks noGrp="1"/>
          </p:cNvSpPr>
          <p:nvPr>
            <p:ph type="sldNum" sz="quarter" idx="4"/>
          </p:nvPr>
        </p:nvSpPr>
        <p:spPr>
          <a:xfrm>
            <a:off x="335360" y="6021289"/>
            <a:ext cx="1416000" cy="288032"/>
          </a:xfrm>
          <a:prstGeom prst="rect">
            <a:avLst/>
          </a:prstGeom>
        </p:spPr>
        <p:txBody>
          <a:bodyPr vert="horz" lIns="91440" tIns="45720" rIns="91440" bIns="45720" rtlCol="0" anchor="ctr"/>
          <a:lstStyle>
            <a:lvl1pPr algn="ctr">
              <a:defRPr sz="1200" spc="0" baseline="0">
                <a:solidFill>
                  <a:schemeClr val="tx1">
                    <a:lumMod val="50000"/>
                    <a:lumOff val="50000"/>
                  </a:schemeClr>
                </a:solidFill>
              </a:defRPr>
            </a:lvl1pPr>
          </a:lstStyle>
          <a:p>
            <a:r>
              <a:rPr lang="nl-NL"/>
              <a:t>slide </a:t>
            </a:r>
            <a:fld id="{A7EDF14C-2238-4733-A760-B9013E656B55}" type="slidenum">
              <a:rPr lang="nl-NL" smtClean="0"/>
              <a:pPr/>
              <a:t>‹nr.›</a:t>
            </a:fld>
            <a:endParaRPr lang="nl-NL" dirty="0"/>
          </a:p>
        </p:txBody>
      </p:sp>
    </p:spTree>
    <p:extLst>
      <p:ext uri="{BB962C8B-B14F-4D97-AF65-F5344CB8AC3E}">
        <p14:creationId xmlns:p14="http://schemas.microsoft.com/office/powerpoint/2010/main" val="25269549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Grij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14" name="Tijdelijke aanduiding voor datum 3"/>
          <p:cNvSpPr>
            <a:spLocks noGrp="1"/>
          </p:cNvSpPr>
          <p:nvPr>
            <p:ph type="dt" sz="half" idx="2"/>
          </p:nvPr>
        </p:nvSpPr>
        <p:spPr>
          <a:xfrm>
            <a:off x="239349" y="6213309"/>
            <a:ext cx="1608000" cy="576064"/>
          </a:xfrm>
          <a:prstGeom prst="rect">
            <a:avLst/>
          </a:prstGeom>
        </p:spPr>
        <p:txBody>
          <a:bodyPr vert="horz" lIns="91440" tIns="45720" rIns="91440" bIns="45720" rtlCol="0" anchor="t"/>
          <a:lstStyle>
            <a:lvl1pPr algn="ctr">
              <a:defRPr sz="1000" b="0" spc="-26" baseline="0">
                <a:solidFill>
                  <a:schemeClr val="tx1">
                    <a:lumMod val="50000"/>
                    <a:lumOff val="50000"/>
                  </a:schemeClr>
                </a:solidFill>
              </a:defRPr>
            </a:lvl1pPr>
          </a:lstStyle>
          <a:p>
            <a:fld id="{B2A1517E-A0EE-4DFC-9074-B8DDDA1522A1}" type="datetime2">
              <a:rPr lang="nl-NL" smtClean="0"/>
              <a:t>donderdag 6 februari 2025</a:t>
            </a:fld>
            <a:endParaRPr lang="nl-NL" dirty="0"/>
          </a:p>
        </p:txBody>
      </p:sp>
      <p:sp>
        <p:nvSpPr>
          <p:cNvPr id="15" name="Tijdelijke aanduiding voor dianummer 5"/>
          <p:cNvSpPr>
            <a:spLocks noGrp="1"/>
          </p:cNvSpPr>
          <p:nvPr>
            <p:ph type="sldNum" sz="quarter" idx="4"/>
          </p:nvPr>
        </p:nvSpPr>
        <p:spPr>
          <a:xfrm>
            <a:off x="335360" y="6021289"/>
            <a:ext cx="1416000" cy="288032"/>
          </a:xfrm>
          <a:prstGeom prst="rect">
            <a:avLst/>
          </a:prstGeom>
        </p:spPr>
        <p:txBody>
          <a:bodyPr vert="horz" lIns="91440" tIns="45720" rIns="91440" bIns="45720" rtlCol="0" anchor="ctr"/>
          <a:lstStyle>
            <a:lvl1pPr algn="ctr">
              <a:defRPr sz="1200" spc="0" baseline="0">
                <a:solidFill>
                  <a:schemeClr val="tx1">
                    <a:lumMod val="50000"/>
                    <a:lumOff val="50000"/>
                  </a:schemeClr>
                </a:solidFill>
              </a:defRPr>
            </a:lvl1pPr>
          </a:lstStyle>
          <a:p>
            <a:r>
              <a:rPr lang="nl-NL"/>
              <a:t>slide </a:t>
            </a:r>
            <a:fld id="{A7EDF14C-2238-4733-A760-B9013E656B55}" type="slidenum">
              <a:rPr lang="nl-NL" smtClean="0"/>
              <a:pPr/>
              <a:t>‹nr.›</a:t>
            </a:fld>
            <a:endParaRPr lang="nl-NL" dirty="0"/>
          </a:p>
        </p:txBody>
      </p:sp>
    </p:spTree>
    <p:extLst>
      <p:ext uri="{BB962C8B-B14F-4D97-AF65-F5344CB8AC3E}">
        <p14:creationId xmlns:p14="http://schemas.microsoft.com/office/powerpoint/2010/main" val="19870561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Tussenkop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title"/>
          </p:nvPr>
        </p:nvSpPr>
        <p:spPr>
          <a:xfrm>
            <a:off x="962406" y="1988840"/>
            <a:ext cx="10363200" cy="1554096"/>
          </a:xfrm>
        </p:spPr>
        <p:txBody>
          <a:bodyPr anchor="b">
            <a:normAutofit/>
          </a:bodyPr>
          <a:lstStyle>
            <a:lvl1pPr algn="ctr">
              <a:defRPr sz="4800" b="1" cap="none"/>
            </a:lvl1pPr>
          </a:lstStyle>
          <a:p>
            <a:r>
              <a:rPr lang="nl-NL" dirty="0"/>
              <a:t>Klik om de stijl te bewerken</a:t>
            </a:r>
          </a:p>
        </p:txBody>
      </p:sp>
      <p:sp>
        <p:nvSpPr>
          <p:cNvPr id="3" name="Tijdelijke aanduiding voor tekst 2"/>
          <p:cNvSpPr>
            <a:spLocks noGrp="1"/>
          </p:cNvSpPr>
          <p:nvPr>
            <p:ph type="body" idx="1"/>
          </p:nvPr>
        </p:nvSpPr>
        <p:spPr>
          <a:xfrm>
            <a:off x="914401" y="3429000"/>
            <a:ext cx="10459211" cy="1632181"/>
          </a:xfrm>
        </p:spPr>
        <p:txBody>
          <a:bodyPr anchor="t">
            <a:normAutofit/>
          </a:bodyPr>
          <a:lstStyle>
            <a:lvl1pPr marL="0" indent="0" algn="ctr">
              <a:buNone/>
              <a:defRPr sz="3200">
                <a:solidFill>
                  <a:schemeClr val="bg1"/>
                </a:solidFill>
              </a:defRPr>
            </a:lvl1pPr>
            <a:lvl2pPr marL="609597" indent="0">
              <a:buNone/>
              <a:defRPr sz="2400">
                <a:solidFill>
                  <a:schemeClr val="tx1">
                    <a:tint val="75000"/>
                  </a:schemeClr>
                </a:solidFill>
              </a:defRPr>
            </a:lvl2pPr>
            <a:lvl3pPr marL="1219194" indent="0">
              <a:buNone/>
              <a:defRPr sz="2134">
                <a:solidFill>
                  <a:schemeClr val="tx1">
                    <a:tint val="75000"/>
                  </a:schemeClr>
                </a:solidFill>
              </a:defRPr>
            </a:lvl3pPr>
            <a:lvl4pPr marL="1828791" indent="0">
              <a:buNone/>
              <a:defRPr sz="1866">
                <a:solidFill>
                  <a:schemeClr val="tx1">
                    <a:tint val="75000"/>
                  </a:schemeClr>
                </a:solidFill>
              </a:defRPr>
            </a:lvl4pPr>
            <a:lvl5pPr marL="2438388" indent="0">
              <a:buNone/>
              <a:defRPr sz="1866">
                <a:solidFill>
                  <a:schemeClr val="tx1">
                    <a:tint val="75000"/>
                  </a:schemeClr>
                </a:solidFill>
              </a:defRPr>
            </a:lvl5pPr>
            <a:lvl6pPr marL="3047985" indent="0">
              <a:buNone/>
              <a:defRPr sz="1866">
                <a:solidFill>
                  <a:schemeClr val="tx1">
                    <a:tint val="75000"/>
                  </a:schemeClr>
                </a:solidFill>
              </a:defRPr>
            </a:lvl6pPr>
            <a:lvl7pPr marL="3657582" indent="0">
              <a:buNone/>
              <a:defRPr sz="1866">
                <a:solidFill>
                  <a:schemeClr val="tx1">
                    <a:tint val="75000"/>
                  </a:schemeClr>
                </a:solidFill>
              </a:defRPr>
            </a:lvl7pPr>
            <a:lvl8pPr marL="4267179" indent="0">
              <a:buNone/>
              <a:defRPr sz="1866">
                <a:solidFill>
                  <a:schemeClr val="tx1">
                    <a:tint val="75000"/>
                  </a:schemeClr>
                </a:solidFill>
              </a:defRPr>
            </a:lvl8pPr>
            <a:lvl9pPr marL="4876775" indent="0">
              <a:buNone/>
              <a:defRPr sz="1866">
                <a:solidFill>
                  <a:schemeClr val="tx1">
                    <a:tint val="75000"/>
                  </a:schemeClr>
                </a:solidFill>
              </a:defRPr>
            </a:lvl9pPr>
          </a:lstStyle>
          <a:p>
            <a:pPr lvl="0"/>
            <a:r>
              <a:rPr lang="nl-NL" dirty="0"/>
              <a:t>Klik om de modelstijlen te bewerken</a:t>
            </a:r>
          </a:p>
        </p:txBody>
      </p:sp>
    </p:spTree>
    <p:extLst>
      <p:ext uri="{BB962C8B-B14F-4D97-AF65-F5344CB8AC3E}">
        <p14:creationId xmlns:p14="http://schemas.microsoft.com/office/powerpoint/2010/main" val="4764808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Fotoslid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97BE9E-0659-43E6-AEA6-DB81BC3FBE23}"/>
              </a:ext>
            </a:extLst>
          </p:cNvPr>
          <p:cNvSpPr>
            <a:spLocks noGrp="1"/>
          </p:cNvSpPr>
          <p:nvPr>
            <p:ph type="title"/>
          </p:nvPr>
        </p:nvSpPr>
        <p:spPr>
          <a:xfrm>
            <a:off x="0" y="2804931"/>
            <a:ext cx="12192000" cy="1248139"/>
          </a:xfrm>
        </p:spPr>
        <p:txBody>
          <a:bodyPr/>
          <a:lstStyle>
            <a:lvl1pPr algn="ctr">
              <a:defRPr/>
            </a:lvl1pPr>
          </a:lstStyle>
          <a:p>
            <a:r>
              <a:rPr lang="nl-NL"/>
              <a:t>Klik om stijl te bewerken</a:t>
            </a:r>
          </a:p>
        </p:txBody>
      </p:sp>
    </p:spTree>
    <p:extLst>
      <p:ext uri="{BB962C8B-B14F-4D97-AF65-F5344CB8AC3E}">
        <p14:creationId xmlns:p14="http://schemas.microsoft.com/office/powerpoint/2010/main" val="3902607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D7936D90-9A62-4460-A885-7728E0084DEF}" type="datetimeFigureOut">
              <a:rPr lang="nl-NL" smtClean="0"/>
              <a:t>6-2-2025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5B62E20-9738-4DC8-903F-844946081EC1}" type="slidenum">
              <a:rPr lang="nl-NL" smtClean="0"/>
              <a:t>‹nr.›</a:t>
            </a:fld>
            <a:endParaRPr lang="nl-NL"/>
          </a:p>
        </p:txBody>
      </p:sp>
    </p:spTree>
    <p:extLst>
      <p:ext uri="{BB962C8B-B14F-4D97-AF65-F5344CB8AC3E}">
        <p14:creationId xmlns:p14="http://schemas.microsoft.com/office/powerpoint/2010/main" val="9487743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Fotoslide B">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97BE9E-0659-43E6-AEA6-DB81BC3FBE23}"/>
              </a:ext>
            </a:extLst>
          </p:cNvPr>
          <p:cNvSpPr>
            <a:spLocks noGrp="1"/>
          </p:cNvSpPr>
          <p:nvPr>
            <p:ph type="title"/>
          </p:nvPr>
        </p:nvSpPr>
        <p:spPr>
          <a:xfrm>
            <a:off x="0" y="2804931"/>
            <a:ext cx="12192000" cy="1248139"/>
          </a:xfrm>
        </p:spPr>
        <p:txBody>
          <a:bodyPr/>
          <a:lstStyle>
            <a:lvl1pPr algn="ctr">
              <a:defRPr>
                <a:solidFill>
                  <a:schemeClr val="bg1"/>
                </a:solidFill>
              </a:defRPr>
            </a:lvl1pPr>
          </a:lstStyle>
          <a:p>
            <a:r>
              <a:rPr lang="nl-NL"/>
              <a:t>Klik om stijl te bewerken</a:t>
            </a:r>
          </a:p>
        </p:txBody>
      </p:sp>
    </p:spTree>
    <p:extLst>
      <p:ext uri="{BB962C8B-B14F-4D97-AF65-F5344CB8AC3E}">
        <p14:creationId xmlns:p14="http://schemas.microsoft.com/office/powerpoint/2010/main" val="19079607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eldia_Internationa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p:cNvSpPr>
            <a:spLocks noGrp="1"/>
          </p:cNvSpPr>
          <p:nvPr>
            <p:ph type="ctrTitle"/>
          </p:nvPr>
        </p:nvSpPr>
        <p:spPr>
          <a:xfrm>
            <a:off x="914400" y="2468893"/>
            <a:ext cx="10363200" cy="1248139"/>
          </a:xfrm>
        </p:spPr>
        <p:txBody>
          <a:bodyPr anchor="b">
            <a:normAutofit/>
          </a:bodyPr>
          <a:lstStyle>
            <a:lvl1pPr algn="ctr">
              <a:defRPr sz="4267"/>
            </a:lvl1pPr>
          </a:lstStyle>
          <a:p>
            <a:r>
              <a:rPr lang="nl-NL"/>
              <a:t>Klik om de stijl te bewerken</a:t>
            </a:r>
          </a:p>
        </p:txBody>
      </p:sp>
      <p:sp>
        <p:nvSpPr>
          <p:cNvPr id="3" name="Ondertitel 2"/>
          <p:cNvSpPr>
            <a:spLocks noGrp="1"/>
          </p:cNvSpPr>
          <p:nvPr>
            <p:ph type="subTitle" idx="1"/>
          </p:nvPr>
        </p:nvSpPr>
        <p:spPr>
          <a:xfrm>
            <a:off x="911425" y="3717032"/>
            <a:ext cx="10369152" cy="864096"/>
          </a:xfrm>
        </p:spPr>
        <p:txBody>
          <a:bodyPr/>
          <a:lstStyle>
            <a:lvl1pPr marL="0" indent="0" algn="ctr">
              <a:buNone/>
              <a:defRPr>
                <a:solidFill>
                  <a:schemeClr val="tx1">
                    <a:tint val="75000"/>
                  </a:schemeClr>
                </a:solidFill>
              </a:defRPr>
            </a:lvl1pPr>
            <a:lvl2pPr marL="609597" indent="0" algn="ctr">
              <a:buNone/>
              <a:defRPr>
                <a:solidFill>
                  <a:schemeClr val="tx1">
                    <a:tint val="75000"/>
                  </a:schemeClr>
                </a:solidFill>
              </a:defRPr>
            </a:lvl2pPr>
            <a:lvl3pPr marL="1219194" indent="0" algn="ctr">
              <a:buNone/>
              <a:defRPr>
                <a:solidFill>
                  <a:schemeClr val="tx1">
                    <a:tint val="75000"/>
                  </a:schemeClr>
                </a:solidFill>
              </a:defRPr>
            </a:lvl3pPr>
            <a:lvl4pPr marL="1828791" indent="0" algn="ctr">
              <a:buNone/>
              <a:defRPr>
                <a:solidFill>
                  <a:schemeClr val="tx1">
                    <a:tint val="75000"/>
                  </a:schemeClr>
                </a:solidFill>
              </a:defRPr>
            </a:lvl4pPr>
            <a:lvl5pPr marL="2438388" indent="0" algn="ctr">
              <a:buNone/>
              <a:defRPr>
                <a:solidFill>
                  <a:schemeClr val="tx1">
                    <a:tint val="75000"/>
                  </a:schemeClr>
                </a:solidFill>
              </a:defRPr>
            </a:lvl5pPr>
            <a:lvl6pPr marL="3047985" indent="0" algn="ctr">
              <a:buNone/>
              <a:defRPr>
                <a:solidFill>
                  <a:schemeClr val="tx1">
                    <a:tint val="75000"/>
                  </a:schemeClr>
                </a:solidFill>
              </a:defRPr>
            </a:lvl6pPr>
            <a:lvl7pPr marL="3657582" indent="0" algn="ctr">
              <a:buNone/>
              <a:defRPr>
                <a:solidFill>
                  <a:schemeClr val="tx1">
                    <a:tint val="75000"/>
                  </a:schemeClr>
                </a:solidFill>
              </a:defRPr>
            </a:lvl7pPr>
            <a:lvl8pPr marL="4267179" indent="0" algn="ctr">
              <a:buNone/>
              <a:defRPr>
                <a:solidFill>
                  <a:schemeClr val="tx1">
                    <a:tint val="75000"/>
                  </a:schemeClr>
                </a:solidFill>
              </a:defRPr>
            </a:lvl8pPr>
            <a:lvl9pPr marL="4876775" indent="0" algn="ctr">
              <a:buNone/>
              <a:defRPr>
                <a:solidFill>
                  <a:schemeClr val="tx1">
                    <a:tint val="75000"/>
                  </a:schemeClr>
                </a:solidFill>
              </a:defRPr>
            </a:lvl9pPr>
          </a:lstStyle>
          <a:p>
            <a:r>
              <a:rPr lang="nl-NL" dirty="0"/>
              <a:t>Klik om de ondertitelstijl van het model te bewerken</a:t>
            </a:r>
          </a:p>
        </p:txBody>
      </p:sp>
      <p:sp>
        <p:nvSpPr>
          <p:cNvPr id="14" name="Tijdelijke aanduiding voor datum 3"/>
          <p:cNvSpPr>
            <a:spLocks noGrp="1"/>
          </p:cNvSpPr>
          <p:nvPr>
            <p:ph type="dt" sz="half" idx="2"/>
          </p:nvPr>
        </p:nvSpPr>
        <p:spPr>
          <a:xfrm>
            <a:off x="395457" y="5061182"/>
            <a:ext cx="2820224" cy="480054"/>
          </a:xfrm>
          <a:prstGeom prst="rect">
            <a:avLst/>
          </a:prstGeom>
        </p:spPr>
        <p:txBody>
          <a:bodyPr vert="horz" lIns="91440" tIns="45720" rIns="91440" bIns="45720" rtlCol="0" anchor="b"/>
          <a:lstStyle>
            <a:lvl1pPr algn="l">
              <a:defRPr sz="1466" b="0" spc="0" baseline="0">
                <a:solidFill>
                  <a:srgbClr val="A7C10A"/>
                </a:solidFill>
              </a:defRPr>
            </a:lvl1pPr>
          </a:lstStyle>
          <a:p>
            <a:fld id="{DE7C85C6-7591-4219-9053-AB89C312C9D8}" type="datetime2">
              <a:rPr lang="nl-NL" smtClean="0"/>
              <a:pPr/>
              <a:t>donderdag 6 februari 2025</a:t>
            </a:fld>
            <a:endParaRPr lang="nl-NL" dirty="0"/>
          </a:p>
        </p:txBody>
      </p:sp>
    </p:spTree>
    <p:extLst>
      <p:ext uri="{BB962C8B-B14F-4D97-AF65-F5344CB8AC3E}">
        <p14:creationId xmlns:p14="http://schemas.microsoft.com/office/powerpoint/2010/main" val="2815920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tandaard_Internationaa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A06F34-7894-4223-A2F6-D831C408609B}"/>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3DCD57AD-272A-4D0C-95D3-DF81EBB474F1}"/>
              </a:ext>
            </a:extLst>
          </p:cNvPr>
          <p:cNvSpPr>
            <a:spLocks noGrp="1"/>
          </p:cNvSpPr>
          <p:nvPr>
            <p:ph type="dt" sz="half" idx="10"/>
          </p:nvPr>
        </p:nvSpPr>
        <p:spPr/>
        <p:txBody>
          <a:bodyPr/>
          <a:lstStyle/>
          <a:p>
            <a:fld id="{0CEAC074-5CC0-4937-8720-C2AF92DD9884}" type="datetime2">
              <a:rPr lang="nl-NL" smtClean="0"/>
              <a:t>donderdag 6 februari 2025</a:t>
            </a:fld>
            <a:endParaRPr lang="nl-NL" dirty="0"/>
          </a:p>
        </p:txBody>
      </p:sp>
      <p:sp>
        <p:nvSpPr>
          <p:cNvPr id="4" name="Tijdelijke aanduiding voor dianummer 3">
            <a:extLst>
              <a:ext uri="{FF2B5EF4-FFF2-40B4-BE49-F238E27FC236}">
                <a16:creationId xmlns:a16="http://schemas.microsoft.com/office/drawing/2014/main" id="{04C9A6BF-6082-4A05-863E-095C1B73FA57}"/>
              </a:ext>
            </a:extLst>
          </p:cNvPr>
          <p:cNvSpPr>
            <a:spLocks noGrp="1"/>
          </p:cNvSpPr>
          <p:nvPr>
            <p:ph type="sldNum" sz="quarter" idx="11"/>
          </p:nvPr>
        </p:nvSpPr>
        <p:spPr/>
        <p:txBody>
          <a:bodyPr/>
          <a:lstStyle/>
          <a:p>
            <a:r>
              <a:rPr lang="nl-NL"/>
              <a:t>slide </a:t>
            </a:r>
            <a:fld id="{A7EDF14C-2238-4733-A760-B9013E656B55}" type="slidenum">
              <a:rPr lang="nl-NL" smtClean="0"/>
              <a:pPr/>
              <a:t>‹nr.›</a:t>
            </a:fld>
            <a:endParaRPr lang="nl-NL" dirty="0"/>
          </a:p>
        </p:txBody>
      </p:sp>
    </p:spTree>
    <p:extLst>
      <p:ext uri="{BB962C8B-B14F-4D97-AF65-F5344CB8AC3E}">
        <p14:creationId xmlns:p14="http://schemas.microsoft.com/office/powerpoint/2010/main" val="7968580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Alleen bal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jdelijke aanduiding voor datum 3"/>
          <p:cNvSpPr>
            <a:spLocks noGrp="1"/>
          </p:cNvSpPr>
          <p:nvPr>
            <p:ph type="dt" sz="half" idx="2"/>
          </p:nvPr>
        </p:nvSpPr>
        <p:spPr>
          <a:xfrm>
            <a:off x="47328" y="6501342"/>
            <a:ext cx="1608000" cy="576064"/>
          </a:xfrm>
          <a:prstGeom prst="rect">
            <a:avLst/>
          </a:prstGeom>
        </p:spPr>
        <p:txBody>
          <a:bodyPr vert="horz" lIns="91440" tIns="45720" rIns="91440" bIns="45720" rtlCol="0" anchor="t"/>
          <a:lstStyle>
            <a:lvl1pPr algn="ctr">
              <a:defRPr sz="1000" b="0" spc="-26" baseline="0">
                <a:solidFill>
                  <a:schemeClr val="bg1"/>
                </a:solidFill>
              </a:defRPr>
            </a:lvl1pPr>
          </a:lstStyle>
          <a:p>
            <a:fld id="{36A690BA-A88A-4C94-9A8E-FD96CABF92D2}" type="datetime2">
              <a:rPr lang="nl-NL" smtClean="0"/>
              <a:t>donderdag 6 februari 2025</a:t>
            </a:fld>
            <a:endParaRPr lang="nl-NL" dirty="0"/>
          </a:p>
        </p:txBody>
      </p:sp>
      <p:sp>
        <p:nvSpPr>
          <p:cNvPr id="13" name="Tijdelijke aanduiding voor dianummer 5"/>
          <p:cNvSpPr>
            <a:spLocks noGrp="1"/>
          </p:cNvSpPr>
          <p:nvPr>
            <p:ph type="sldNum" sz="quarter" idx="4"/>
          </p:nvPr>
        </p:nvSpPr>
        <p:spPr>
          <a:xfrm>
            <a:off x="143339" y="6309321"/>
            <a:ext cx="1416000" cy="288032"/>
          </a:xfrm>
          <a:prstGeom prst="rect">
            <a:avLst/>
          </a:prstGeom>
        </p:spPr>
        <p:txBody>
          <a:bodyPr vert="horz" lIns="91440" tIns="45720" rIns="91440" bIns="45720" rtlCol="0" anchor="ctr"/>
          <a:lstStyle>
            <a:lvl1pPr algn="ctr">
              <a:defRPr sz="1200" spc="0" baseline="0">
                <a:solidFill>
                  <a:schemeClr val="bg1"/>
                </a:solidFill>
              </a:defRPr>
            </a:lvl1pPr>
          </a:lstStyle>
          <a:p>
            <a:r>
              <a:rPr lang="nl-NL" dirty="0"/>
              <a:t>slide </a:t>
            </a:r>
            <a:fld id="{A7EDF14C-2238-4733-A760-B9013E656B55}" type="slidenum">
              <a:rPr lang="nl-NL" smtClean="0"/>
              <a:pPr/>
              <a:t>‹nr.›</a:t>
            </a:fld>
            <a:endParaRPr lang="nl-NL" dirty="0"/>
          </a:p>
        </p:txBody>
      </p:sp>
      <p:sp>
        <p:nvSpPr>
          <p:cNvPr id="2" name="Rechthoek 1">
            <a:extLst>
              <a:ext uri="{FF2B5EF4-FFF2-40B4-BE49-F238E27FC236}">
                <a16:creationId xmlns:a16="http://schemas.microsoft.com/office/drawing/2014/main" id="{167977AF-1210-4F8B-974B-A47F52D231FF}"/>
              </a:ext>
            </a:extLst>
          </p:cNvPr>
          <p:cNvSpPr/>
          <p:nvPr userDrawn="1"/>
        </p:nvSpPr>
        <p:spPr>
          <a:xfrm>
            <a:off x="0" y="-27384"/>
            <a:ext cx="12192000" cy="1344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2400"/>
          </a:p>
        </p:txBody>
      </p:sp>
    </p:spTree>
    <p:extLst>
      <p:ext uri="{BB962C8B-B14F-4D97-AF65-F5344CB8AC3E}">
        <p14:creationId xmlns:p14="http://schemas.microsoft.com/office/powerpoint/2010/main" val="241834825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Blanco">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417159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ekst &amp; afbeelding 07">
    <p:spTree>
      <p:nvGrpSpPr>
        <p:cNvPr id="1" name=""/>
        <p:cNvGrpSpPr/>
        <p:nvPr/>
      </p:nvGrpSpPr>
      <p:grpSpPr>
        <a:xfrm>
          <a:off x="0" y="0"/>
          <a:ext cx="0" cy="0"/>
          <a:chOff x="0" y="0"/>
          <a:chExt cx="0" cy="0"/>
        </a:xfrm>
      </p:grpSpPr>
      <p:grpSp>
        <p:nvGrpSpPr>
          <p:cNvPr id="81" name="Instructie afbeelding"/>
          <p:cNvGrpSpPr/>
          <p:nvPr userDrawn="1"/>
        </p:nvGrpSpPr>
        <p:grpSpPr>
          <a:xfrm>
            <a:off x="12303034" y="-100346"/>
            <a:ext cx="2827694" cy="6957092"/>
            <a:chOff x="12309443" y="-100346"/>
            <a:chExt cx="2829166" cy="6957092"/>
          </a:xfrm>
        </p:grpSpPr>
        <p:sp>
          <p:nvSpPr>
            <p:cNvPr id="82" name="Rechthoek 81"/>
            <p:cNvSpPr/>
            <p:nvPr userDrawn="1"/>
          </p:nvSpPr>
          <p:spPr>
            <a:xfrm>
              <a:off x="12309443" y="-100346"/>
              <a:ext cx="2773430" cy="315377"/>
            </a:xfrm>
            <a:prstGeom prst="rect">
              <a:avLst/>
            </a:prstGeom>
            <a:noFill/>
            <a:ln w="25400" cap="flat" cmpd="sng" algn="ctr">
              <a:noFill/>
              <a:prstDash val="solid"/>
            </a:ln>
            <a:effectLst/>
          </p:spPr>
          <p:txBody>
            <a:bodyPr lIns="180000" rIns="180000" rtlCol="0" anchor="t"/>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3908" eaLnBrk="1" fontAlgn="auto" latinLnBrk="0" hangingPunct="1">
                <a:lnSpc>
                  <a:spcPct val="100000"/>
                </a:lnSpc>
                <a:spcBef>
                  <a:spcPts val="0"/>
                </a:spcBef>
                <a:spcAft>
                  <a:spcPts val="0"/>
                </a:spcAft>
                <a:buClrTx/>
                <a:buSzTx/>
                <a:buFontTx/>
                <a:buNone/>
                <a:tabLst/>
                <a:defRPr/>
              </a:pPr>
              <a:r>
                <a:rPr kumimoji="0" lang="nl-NL" sz="1599" b="1" i="0" u="none" strike="noStrike" kern="0" cap="all" spc="0" normalizeH="0" baseline="0" noProof="0">
                  <a:ln>
                    <a:noFill/>
                  </a:ln>
                  <a:solidFill>
                    <a:schemeClr val="tx2"/>
                  </a:solidFill>
                  <a:effectLst/>
                  <a:uLnTx/>
                  <a:uFillTx/>
                  <a:latin typeface="Segoe UI Light" panose="020B0502040204020203" pitchFamily="34" charset="0"/>
                  <a:cs typeface="Segoe UI Light" panose="020B0502040204020203" pitchFamily="34" charset="0"/>
                </a:rPr>
                <a:t>AFBEELDING INVOEGEN</a:t>
              </a:r>
            </a:p>
          </p:txBody>
        </p:sp>
        <p:sp>
          <p:nvSpPr>
            <p:cNvPr id="83" name="Tekstvak 33"/>
            <p:cNvSpPr txBox="1"/>
            <p:nvPr userDrawn="1"/>
          </p:nvSpPr>
          <p:spPr>
            <a:xfrm>
              <a:off x="12494588" y="888538"/>
              <a:ext cx="2558692" cy="486087"/>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3908"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chemeClr val="tx1"/>
                  </a:solidFill>
                  <a:effectLst/>
                  <a:uLnTx/>
                  <a:uFillTx/>
                  <a:latin typeface="Segoe UI Light" panose="020B0502040204020203" pitchFamily="34" charset="0"/>
                  <a:cs typeface="Segoe UI Light" panose="020B0502040204020203" pitchFamily="34" charset="0"/>
                </a:rPr>
                <a:t>Klik op het icoon om een afbeelding</a:t>
              </a:r>
              <a:br>
                <a:rPr kumimoji="0" lang="nl-NL" sz="1200" b="0" i="0" u="none" strike="noStrike" kern="0" cap="none" spc="0" normalizeH="0" baseline="0" noProof="0">
                  <a:ln>
                    <a:noFill/>
                  </a:ln>
                  <a:solidFill>
                    <a:schemeClr val="tx1"/>
                  </a:solidFill>
                  <a:effectLst/>
                  <a:uLnTx/>
                  <a:uFillTx/>
                  <a:latin typeface="Segoe UI Light" panose="020B0502040204020203" pitchFamily="34" charset="0"/>
                  <a:cs typeface="Segoe UI Light" panose="020B0502040204020203" pitchFamily="34" charset="0"/>
                </a:rPr>
              </a:br>
              <a:r>
                <a:rPr kumimoji="0" lang="nl-NL" sz="1200" b="0" i="0" u="none" strike="noStrike" kern="0" cap="none" spc="0" normalizeH="0" baseline="0" noProof="0">
                  <a:ln>
                    <a:noFill/>
                  </a:ln>
                  <a:solidFill>
                    <a:schemeClr val="tx1"/>
                  </a:solidFill>
                  <a:effectLst/>
                  <a:uLnTx/>
                  <a:uFillTx/>
                  <a:latin typeface="Segoe UI Light" panose="020B0502040204020203" pitchFamily="34" charset="0"/>
                  <a:cs typeface="Segoe UI Light" panose="020B0502040204020203" pitchFamily="34" charset="0"/>
                </a:rPr>
                <a:t>in te voegen</a:t>
              </a:r>
            </a:p>
          </p:txBody>
        </p:sp>
        <p:sp>
          <p:nvSpPr>
            <p:cNvPr id="84" name="Tekstvak 33"/>
            <p:cNvSpPr txBox="1"/>
            <p:nvPr userDrawn="1"/>
          </p:nvSpPr>
          <p:spPr>
            <a:xfrm>
              <a:off x="12494588" y="2792939"/>
              <a:ext cx="2558692" cy="604311"/>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defTabSz="913908" eaLnBrk="1" fontAlgn="auto" latinLnBrk="0" hangingPunct="1">
                <a:lnSpc>
                  <a:spcPct val="100000"/>
                </a:lnSpc>
                <a:spcBef>
                  <a:spcPts val="0"/>
                </a:spcBef>
                <a:spcAft>
                  <a:spcPts val="0"/>
                </a:spcAft>
                <a:buClrTx/>
                <a:buSzTx/>
                <a:buFontTx/>
                <a:buNone/>
                <a:tabLst/>
                <a:defRPr/>
              </a:pPr>
              <a:r>
                <a:rPr kumimoji="0" lang="nl-NL" sz="1200" b="0" i="0" u="none" strike="noStrike" kern="0" cap="none" spc="0" normalizeH="0" baseline="0" noProof="0">
                  <a:ln>
                    <a:noFill/>
                  </a:ln>
                  <a:solidFill>
                    <a:schemeClr val="tx1"/>
                  </a:solidFill>
                  <a:effectLst/>
                  <a:uLnTx/>
                  <a:uFillTx/>
                  <a:latin typeface="Segoe UI Light" panose="020B0502040204020203" pitchFamily="34" charset="0"/>
                  <a:cs typeface="Segoe UI Light" panose="020B0502040204020203" pitchFamily="34" charset="0"/>
                </a:rPr>
                <a:t>Selecteer de afbeelding die u wilt invoegen en klik op </a:t>
              </a:r>
              <a:r>
                <a:rPr kumimoji="0" lang="nl-NL" sz="1200" b="1" i="0" u="none" strike="noStrike" kern="0" cap="none" spc="0" normalizeH="0" baseline="0" noProof="0">
                  <a:ln>
                    <a:noFill/>
                  </a:ln>
                  <a:solidFill>
                    <a:schemeClr val="tx1"/>
                  </a:solidFill>
                  <a:effectLst/>
                  <a:uLnTx/>
                  <a:uFillTx/>
                  <a:latin typeface="Segoe UI Light" panose="020B0502040204020203" pitchFamily="34" charset="0"/>
                  <a:cs typeface="Segoe UI Light" panose="020B0502040204020203" pitchFamily="34" charset="0"/>
                </a:rPr>
                <a:t>‘Invoegen’</a:t>
              </a:r>
            </a:p>
          </p:txBody>
        </p:sp>
        <p:sp>
          <p:nvSpPr>
            <p:cNvPr id="85" name="Ovaal 84"/>
            <p:cNvSpPr/>
            <p:nvPr userDrawn="1"/>
          </p:nvSpPr>
          <p:spPr>
            <a:xfrm>
              <a:off x="12498295" y="430361"/>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3908" eaLnBrk="1" fontAlgn="auto" latinLnBrk="0" hangingPunct="1">
                <a:lnSpc>
                  <a:spcPct val="100000"/>
                </a:lnSpc>
                <a:spcBef>
                  <a:spcPts val="0"/>
                </a:spcBef>
                <a:spcAft>
                  <a:spcPts val="0"/>
                </a:spcAft>
                <a:buClrTx/>
                <a:buSzTx/>
                <a:buFontTx/>
                <a:buNone/>
                <a:tabLst/>
                <a:defRPr/>
              </a:pPr>
              <a:r>
                <a:rPr kumimoji="0" lang="nl-NL" sz="1399" b="0" i="0" u="none" strike="noStrike" kern="0" cap="none" spc="0" normalizeH="0" baseline="0" noProof="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86" name="Ovaal 85"/>
            <p:cNvSpPr/>
            <p:nvPr userDrawn="1"/>
          </p:nvSpPr>
          <p:spPr>
            <a:xfrm>
              <a:off x="12498295" y="2324903"/>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3908" eaLnBrk="1" fontAlgn="auto" latinLnBrk="0" hangingPunct="1">
                <a:lnSpc>
                  <a:spcPct val="100000"/>
                </a:lnSpc>
                <a:spcBef>
                  <a:spcPts val="0"/>
                </a:spcBef>
                <a:spcAft>
                  <a:spcPts val="0"/>
                </a:spcAft>
                <a:buClrTx/>
                <a:buSzTx/>
                <a:buFontTx/>
                <a:buNone/>
                <a:tabLst/>
                <a:defRPr/>
              </a:pPr>
              <a:r>
                <a:rPr kumimoji="0" lang="nl-NL" sz="1399" b="0" i="0" u="none" strike="noStrike" kern="0" cap="none" spc="0" normalizeH="0" baseline="0" noProof="0">
                  <a:ln>
                    <a:noFill/>
                  </a:ln>
                  <a:solidFill>
                    <a:schemeClr val="bg1"/>
                  </a:solidFill>
                  <a:effectLst/>
                  <a:uLnTx/>
                  <a:uFillTx/>
                  <a:latin typeface="Segoe UI Light" panose="020B0502040204020203" pitchFamily="34" charset="0"/>
                  <a:cs typeface="Segoe UI Light" panose="020B0502040204020203" pitchFamily="34" charset="0"/>
                </a:rPr>
                <a:t>2</a:t>
              </a:r>
            </a:p>
          </p:txBody>
        </p:sp>
        <p:cxnSp>
          <p:nvCxnSpPr>
            <p:cNvPr id="87" name="Rechte verbindingslijn 86"/>
            <p:cNvCxnSpPr/>
            <p:nvPr userDrawn="1"/>
          </p:nvCxnSpPr>
          <p:spPr>
            <a:xfrm>
              <a:off x="12496666" y="288269"/>
              <a:ext cx="2556613" cy="0"/>
            </a:xfrm>
            <a:prstGeom prst="line">
              <a:avLst/>
            </a:prstGeom>
            <a:noFill/>
            <a:ln w="9525" cap="flat" cmpd="sng" algn="ctr">
              <a:solidFill>
                <a:schemeClr val="tx2"/>
              </a:solidFill>
              <a:prstDash val="solid"/>
            </a:ln>
            <a:effectLst/>
          </p:spPr>
        </p:cxnSp>
        <p:cxnSp>
          <p:nvCxnSpPr>
            <p:cNvPr id="88" name="Rechte verbindingslijn 87"/>
            <p:cNvCxnSpPr/>
            <p:nvPr userDrawn="1"/>
          </p:nvCxnSpPr>
          <p:spPr>
            <a:xfrm>
              <a:off x="12496327" y="2167521"/>
              <a:ext cx="2556952" cy="0"/>
            </a:xfrm>
            <a:prstGeom prst="line">
              <a:avLst/>
            </a:prstGeom>
            <a:noFill/>
            <a:ln w="9525" cap="flat" cmpd="sng" algn="ctr">
              <a:solidFill>
                <a:schemeClr val="tx2"/>
              </a:solidFill>
              <a:prstDash val="solid"/>
            </a:ln>
            <a:effectLst/>
          </p:spPr>
        </p:cxnSp>
        <p:cxnSp>
          <p:nvCxnSpPr>
            <p:cNvPr id="89" name="Rechte verbindingslijn 88"/>
            <p:cNvCxnSpPr/>
            <p:nvPr userDrawn="1"/>
          </p:nvCxnSpPr>
          <p:spPr>
            <a:xfrm>
              <a:off x="12496666" y="4022832"/>
              <a:ext cx="2556613" cy="0"/>
            </a:xfrm>
            <a:prstGeom prst="line">
              <a:avLst/>
            </a:prstGeom>
            <a:noFill/>
            <a:ln w="9525" cap="flat" cmpd="sng" algn="ctr">
              <a:solidFill>
                <a:schemeClr val="tx2"/>
              </a:solidFill>
              <a:prstDash val="solid"/>
            </a:ln>
            <a:effectLst/>
          </p:spPr>
        </p:cxnSp>
        <p:pic>
          <p:nvPicPr>
            <p:cNvPr id="90" name="Icoontje afbeeldi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505025" y="1459905"/>
              <a:ext cx="521075" cy="521075"/>
            </a:xfrm>
            <a:prstGeom prst="rect">
              <a:avLst/>
            </a:prstGeom>
          </p:spPr>
        </p:pic>
        <p:sp>
          <p:nvSpPr>
            <p:cNvPr id="91" name="Tekstvak 33"/>
            <p:cNvSpPr txBox="1"/>
            <p:nvPr userDrawn="1"/>
          </p:nvSpPr>
          <p:spPr>
            <a:xfrm>
              <a:off x="12494588" y="4699050"/>
              <a:ext cx="2558692" cy="721972"/>
            </a:xfrm>
            <a:prstGeom prst="rect">
              <a:avLst/>
            </a:prstGeom>
            <a:noFill/>
          </p:spPr>
          <p:txBody>
            <a:bodyPr wrap="square" lIns="0" tIns="0" rIns="0" bIns="0" rtlCol="0" anchor="t">
              <a:noAutofit/>
            </a:bodyP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lvl="0" fontAlgn="auto">
                <a:spcBef>
                  <a:spcPts val="0"/>
                </a:spcBef>
                <a:spcAft>
                  <a:spcPts val="0"/>
                </a:spcAft>
                <a:defRPr/>
              </a:pPr>
              <a:r>
                <a:rPr lang="nl-NL" sz="1200" kern="0" noProof="0">
                  <a:latin typeface="Segoe UI Light" panose="020B0502040204020203" pitchFamily="34" charset="0"/>
                  <a:cs typeface="Segoe UI Light" panose="020B0502040204020203" pitchFamily="34" charset="0"/>
                </a:rPr>
                <a:t>Klik met de rechter muis-knop op de miniatuurweergave van de dia en kies </a:t>
              </a:r>
              <a:r>
                <a:rPr lang="nl-NL" sz="1200" b="1" kern="0" noProof="0">
                  <a:latin typeface="Segoe UI Light" panose="020B0502040204020203" pitchFamily="34" charset="0"/>
                  <a:cs typeface="Segoe UI Light" panose="020B0502040204020203" pitchFamily="34" charset="0"/>
                </a:rPr>
                <a:t>‘Dia herstellen’</a:t>
              </a:r>
            </a:p>
          </p:txBody>
        </p:sp>
        <p:sp>
          <p:nvSpPr>
            <p:cNvPr id="92" name="Ovaal 91"/>
            <p:cNvSpPr/>
            <p:nvPr userDrawn="1"/>
          </p:nvSpPr>
          <p:spPr>
            <a:xfrm>
              <a:off x="12498295" y="4182753"/>
              <a:ext cx="359927" cy="359927"/>
            </a:xfrm>
            <a:prstGeom prst="ellipse">
              <a:avLst/>
            </a:prstGeom>
            <a:solidFill>
              <a:schemeClr val="tx2"/>
            </a:solidFill>
            <a:ln w="25400" cap="flat" cmpd="sng" algn="ctr">
              <a:noFill/>
              <a:prstDash val="solid"/>
            </a:ln>
            <a:effectLst/>
          </p:spPr>
          <p:txBody>
            <a:bodyPr lIns="0" tIns="36000" rIns="0" bIns="43200" rtlCol="0" anchor="ctr"/>
            <a:lstStyle>
              <a:defPPr>
                <a:defRPr lang="nl-NL"/>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a:lstStyle>
            <a:p>
              <a:pPr marL="0" marR="0" lvl="0" indent="0" algn="ctr" defTabSz="913908" eaLnBrk="1" fontAlgn="auto" latinLnBrk="0" hangingPunct="1">
                <a:lnSpc>
                  <a:spcPct val="100000"/>
                </a:lnSpc>
                <a:spcBef>
                  <a:spcPts val="0"/>
                </a:spcBef>
                <a:spcAft>
                  <a:spcPts val="0"/>
                </a:spcAft>
                <a:buClrTx/>
                <a:buSzTx/>
                <a:buFontTx/>
                <a:buNone/>
                <a:tabLst/>
                <a:defRPr/>
              </a:pPr>
              <a:r>
                <a:rPr kumimoji="0" lang="nl-NL" sz="1399" b="0" i="0" u="none" strike="noStrike" kern="0" cap="none" spc="0" normalizeH="0" baseline="0" noProof="0">
                  <a:ln>
                    <a:noFill/>
                  </a:ln>
                  <a:solidFill>
                    <a:schemeClr val="bg1"/>
                  </a:solidFill>
                  <a:effectLst/>
                  <a:uLnTx/>
                  <a:uFillTx/>
                  <a:latin typeface="Segoe UI Light" panose="020B0502040204020203" pitchFamily="34" charset="0"/>
                  <a:cs typeface="Segoe UI Light" panose="020B0502040204020203" pitchFamily="34" charset="0"/>
                </a:rPr>
                <a:t>3</a:t>
              </a:r>
            </a:p>
          </p:txBody>
        </p:sp>
        <p:cxnSp>
          <p:nvCxnSpPr>
            <p:cNvPr id="93" name="Rechte verbindingslijn 92"/>
            <p:cNvCxnSpPr/>
            <p:nvPr userDrawn="1"/>
          </p:nvCxnSpPr>
          <p:spPr>
            <a:xfrm>
              <a:off x="12496666" y="6856746"/>
              <a:ext cx="2556613" cy="0"/>
            </a:xfrm>
            <a:prstGeom prst="line">
              <a:avLst/>
            </a:prstGeom>
            <a:noFill/>
            <a:ln w="9525" cap="flat" cmpd="sng" algn="ctr">
              <a:solidFill>
                <a:schemeClr val="tx2"/>
              </a:solidFill>
              <a:prstDash val="solid"/>
            </a:ln>
            <a:effectLst/>
          </p:spPr>
        </p:cxnSp>
        <p:pic>
          <p:nvPicPr>
            <p:cNvPr id="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2505025" y="5425239"/>
              <a:ext cx="1992342" cy="1060982"/>
            </a:xfrm>
            <a:prstGeom prst="rect">
              <a:avLst/>
            </a:prstGeom>
            <a:solidFill>
              <a:schemeClr val="bg2"/>
            </a:solidFill>
            <a:ln>
              <a:noFill/>
            </a:ln>
          </p:spPr>
        </p:pic>
        <p:sp>
          <p:nvSpPr>
            <p:cNvPr id="96" name="Rechthoek 95"/>
            <p:cNvSpPr/>
            <p:nvPr/>
          </p:nvSpPr>
          <p:spPr>
            <a:xfrm>
              <a:off x="13173515" y="6054427"/>
              <a:ext cx="1957909" cy="536628"/>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noProof="0"/>
            </a:p>
          </p:txBody>
        </p:sp>
        <p:grpSp>
          <p:nvGrpSpPr>
            <p:cNvPr id="97" name="Groep 96"/>
            <p:cNvGrpSpPr/>
            <p:nvPr/>
          </p:nvGrpSpPr>
          <p:grpSpPr>
            <a:xfrm>
              <a:off x="13169332" y="6054428"/>
              <a:ext cx="1969277" cy="542924"/>
              <a:chOff x="13164976" y="6054428"/>
              <a:chExt cx="1969277" cy="542924"/>
            </a:xfrm>
          </p:grpSpPr>
          <p:sp>
            <p:nvSpPr>
              <p:cNvPr id="105" name="Rechthoek 104"/>
              <p:cNvSpPr/>
              <p:nvPr/>
            </p:nvSpPr>
            <p:spPr>
              <a:xfrm>
                <a:off x="13164976" y="6054428"/>
                <a:ext cx="1969277" cy="5429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noProof="0"/>
              </a:p>
            </p:txBody>
          </p:sp>
          <p:grpSp>
            <p:nvGrpSpPr>
              <p:cNvPr id="106" name="Groep 105"/>
              <p:cNvGrpSpPr/>
              <p:nvPr/>
            </p:nvGrpSpPr>
            <p:grpSpPr>
              <a:xfrm>
                <a:off x="13214777" y="6112607"/>
                <a:ext cx="145227" cy="129517"/>
                <a:chOff x="12287399" y="5999447"/>
                <a:chExt cx="194830" cy="173755"/>
              </a:xfrm>
            </p:grpSpPr>
            <p:sp>
              <p:nvSpPr>
                <p:cNvPr id="109" name="Afgeronde rechthoek 108"/>
                <p:cNvSpPr/>
                <p:nvPr/>
              </p:nvSpPr>
              <p:spPr>
                <a:xfrm>
                  <a:off x="12287399" y="5999447"/>
                  <a:ext cx="194830" cy="173755"/>
                </a:xfrm>
                <a:prstGeom prst="roundRect">
                  <a:avLst/>
                </a:prstGeom>
                <a:solidFill>
                  <a:schemeClr val="bg1">
                    <a:lumMod val="95000"/>
                  </a:schemeClr>
                </a:soli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noProof="0"/>
                </a:p>
              </p:txBody>
            </p:sp>
            <p:sp>
              <p:nvSpPr>
                <p:cNvPr id="110" name="Rechthoek 109"/>
                <p:cNvSpPr/>
                <p:nvPr/>
              </p:nvSpPr>
              <p:spPr>
                <a:xfrm>
                  <a:off x="12309962" y="6064143"/>
                  <a:ext cx="67808" cy="88816"/>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noProof="0"/>
                </a:p>
              </p:txBody>
            </p:sp>
            <p:sp>
              <p:nvSpPr>
                <p:cNvPr id="111" name="Rechthoek 110"/>
                <p:cNvSpPr/>
                <p:nvPr/>
              </p:nvSpPr>
              <p:spPr>
                <a:xfrm>
                  <a:off x="12311695" y="6025633"/>
                  <a:ext cx="144676" cy="19389"/>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noProof="0"/>
                </a:p>
              </p:txBody>
            </p:sp>
            <p:sp>
              <p:nvSpPr>
                <p:cNvPr id="112" name="Rechthoek 111"/>
                <p:cNvSpPr/>
                <p:nvPr/>
              </p:nvSpPr>
              <p:spPr>
                <a:xfrm>
                  <a:off x="12394634" y="6067091"/>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noProof="0"/>
                </a:p>
              </p:txBody>
            </p:sp>
            <p:sp>
              <p:nvSpPr>
                <p:cNvPr id="113" name="Rechthoek 112"/>
                <p:cNvSpPr/>
                <p:nvPr/>
              </p:nvSpPr>
              <p:spPr>
                <a:xfrm>
                  <a:off x="12398009" y="6099631"/>
                  <a:ext cx="41906" cy="13244"/>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noProof="0"/>
                </a:p>
              </p:txBody>
            </p:sp>
            <p:sp>
              <p:nvSpPr>
                <p:cNvPr id="114" name="Rechthoek 113"/>
                <p:cNvSpPr/>
                <p:nvPr/>
              </p:nvSpPr>
              <p:spPr>
                <a:xfrm>
                  <a:off x="12394634" y="6135009"/>
                  <a:ext cx="61356" cy="1204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noProof="0"/>
                </a:p>
              </p:txBody>
            </p:sp>
          </p:grpSp>
          <p:sp>
            <p:nvSpPr>
              <p:cNvPr id="107" name="Rechthoek 106"/>
              <p:cNvSpPr/>
              <p:nvPr/>
            </p:nvSpPr>
            <p:spPr>
              <a:xfrm>
                <a:off x="13424745" y="6062531"/>
                <a:ext cx="641856" cy="261610"/>
              </a:xfrm>
              <a:prstGeom prst="rect">
                <a:avLst/>
              </a:prstGeom>
            </p:spPr>
            <p:txBody>
              <a:bodyPr wrap="none">
                <a:spAutoFit/>
              </a:bodyPr>
              <a:lstStyle/>
              <a:p>
                <a:r>
                  <a:rPr lang="nl-NL" sz="1100" noProof="0"/>
                  <a:t>Indeling</a:t>
                </a:r>
              </a:p>
            </p:txBody>
          </p:sp>
          <p:sp>
            <p:nvSpPr>
              <p:cNvPr id="108" name="Gelijkbenige driehoek 107"/>
              <p:cNvSpPr/>
              <p:nvPr/>
            </p:nvSpPr>
            <p:spPr>
              <a:xfrm rot="5400000">
                <a:off x="14952381" y="6150144"/>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799" noProof="0"/>
              </a:p>
            </p:txBody>
          </p:sp>
        </p:grpSp>
        <p:sp>
          <p:nvSpPr>
            <p:cNvPr id="98" name="Afgeronde rechthoek 97"/>
            <p:cNvSpPr/>
            <p:nvPr/>
          </p:nvSpPr>
          <p:spPr>
            <a:xfrm>
              <a:off x="13173515" y="6322741"/>
              <a:ext cx="1957910" cy="268314"/>
            </a:xfrm>
            <a:prstGeom prst="roundRect">
              <a:avLst/>
            </a:prstGeom>
            <a:gradFill>
              <a:gsLst>
                <a:gs pos="0">
                  <a:srgbClr val="FFF2BD"/>
                </a:gs>
                <a:gs pos="34000">
                  <a:srgbClr val="FFE98B"/>
                </a:gs>
                <a:gs pos="78000">
                  <a:srgbClr val="FFF5C9"/>
                </a:gs>
                <a:gs pos="59000">
                  <a:srgbClr val="FFE98B"/>
                </a:gs>
              </a:gsLst>
              <a:lin ang="5400000" scaled="0"/>
            </a:gradFill>
            <a:ln w="63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r>
                <a:rPr lang="nl-NL" sz="1200" noProof="0">
                  <a:solidFill>
                    <a:schemeClr val="tx1"/>
                  </a:solidFill>
                </a:rPr>
                <a:t>Dia herstellen</a:t>
              </a:r>
            </a:p>
          </p:txBody>
        </p:sp>
        <p:pic>
          <p:nvPicPr>
            <p:cNvPr id="99"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20174" y="6446814"/>
              <a:ext cx="178436" cy="288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0" name="Groep 99"/>
            <p:cNvGrpSpPr/>
            <p:nvPr/>
          </p:nvGrpSpPr>
          <p:grpSpPr>
            <a:xfrm>
              <a:off x="12491729" y="3471416"/>
              <a:ext cx="1114138" cy="297656"/>
              <a:chOff x="13560784" y="3471416"/>
              <a:chExt cx="1114138" cy="297656"/>
            </a:xfrm>
          </p:grpSpPr>
          <p:sp>
            <p:nvSpPr>
              <p:cNvPr id="101" name="Afgeronde rechthoek 100"/>
              <p:cNvSpPr/>
              <p:nvPr/>
            </p:nvSpPr>
            <p:spPr>
              <a:xfrm>
                <a:off x="13560784" y="3471416"/>
                <a:ext cx="1114138" cy="297656"/>
              </a:xfrm>
              <a:prstGeom prst="roundRect">
                <a:avLst/>
              </a:prstGeom>
              <a:gradFill flip="none" rotWithShape="1">
                <a:gsLst>
                  <a:gs pos="4000">
                    <a:srgbClr val="00B0F0"/>
                  </a:gs>
                  <a:gs pos="0">
                    <a:srgbClr val="0070C0"/>
                  </a:gs>
                  <a:gs pos="100000">
                    <a:srgbClr val="0070C0"/>
                  </a:gs>
                  <a:gs pos="12000">
                    <a:srgbClr val="D1EAFF"/>
                  </a:gs>
                  <a:gs pos="96000">
                    <a:srgbClr val="00B0F0"/>
                  </a:gs>
                  <a:gs pos="89000">
                    <a:srgbClr val="DDF4FF"/>
                  </a:gs>
                  <a:gs pos="43000">
                    <a:srgbClr val="D1EAFF"/>
                  </a:gs>
                  <a:gs pos="51000">
                    <a:srgbClr val="DDF4FF"/>
                  </a:gs>
                </a:gsLst>
                <a:lin ang="16200000" scaled="1"/>
                <a:tileRect/>
              </a:gradFill>
              <a:ln w="63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799" noProof="0"/>
              </a:p>
            </p:txBody>
          </p:sp>
          <p:sp>
            <p:nvSpPr>
              <p:cNvPr id="102" name="Tekstvak 81"/>
              <p:cNvSpPr txBox="1"/>
              <p:nvPr/>
            </p:nvSpPr>
            <p:spPr>
              <a:xfrm>
                <a:off x="13573595" y="3509591"/>
                <a:ext cx="888311" cy="230832"/>
              </a:xfrm>
              <a:prstGeom prst="rect">
                <a:avLst/>
              </a:prstGeom>
              <a:noFill/>
            </p:spPr>
            <p:txBody>
              <a:bodyPr wrap="square" rtlCol="0" anchor="ctr">
                <a:spAutoFit/>
              </a:bodyPr>
              <a:lstStyle>
                <a:defPPr>
                  <a:defRPr lang="nl-NL"/>
                </a:defPPr>
                <a:lvl1pPr marR="0" lvl="0" indent="0" algn="ctr" fontAlgn="auto">
                  <a:lnSpc>
                    <a:spcPct val="100000"/>
                  </a:lnSpc>
                  <a:spcBef>
                    <a:spcPts val="0"/>
                  </a:spcBef>
                  <a:spcAft>
                    <a:spcPts val="0"/>
                  </a:spcAft>
                  <a:buClrTx/>
                  <a:buSzTx/>
                  <a:buFontTx/>
                  <a:buNone/>
                  <a:tabLst/>
                  <a:defRPr kumimoji="0" sz="900" i="0" u="none" strike="noStrike" kern="0" cap="none" spc="0" normalizeH="0" baseline="0">
                    <a:ln>
                      <a:noFill/>
                    </a:ln>
                    <a:effectLst>
                      <a:outerShdw blurRad="25400" algn="ctr" rotWithShape="0">
                        <a:prstClr val="white"/>
                      </a:outerShdw>
                    </a:effectLst>
                    <a:uLnTx/>
                    <a:uFillTx/>
                    <a:latin typeface="Segoe UI Light" panose="020B0502040204020203" pitchFamily="34" charset="0"/>
                    <a:cs typeface="Segoe UI Light" panose="020B0502040204020203" pitchFamily="34" charset="0"/>
                  </a:defRPr>
                </a:lvl1pPr>
                <a:lvl2pPr fontAlgn="base">
                  <a:spcBef>
                    <a:spcPct val="0"/>
                  </a:spcBef>
                  <a:spcAft>
                    <a:spcPct val="0"/>
                  </a:spcAft>
                  <a:defRPr>
                    <a:latin typeface="Arial" charset="0"/>
                    <a:cs typeface="Arial" charset="0"/>
                  </a:defRPr>
                </a:lvl2pPr>
                <a:lvl3pPr fontAlgn="base">
                  <a:spcBef>
                    <a:spcPct val="0"/>
                  </a:spcBef>
                  <a:spcAft>
                    <a:spcPct val="0"/>
                  </a:spcAft>
                  <a:defRPr>
                    <a:latin typeface="Arial" charset="0"/>
                    <a:cs typeface="Arial" charset="0"/>
                  </a:defRPr>
                </a:lvl3pPr>
                <a:lvl4pPr fontAlgn="base">
                  <a:spcBef>
                    <a:spcPct val="0"/>
                  </a:spcBef>
                  <a:spcAft>
                    <a:spcPct val="0"/>
                  </a:spcAft>
                  <a:defRPr>
                    <a:latin typeface="Arial" charset="0"/>
                    <a:cs typeface="Arial" charset="0"/>
                  </a:defRPr>
                </a:lvl4pPr>
                <a:lvl5pPr fontAlgn="base">
                  <a:spcBef>
                    <a:spcPct val="0"/>
                  </a:spcBef>
                  <a:spcAft>
                    <a:spcPct val="0"/>
                  </a:spcAft>
                  <a:defRPr>
                    <a:latin typeface="Arial" charset="0"/>
                    <a:cs typeface="Arial" charset="0"/>
                  </a:defRPr>
                </a:lvl5pPr>
                <a:lvl6pPr>
                  <a:defRPr>
                    <a:latin typeface="Arial" charset="0"/>
                    <a:cs typeface="Arial" charset="0"/>
                  </a:defRPr>
                </a:lvl6pPr>
                <a:lvl7pPr>
                  <a:defRPr>
                    <a:latin typeface="Arial" charset="0"/>
                    <a:cs typeface="Arial" charset="0"/>
                  </a:defRPr>
                </a:lvl7pPr>
                <a:lvl8pPr>
                  <a:defRPr>
                    <a:latin typeface="Arial" charset="0"/>
                    <a:cs typeface="Arial" charset="0"/>
                  </a:defRPr>
                </a:lvl8pPr>
                <a:lvl9pPr>
                  <a:defRPr>
                    <a:latin typeface="Arial" charset="0"/>
                    <a:cs typeface="Arial" charset="0"/>
                  </a:defRPr>
                </a:lvl9pPr>
              </a:lstStyle>
              <a:p>
                <a:r>
                  <a:rPr lang="nl-NL" sz="900" noProof="0"/>
                  <a:t>Invoegen</a:t>
                </a:r>
              </a:p>
            </p:txBody>
          </p:sp>
          <p:cxnSp>
            <p:nvCxnSpPr>
              <p:cNvPr id="103" name="Rechte verbindingslijn 102"/>
              <p:cNvCxnSpPr/>
              <p:nvPr/>
            </p:nvCxnSpPr>
            <p:spPr>
              <a:xfrm>
                <a:off x="14461905" y="3507058"/>
                <a:ext cx="0" cy="22443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4" name="Gelijkbenige driehoek 103"/>
              <p:cNvSpPr/>
              <p:nvPr/>
            </p:nvSpPr>
            <p:spPr>
              <a:xfrm rot="10800000">
                <a:off x="14518584" y="3600521"/>
                <a:ext cx="105309" cy="5715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799" noProof="0"/>
              </a:p>
            </p:txBody>
          </p:sp>
        </p:grpSp>
      </p:grpSp>
      <p:grpSp>
        <p:nvGrpSpPr>
          <p:cNvPr id="49" name="Groep 48">
            <a:extLst>
              <a:ext uri="{FF2B5EF4-FFF2-40B4-BE49-F238E27FC236}">
                <a16:creationId xmlns:a16="http://schemas.microsoft.com/office/drawing/2014/main" id="{197610F1-2FE3-4C31-B7C1-50AAC9EE4A5E}"/>
              </a:ext>
            </a:extLst>
          </p:cNvPr>
          <p:cNvGrpSpPr/>
          <p:nvPr userDrawn="1"/>
        </p:nvGrpSpPr>
        <p:grpSpPr>
          <a:xfrm>
            <a:off x="-3080862" y="-101600"/>
            <a:ext cx="2776616" cy="5908739"/>
            <a:chOff x="-3082467" y="-101600"/>
            <a:chExt cx="2778062" cy="5908738"/>
          </a:xfrm>
        </p:grpSpPr>
        <p:sp>
          <p:nvSpPr>
            <p:cNvPr id="50" name="Rechthoek 49">
              <a:extLst>
                <a:ext uri="{FF2B5EF4-FFF2-40B4-BE49-F238E27FC236}">
                  <a16:creationId xmlns:a16="http://schemas.microsoft.com/office/drawing/2014/main" id="{7421FF6E-E1DB-4041-93A7-423B231D109C}"/>
                </a:ext>
              </a:extLst>
            </p:cNvPr>
            <p:cNvSpPr/>
            <p:nvPr userDrawn="1"/>
          </p:nvSpPr>
          <p:spPr>
            <a:xfrm>
              <a:off x="-3082467" y="-101600"/>
              <a:ext cx="2778062" cy="387386"/>
            </a:xfrm>
            <a:prstGeom prst="rect">
              <a:avLst/>
            </a:prstGeom>
            <a:noFill/>
            <a:ln w="25400" cap="flat" cmpd="sng" algn="ctr">
              <a:noFill/>
              <a:prstDash val="solid"/>
            </a:ln>
            <a:effectLst/>
          </p:spPr>
          <p:txBody>
            <a:bodyPr lIns="180000" rIns="180000" rtlCol="0" anchor="t"/>
            <a:lstStyle/>
            <a:p>
              <a:pPr marL="0" marR="0" lvl="0" indent="0" defTabSz="913908" eaLnBrk="1" fontAlgn="auto" latinLnBrk="0" hangingPunct="1">
                <a:lnSpc>
                  <a:spcPct val="100000"/>
                </a:lnSpc>
                <a:spcBef>
                  <a:spcPts val="0"/>
                </a:spcBef>
                <a:spcAft>
                  <a:spcPts val="0"/>
                </a:spcAft>
                <a:buClrTx/>
                <a:buSzTx/>
                <a:buFontTx/>
                <a:buNone/>
                <a:tabLst/>
                <a:defRPr/>
              </a:pPr>
              <a:r>
                <a:rPr kumimoji="0" lang="nl-NL" sz="1599" b="1" i="0" u="none" strike="noStrike" kern="0" cap="none" spc="0" normalizeH="0" baseline="0" noProof="0" dirty="0">
                  <a:ln>
                    <a:noFill/>
                  </a:ln>
                  <a:solidFill>
                    <a:schemeClr val="tx2"/>
                  </a:solidFill>
                  <a:effectLst/>
                  <a:uLnTx/>
                  <a:uFillTx/>
                  <a:latin typeface="Segoe UI Light" panose="020B0502040204020203" pitchFamily="34" charset="0"/>
                  <a:cs typeface="Segoe UI Light" panose="020B0502040204020203" pitchFamily="34" charset="0"/>
                </a:rPr>
                <a:t>TEKST NIVEAUS</a:t>
              </a:r>
            </a:p>
          </p:txBody>
        </p:sp>
        <p:sp>
          <p:nvSpPr>
            <p:cNvPr id="51" name="Textfield placeholder">
              <a:extLst>
                <a:ext uri="{FF2B5EF4-FFF2-40B4-BE49-F238E27FC236}">
                  <a16:creationId xmlns:a16="http://schemas.microsoft.com/office/drawing/2014/main" id="{5EEF5663-464C-4F95-ABA6-DA82FC869784}"/>
                </a:ext>
              </a:extLst>
            </p:cNvPr>
            <p:cNvSpPr txBox="1">
              <a:spLocks/>
            </p:cNvSpPr>
            <p:nvPr userDrawn="1"/>
          </p:nvSpPr>
          <p:spPr>
            <a:xfrm>
              <a:off x="-2471524" y="2667649"/>
              <a:ext cx="2138640" cy="186578"/>
            </a:xfrm>
            <a:prstGeom prst="rect">
              <a:avLst/>
            </a:prstGeom>
          </p:spPr>
          <p:txBody>
            <a:bodyPr vert="horz" wrap="none"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2" indent="0" algn="l" defTabSz="1218878" rtl="0" eaLnBrk="1" fontAlgn="auto" latinLnBrk="0" hangingPunct="1">
                <a:lnSpc>
                  <a:spcPct val="100000"/>
                </a:lnSpc>
                <a:spcBef>
                  <a:spcPts val="900"/>
                </a:spcBef>
                <a:spcAft>
                  <a:spcPts val="0"/>
                </a:spcAft>
                <a:buClr>
                  <a:schemeClr val="tx1"/>
                </a:buClr>
                <a:buSzPct val="80000"/>
                <a:buFont typeface="Arial" panose="020B0604020202020204" pitchFamily="34" charset="0"/>
                <a:buNone/>
                <a:tabLst/>
                <a:defRPr/>
              </a:pPr>
              <a:r>
                <a:rPr lang="en-GB" sz="1599" kern="1200" noProof="0" dirty="0">
                  <a:solidFill>
                    <a:schemeClr val="tx1">
                      <a:lumMod val="65000"/>
                      <a:lumOff val="35000"/>
                    </a:schemeClr>
                  </a:solidFill>
                  <a:latin typeface="+mn-lt"/>
                  <a:ea typeface="+mn-ea"/>
                  <a:cs typeface="Arial" panose="020B0604020202020204" pitchFamily="34" charset="0"/>
                </a:rPr>
                <a:t>Basic text</a:t>
              </a:r>
            </a:p>
          </p:txBody>
        </p:sp>
        <p:sp>
          <p:nvSpPr>
            <p:cNvPr id="52" name="Ovaal 51">
              <a:extLst>
                <a:ext uri="{FF2B5EF4-FFF2-40B4-BE49-F238E27FC236}">
                  <a16:creationId xmlns:a16="http://schemas.microsoft.com/office/drawing/2014/main" id="{EFD9F663-D367-4D6E-B4A8-97B87E2B8742}"/>
                </a:ext>
              </a:extLst>
            </p:cNvPr>
            <p:cNvSpPr/>
            <p:nvPr userDrawn="1"/>
          </p:nvSpPr>
          <p:spPr>
            <a:xfrm>
              <a:off x="-2844903" y="1704859"/>
              <a:ext cx="260914" cy="259683"/>
            </a:xfrm>
            <a:prstGeom prst="ellipse">
              <a:avLst/>
            </a:prstGeom>
            <a:solidFill>
              <a:schemeClr val="tx2"/>
            </a:solid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r>
                <a:rPr kumimoji="0" lang="nl-NL" sz="1049"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1</a:t>
              </a:r>
            </a:p>
          </p:txBody>
        </p:sp>
        <p:sp>
          <p:nvSpPr>
            <p:cNvPr id="53" name="Ovaal 52">
              <a:extLst>
                <a:ext uri="{FF2B5EF4-FFF2-40B4-BE49-F238E27FC236}">
                  <a16:creationId xmlns:a16="http://schemas.microsoft.com/office/drawing/2014/main" id="{380204FC-4D73-4F4E-8564-C0E71A38F934}"/>
                </a:ext>
              </a:extLst>
            </p:cNvPr>
            <p:cNvSpPr/>
            <p:nvPr userDrawn="1"/>
          </p:nvSpPr>
          <p:spPr>
            <a:xfrm>
              <a:off x="-2844903" y="2160668"/>
              <a:ext cx="260914" cy="259683"/>
            </a:xfrm>
            <a:prstGeom prst="ellipse">
              <a:avLst/>
            </a:prstGeom>
            <a:solidFill>
              <a:schemeClr val="tx2"/>
            </a:solid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r>
                <a:rPr kumimoji="0" lang="nl-NL" sz="1049"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2</a:t>
              </a:r>
            </a:p>
          </p:txBody>
        </p:sp>
        <p:sp>
          <p:nvSpPr>
            <p:cNvPr id="54" name="Ovaal 53">
              <a:extLst>
                <a:ext uri="{FF2B5EF4-FFF2-40B4-BE49-F238E27FC236}">
                  <a16:creationId xmlns:a16="http://schemas.microsoft.com/office/drawing/2014/main" id="{ADDAA35C-C20C-47F8-A5B8-49DFBB8169E5}"/>
                </a:ext>
              </a:extLst>
            </p:cNvPr>
            <p:cNvSpPr/>
            <p:nvPr userDrawn="1"/>
          </p:nvSpPr>
          <p:spPr>
            <a:xfrm>
              <a:off x="-2844903" y="2616477"/>
              <a:ext cx="260914" cy="259683"/>
            </a:xfrm>
            <a:prstGeom prst="ellipse">
              <a:avLst/>
            </a:prstGeom>
            <a:solidFill>
              <a:schemeClr val="tx2"/>
            </a:solid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r>
                <a:rPr kumimoji="0" lang="nl-NL" sz="1049"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3</a:t>
              </a:r>
            </a:p>
          </p:txBody>
        </p:sp>
        <p:sp>
          <p:nvSpPr>
            <p:cNvPr id="55" name="Ovaal 54">
              <a:extLst>
                <a:ext uri="{FF2B5EF4-FFF2-40B4-BE49-F238E27FC236}">
                  <a16:creationId xmlns:a16="http://schemas.microsoft.com/office/drawing/2014/main" id="{481B3C1E-DA3B-477B-85F7-B40607BBBB72}"/>
                </a:ext>
              </a:extLst>
            </p:cNvPr>
            <p:cNvSpPr/>
            <p:nvPr userDrawn="1"/>
          </p:nvSpPr>
          <p:spPr>
            <a:xfrm>
              <a:off x="-2844903" y="3072286"/>
              <a:ext cx="260914" cy="259683"/>
            </a:xfrm>
            <a:prstGeom prst="ellipse">
              <a:avLst/>
            </a:prstGeom>
            <a:solidFill>
              <a:schemeClr val="tx2"/>
            </a:solid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r>
                <a:rPr kumimoji="0" lang="nl-NL" sz="1049"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4</a:t>
              </a:r>
            </a:p>
          </p:txBody>
        </p:sp>
        <p:sp>
          <p:nvSpPr>
            <p:cNvPr id="56" name="Textfield placeholder">
              <a:extLst>
                <a:ext uri="{FF2B5EF4-FFF2-40B4-BE49-F238E27FC236}">
                  <a16:creationId xmlns:a16="http://schemas.microsoft.com/office/drawing/2014/main" id="{FAAE471B-DA34-4020-AF1A-296DEB22134B}"/>
                </a:ext>
              </a:extLst>
            </p:cNvPr>
            <p:cNvSpPr txBox="1">
              <a:spLocks/>
            </p:cNvSpPr>
            <p:nvPr userDrawn="1"/>
          </p:nvSpPr>
          <p:spPr>
            <a:xfrm>
              <a:off x="-2456137" y="1770653"/>
              <a:ext cx="2138640" cy="186578"/>
            </a:xfrm>
            <a:prstGeom prst="rect">
              <a:avLst/>
            </a:prstGeom>
          </p:spPr>
          <p:txBody>
            <a:bodyPr vert="horz" wrap="none"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176119" marR="0" lvl="0" indent="-176119" algn="l" defTabSz="1218878" rtl="0" eaLnBrk="1" fontAlgn="auto" latinLnBrk="0" hangingPunct="1">
                <a:lnSpc>
                  <a:spcPct val="100000"/>
                </a:lnSpc>
                <a:spcBef>
                  <a:spcPts val="900"/>
                </a:spcBef>
                <a:spcAft>
                  <a:spcPts val="0"/>
                </a:spcAft>
                <a:buClr>
                  <a:schemeClr val="tx1"/>
                </a:buClr>
                <a:buSzPct val="100000"/>
                <a:buFont typeface="Arial" panose="020B0604020202020204" pitchFamily="34" charset="0"/>
                <a:buChar char="•"/>
                <a:tabLst/>
                <a:defRPr/>
              </a:pPr>
              <a:r>
                <a:rPr lang="en-GB" sz="1599" kern="1200" noProof="0" dirty="0">
                  <a:solidFill>
                    <a:schemeClr val="tx1">
                      <a:lumMod val="65000"/>
                      <a:lumOff val="35000"/>
                    </a:schemeClr>
                  </a:solidFill>
                  <a:latin typeface="+mn-lt"/>
                  <a:ea typeface="+mn-ea"/>
                  <a:cs typeface="Arial" panose="020B0604020202020204" pitchFamily="34" charset="0"/>
                </a:rPr>
                <a:t>Bullets</a:t>
              </a:r>
            </a:p>
          </p:txBody>
        </p:sp>
        <p:sp>
          <p:nvSpPr>
            <p:cNvPr id="57" name="Textfield placeholder">
              <a:extLst>
                <a:ext uri="{FF2B5EF4-FFF2-40B4-BE49-F238E27FC236}">
                  <a16:creationId xmlns:a16="http://schemas.microsoft.com/office/drawing/2014/main" id="{94264104-36C5-4FC3-A4A1-CC96663A0667}"/>
                </a:ext>
              </a:extLst>
            </p:cNvPr>
            <p:cNvSpPr txBox="1">
              <a:spLocks/>
            </p:cNvSpPr>
            <p:nvPr userDrawn="1"/>
          </p:nvSpPr>
          <p:spPr>
            <a:xfrm>
              <a:off x="-2456137" y="2219151"/>
              <a:ext cx="2138640" cy="186578"/>
            </a:xfrm>
            <a:prstGeom prst="rect">
              <a:avLst/>
            </a:prstGeom>
          </p:spPr>
          <p:txBody>
            <a:bodyPr vert="horz" wrap="none"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63342" marR="0" lvl="1" indent="-187224" algn="l" defTabSz="1218878" rtl="0" eaLnBrk="1" fontAlgn="auto" latinLnBrk="0" hangingPunct="1">
                <a:lnSpc>
                  <a:spcPct val="100000"/>
                </a:lnSpc>
                <a:spcBef>
                  <a:spcPts val="900"/>
                </a:spcBef>
                <a:spcAft>
                  <a:spcPts val="0"/>
                </a:spcAft>
                <a:buClr>
                  <a:schemeClr val="tx1"/>
                </a:buClr>
                <a:buSzTx/>
                <a:buFont typeface="Arial" panose="020B0604020202020204" pitchFamily="34" charset="0"/>
                <a:buChar char="•"/>
                <a:tabLst>
                  <a:tab pos="4391834" algn="l"/>
                </a:tabLst>
                <a:defRPr/>
              </a:pPr>
              <a:r>
                <a:rPr lang="en-GB" sz="1599" kern="1200" noProof="0" dirty="0">
                  <a:solidFill>
                    <a:schemeClr val="tx1">
                      <a:lumMod val="65000"/>
                      <a:lumOff val="35000"/>
                    </a:schemeClr>
                  </a:solidFill>
                  <a:latin typeface="+mn-lt"/>
                  <a:ea typeface="+mn-ea"/>
                  <a:cs typeface="Arial" panose="020B0604020202020204" pitchFamily="34" charset="0"/>
                </a:rPr>
                <a:t>Sub-bullets</a:t>
              </a:r>
            </a:p>
          </p:txBody>
        </p:sp>
        <p:sp>
          <p:nvSpPr>
            <p:cNvPr id="58" name="Textfield placeholder">
              <a:extLst>
                <a:ext uri="{FF2B5EF4-FFF2-40B4-BE49-F238E27FC236}">
                  <a16:creationId xmlns:a16="http://schemas.microsoft.com/office/drawing/2014/main" id="{56C09FBD-0242-4FE8-8393-98CE551EC419}"/>
                </a:ext>
              </a:extLst>
            </p:cNvPr>
            <p:cNvSpPr txBox="1">
              <a:spLocks/>
            </p:cNvSpPr>
            <p:nvPr userDrawn="1"/>
          </p:nvSpPr>
          <p:spPr>
            <a:xfrm>
              <a:off x="-2456137" y="3116147"/>
              <a:ext cx="2138640" cy="186578"/>
            </a:xfrm>
            <a:prstGeom prst="rect">
              <a:avLst/>
            </a:prstGeom>
          </p:spPr>
          <p:txBody>
            <a:bodyPr vert="horz" wrap="none"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3" indent="0" algn="l" defTabSz="1218878" rtl="0" eaLnBrk="1" fontAlgn="auto" latinLnBrk="0" hangingPunct="1">
                <a:lnSpc>
                  <a:spcPct val="100000"/>
                </a:lnSpc>
                <a:spcBef>
                  <a:spcPts val="2399"/>
                </a:spcBef>
                <a:spcAft>
                  <a:spcPts val="0"/>
                </a:spcAft>
                <a:buClr>
                  <a:schemeClr val="tx1"/>
                </a:buClr>
                <a:buSzTx/>
                <a:buFont typeface="Arial" panose="020B0604020202020204" pitchFamily="34" charset="0"/>
                <a:buNone/>
                <a:tabLst/>
                <a:defRPr/>
              </a:pPr>
              <a:r>
                <a:rPr lang="en-GB" sz="1999" b="1" kern="1200" noProof="0" dirty="0">
                  <a:solidFill>
                    <a:schemeClr val="tx2"/>
                  </a:solidFill>
                  <a:latin typeface="+mn-lt"/>
                  <a:ea typeface="+mn-ea"/>
                  <a:cs typeface="Arial" panose="020B0604020202020204" pitchFamily="34" charset="0"/>
                </a:rPr>
                <a:t>Sub-header</a:t>
              </a:r>
            </a:p>
          </p:txBody>
        </p:sp>
        <p:cxnSp>
          <p:nvCxnSpPr>
            <p:cNvPr id="59" name="Rechte verbindingslijn 58">
              <a:extLst>
                <a:ext uri="{FF2B5EF4-FFF2-40B4-BE49-F238E27FC236}">
                  <a16:creationId xmlns:a16="http://schemas.microsoft.com/office/drawing/2014/main" id="{58898C45-4D39-41BE-AC24-2125D114B076}"/>
                </a:ext>
              </a:extLst>
            </p:cNvPr>
            <p:cNvCxnSpPr/>
            <p:nvPr userDrawn="1"/>
          </p:nvCxnSpPr>
          <p:spPr>
            <a:xfrm>
              <a:off x="-2874295" y="274900"/>
              <a:ext cx="2569889" cy="0"/>
            </a:xfrm>
            <a:prstGeom prst="line">
              <a:avLst/>
            </a:prstGeom>
            <a:noFill/>
            <a:ln w="9525" cap="flat" cmpd="sng" algn="ctr">
              <a:solidFill>
                <a:schemeClr val="tx2"/>
              </a:solidFill>
              <a:prstDash val="solid"/>
            </a:ln>
            <a:effectLst/>
          </p:spPr>
        </p:cxnSp>
        <p:cxnSp>
          <p:nvCxnSpPr>
            <p:cNvPr id="60" name="Rechte verbindingslijn 59">
              <a:extLst>
                <a:ext uri="{FF2B5EF4-FFF2-40B4-BE49-F238E27FC236}">
                  <a16:creationId xmlns:a16="http://schemas.microsoft.com/office/drawing/2014/main" id="{C9485C25-C4CD-43B0-878F-727EB42452A1}"/>
                </a:ext>
              </a:extLst>
            </p:cNvPr>
            <p:cNvCxnSpPr/>
            <p:nvPr userDrawn="1"/>
          </p:nvCxnSpPr>
          <p:spPr>
            <a:xfrm>
              <a:off x="-2874295" y="1508733"/>
              <a:ext cx="2556798" cy="0"/>
            </a:xfrm>
            <a:prstGeom prst="line">
              <a:avLst/>
            </a:prstGeom>
            <a:noFill/>
            <a:ln w="9525" cap="flat" cmpd="sng" algn="ctr">
              <a:solidFill>
                <a:schemeClr val="tx2"/>
              </a:solidFill>
              <a:prstDash val="solid"/>
            </a:ln>
            <a:effectLst/>
          </p:spPr>
        </p:cxnSp>
        <p:cxnSp>
          <p:nvCxnSpPr>
            <p:cNvPr id="61" name="Rechte verbindingslijn 60">
              <a:extLst>
                <a:ext uri="{FF2B5EF4-FFF2-40B4-BE49-F238E27FC236}">
                  <a16:creationId xmlns:a16="http://schemas.microsoft.com/office/drawing/2014/main" id="{D8F95E70-FFC5-4E2B-8413-97B0DDD14968}"/>
                </a:ext>
              </a:extLst>
            </p:cNvPr>
            <p:cNvCxnSpPr/>
            <p:nvPr userDrawn="1"/>
          </p:nvCxnSpPr>
          <p:spPr>
            <a:xfrm>
              <a:off x="-2874295" y="5807138"/>
              <a:ext cx="2556798" cy="0"/>
            </a:xfrm>
            <a:prstGeom prst="line">
              <a:avLst/>
            </a:prstGeom>
            <a:noFill/>
            <a:ln w="9525" cap="flat" cmpd="sng" algn="ctr">
              <a:solidFill>
                <a:schemeClr val="tx2"/>
              </a:solidFill>
              <a:prstDash val="solid"/>
            </a:ln>
            <a:effectLst/>
          </p:spPr>
        </p:cxnSp>
        <p:pic>
          <p:nvPicPr>
            <p:cNvPr id="62" name="Picture 3">
              <a:extLst>
                <a:ext uri="{FF2B5EF4-FFF2-40B4-BE49-F238E27FC236}">
                  <a16:creationId xmlns:a16="http://schemas.microsoft.com/office/drawing/2014/main" id="{C7F1C326-410D-4B3C-97B2-52890F33D122}"/>
                </a:ext>
              </a:extLst>
            </p:cNvPr>
            <p:cNvPicPr>
              <a:picLocks noChangeAspect="1" noChangeArrowheads="1"/>
            </p:cNvPicPr>
            <p:nvPr userDrawn="1"/>
          </p:nvPicPr>
          <p:blipFill rotWithShape="1">
            <a:blip r:embed="rId6">
              <a:extLst>
                <a:ext uri="{28A0092B-C50C-407E-A947-70E740481C1C}">
                  <a14:useLocalDpi xmlns:a14="http://schemas.microsoft.com/office/drawing/2010/main" val="0"/>
                </a:ext>
              </a:extLst>
            </a:blip>
            <a:srcRect t="1" r="75697" b="23577"/>
            <a:stretch/>
          </p:blipFill>
          <p:spPr bwMode="auto">
            <a:xfrm>
              <a:off x="-2863204" y="865888"/>
              <a:ext cx="516568" cy="462110"/>
            </a:xfrm>
            <a:prstGeom prst="roundRect">
              <a:avLst>
                <a:gd name="adj" fmla="val 0"/>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3" name="Picture 4">
              <a:extLst>
                <a:ext uri="{FF2B5EF4-FFF2-40B4-BE49-F238E27FC236}">
                  <a16:creationId xmlns:a16="http://schemas.microsoft.com/office/drawing/2014/main" id="{1DD1D521-4968-4BF8-A5EC-9CFC95DDC5A3}"/>
                </a:ext>
              </a:extLst>
            </p:cNvPr>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r="80548"/>
            <a:stretch/>
          </p:blipFill>
          <p:spPr bwMode="auto">
            <a:xfrm>
              <a:off x="-2869192" y="446789"/>
              <a:ext cx="521012" cy="338492"/>
            </a:xfrm>
            <a:prstGeom prst="roundRect">
              <a:avLst>
                <a:gd name="adj" fmla="val 8126"/>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64" name="Groep 63">
              <a:extLst>
                <a:ext uri="{FF2B5EF4-FFF2-40B4-BE49-F238E27FC236}">
                  <a16:creationId xmlns:a16="http://schemas.microsoft.com/office/drawing/2014/main" id="{7F3B07C8-2925-4E64-AFCE-2E9FA18811F1}"/>
                </a:ext>
              </a:extLst>
            </p:cNvPr>
            <p:cNvGrpSpPr/>
            <p:nvPr userDrawn="1"/>
          </p:nvGrpSpPr>
          <p:grpSpPr>
            <a:xfrm>
              <a:off x="-1968252" y="411247"/>
              <a:ext cx="409108" cy="427699"/>
              <a:chOff x="-1085063" y="758027"/>
              <a:chExt cx="633799" cy="622540"/>
            </a:xfrm>
          </p:grpSpPr>
          <p:sp>
            <p:nvSpPr>
              <p:cNvPr id="127" name="Afgeronde rechthoek 186">
                <a:extLst>
                  <a:ext uri="{FF2B5EF4-FFF2-40B4-BE49-F238E27FC236}">
                    <a16:creationId xmlns:a16="http://schemas.microsoft.com/office/drawing/2014/main" id="{CED3D6A3-6E49-4018-931C-AE10FE7B168F}"/>
                  </a:ext>
                </a:extLst>
              </p:cNvPr>
              <p:cNvSpPr/>
              <p:nvPr userDrawn="1"/>
            </p:nvSpPr>
            <p:spPr>
              <a:xfrm>
                <a:off x="-1085063" y="758027"/>
                <a:ext cx="633799" cy="622540"/>
              </a:xfrm>
              <a:prstGeom prst="roundRect">
                <a:avLst>
                  <a:gd name="adj" fmla="val 10944"/>
                </a:avLst>
              </a:prstGeom>
              <a:solidFill>
                <a:srgbClr val="FFFFFF"/>
              </a:solidFill>
              <a:ln w="12700" cap="flat" cmpd="sng" algn="ctr">
                <a:solidFill>
                  <a:schemeClr val="tx2"/>
                </a:solid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endParaRPr>
              </a:p>
            </p:txBody>
          </p:sp>
          <p:grpSp>
            <p:nvGrpSpPr>
              <p:cNvPr id="128" name="Groep 127">
                <a:extLst>
                  <a:ext uri="{FF2B5EF4-FFF2-40B4-BE49-F238E27FC236}">
                    <a16:creationId xmlns:a16="http://schemas.microsoft.com/office/drawing/2014/main" id="{C6ED79B8-BCE8-4BFC-9387-94D4C2609D15}"/>
                  </a:ext>
                </a:extLst>
              </p:cNvPr>
              <p:cNvGrpSpPr/>
              <p:nvPr userDrawn="1"/>
            </p:nvGrpSpPr>
            <p:grpSpPr>
              <a:xfrm>
                <a:off x="-977746" y="864082"/>
                <a:ext cx="419166" cy="410430"/>
                <a:chOff x="6366933" y="309013"/>
                <a:chExt cx="1901295" cy="1861668"/>
              </a:xfrm>
              <a:solidFill>
                <a:srgbClr val="000000"/>
              </a:solidFill>
            </p:grpSpPr>
            <p:sp>
              <p:nvSpPr>
                <p:cNvPr id="129" name="Rechthoek 128">
                  <a:extLst>
                    <a:ext uri="{FF2B5EF4-FFF2-40B4-BE49-F238E27FC236}">
                      <a16:creationId xmlns:a16="http://schemas.microsoft.com/office/drawing/2014/main" id="{32788403-98A5-4C18-B91A-9D3171CC44FE}"/>
                    </a:ext>
                  </a:extLst>
                </p:cNvPr>
                <p:cNvSpPr/>
                <p:nvPr userDrawn="1"/>
              </p:nvSpPr>
              <p:spPr>
                <a:xfrm>
                  <a:off x="6608189" y="535149"/>
                  <a:ext cx="457575" cy="149549"/>
                </a:xfrm>
                <a:prstGeom prst="rect">
                  <a:avLst/>
                </a:prstGeom>
                <a:grp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0" name="Rechthoek 129">
                  <a:extLst>
                    <a:ext uri="{FF2B5EF4-FFF2-40B4-BE49-F238E27FC236}">
                      <a16:creationId xmlns:a16="http://schemas.microsoft.com/office/drawing/2014/main" id="{31935E8A-E891-4594-8FFE-5584B3449813}"/>
                    </a:ext>
                  </a:extLst>
                </p:cNvPr>
                <p:cNvSpPr/>
                <p:nvPr userDrawn="1"/>
              </p:nvSpPr>
              <p:spPr>
                <a:xfrm>
                  <a:off x="6608189" y="1512611"/>
                  <a:ext cx="457575" cy="149549"/>
                </a:xfrm>
                <a:prstGeom prst="rect">
                  <a:avLst/>
                </a:prstGeom>
                <a:grp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1" name="Rechthoek 130">
                  <a:extLst>
                    <a:ext uri="{FF2B5EF4-FFF2-40B4-BE49-F238E27FC236}">
                      <a16:creationId xmlns:a16="http://schemas.microsoft.com/office/drawing/2014/main" id="{503FF688-11A2-46F6-9639-7073A5615AB7}"/>
                    </a:ext>
                  </a:extLst>
                </p:cNvPr>
                <p:cNvSpPr/>
                <p:nvPr userDrawn="1"/>
              </p:nvSpPr>
              <p:spPr>
                <a:xfrm>
                  <a:off x="6608189" y="1780625"/>
                  <a:ext cx="457575" cy="149549"/>
                </a:xfrm>
                <a:prstGeom prst="rect">
                  <a:avLst/>
                </a:prstGeom>
                <a:grp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2" name="Rechthoek 131">
                  <a:extLst>
                    <a:ext uri="{FF2B5EF4-FFF2-40B4-BE49-F238E27FC236}">
                      <a16:creationId xmlns:a16="http://schemas.microsoft.com/office/drawing/2014/main" id="{785F6E98-6EB2-4A34-B8A8-4FDAFE71A33D}"/>
                    </a:ext>
                  </a:extLst>
                </p:cNvPr>
                <p:cNvSpPr/>
                <p:nvPr userDrawn="1"/>
              </p:nvSpPr>
              <p:spPr>
                <a:xfrm>
                  <a:off x="7252238" y="535149"/>
                  <a:ext cx="1015990" cy="149549"/>
                </a:xfrm>
                <a:prstGeom prst="rect">
                  <a:avLst/>
                </a:prstGeom>
                <a:grp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3" name="Rechthoek 132">
                  <a:extLst>
                    <a:ext uri="{FF2B5EF4-FFF2-40B4-BE49-F238E27FC236}">
                      <a16:creationId xmlns:a16="http://schemas.microsoft.com/office/drawing/2014/main" id="{DC5DB07E-C989-4A99-A71F-236C9A91A514}"/>
                    </a:ext>
                  </a:extLst>
                </p:cNvPr>
                <p:cNvSpPr/>
                <p:nvPr userDrawn="1"/>
              </p:nvSpPr>
              <p:spPr>
                <a:xfrm>
                  <a:off x="7252238" y="1512611"/>
                  <a:ext cx="1015990" cy="149549"/>
                </a:xfrm>
                <a:prstGeom prst="rect">
                  <a:avLst/>
                </a:prstGeom>
                <a:grp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4" name="Rechthoek 133">
                  <a:extLst>
                    <a:ext uri="{FF2B5EF4-FFF2-40B4-BE49-F238E27FC236}">
                      <a16:creationId xmlns:a16="http://schemas.microsoft.com/office/drawing/2014/main" id="{80F94151-724D-4F2B-963F-5D624917C560}"/>
                    </a:ext>
                  </a:extLst>
                </p:cNvPr>
                <p:cNvSpPr/>
                <p:nvPr userDrawn="1"/>
              </p:nvSpPr>
              <p:spPr>
                <a:xfrm>
                  <a:off x="7252238" y="1780625"/>
                  <a:ext cx="177790" cy="149549"/>
                </a:xfrm>
                <a:prstGeom prst="rect">
                  <a:avLst/>
                </a:prstGeom>
                <a:grp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5" name="Rechthoek 134">
                  <a:extLst>
                    <a:ext uri="{FF2B5EF4-FFF2-40B4-BE49-F238E27FC236}">
                      <a16:creationId xmlns:a16="http://schemas.microsoft.com/office/drawing/2014/main" id="{FCC8EB3F-8D3F-41CF-96AD-3772E0C284D1}"/>
                    </a:ext>
                  </a:extLst>
                </p:cNvPr>
                <p:cNvSpPr/>
                <p:nvPr userDrawn="1"/>
              </p:nvSpPr>
              <p:spPr>
                <a:xfrm>
                  <a:off x="7252238" y="854236"/>
                  <a:ext cx="1015990" cy="149549"/>
                </a:xfrm>
                <a:prstGeom prst="rect">
                  <a:avLst/>
                </a:prstGeom>
                <a:grp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6" name="Rechthoek 135">
                  <a:extLst>
                    <a:ext uri="{FF2B5EF4-FFF2-40B4-BE49-F238E27FC236}">
                      <a16:creationId xmlns:a16="http://schemas.microsoft.com/office/drawing/2014/main" id="{2A3E288D-3C3A-4ACD-9A47-37527FBF5675}"/>
                    </a:ext>
                  </a:extLst>
                </p:cNvPr>
                <p:cNvSpPr/>
                <p:nvPr userDrawn="1"/>
              </p:nvSpPr>
              <p:spPr>
                <a:xfrm>
                  <a:off x="7252238" y="1191263"/>
                  <a:ext cx="606415" cy="199049"/>
                </a:xfrm>
                <a:prstGeom prst="rect">
                  <a:avLst/>
                </a:prstGeom>
                <a:grp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7" name="Rechthoek 136">
                  <a:extLst>
                    <a:ext uri="{FF2B5EF4-FFF2-40B4-BE49-F238E27FC236}">
                      <a16:creationId xmlns:a16="http://schemas.microsoft.com/office/drawing/2014/main" id="{4795A243-E278-4942-BC75-CCFA5F0CF66E}"/>
                    </a:ext>
                  </a:extLst>
                </p:cNvPr>
                <p:cNvSpPr/>
                <p:nvPr userDrawn="1"/>
              </p:nvSpPr>
              <p:spPr>
                <a:xfrm>
                  <a:off x="7252238" y="309013"/>
                  <a:ext cx="88895" cy="149549"/>
                </a:xfrm>
                <a:prstGeom prst="rect">
                  <a:avLst/>
                </a:prstGeom>
                <a:grp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8" name="Rechthoek 137">
                  <a:extLst>
                    <a:ext uri="{FF2B5EF4-FFF2-40B4-BE49-F238E27FC236}">
                      <a16:creationId xmlns:a16="http://schemas.microsoft.com/office/drawing/2014/main" id="{BBA2DCDD-60B3-446F-945A-7C2B77E71D7D}"/>
                    </a:ext>
                  </a:extLst>
                </p:cNvPr>
                <p:cNvSpPr/>
                <p:nvPr userDrawn="1"/>
              </p:nvSpPr>
              <p:spPr>
                <a:xfrm>
                  <a:off x="7252238" y="2021132"/>
                  <a:ext cx="88895" cy="149549"/>
                </a:xfrm>
                <a:prstGeom prst="rect">
                  <a:avLst/>
                </a:prstGeom>
                <a:grp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39" name="Vrije vorm 198">
                  <a:extLst>
                    <a:ext uri="{FF2B5EF4-FFF2-40B4-BE49-F238E27FC236}">
                      <a16:creationId xmlns:a16="http://schemas.microsoft.com/office/drawing/2014/main" id="{D3BC35AA-8440-427B-9253-C279BCA6042F}"/>
                    </a:ext>
                  </a:extLst>
                </p:cNvPr>
                <p:cNvSpPr/>
                <p:nvPr userDrawn="1"/>
              </p:nvSpPr>
              <p:spPr>
                <a:xfrm flipH="1">
                  <a:off x="6366933"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grpSp>
        </p:grpSp>
        <p:grpSp>
          <p:nvGrpSpPr>
            <p:cNvPr id="65" name="Groep 64">
              <a:extLst>
                <a:ext uri="{FF2B5EF4-FFF2-40B4-BE49-F238E27FC236}">
                  <a16:creationId xmlns:a16="http://schemas.microsoft.com/office/drawing/2014/main" id="{E87BBCF9-A547-4988-8AFA-716E57ABA9E8}"/>
                </a:ext>
              </a:extLst>
            </p:cNvPr>
            <p:cNvGrpSpPr/>
            <p:nvPr userDrawn="1"/>
          </p:nvGrpSpPr>
          <p:grpSpPr>
            <a:xfrm>
              <a:off x="-1963656" y="959625"/>
              <a:ext cx="409108" cy="427699"/>
              <a:chOff x="-1845083" y="758027"/>
              <a:chExt cx="633799" cy="622540"/>
            </a:xfrm>
          </p:grpSpPr>
          <p:sp>
            <p:nvSpPr>
              <p:cNvPr id="80" name="Afgeronde rechthoek 173">
                <a:extLst>
                  <a:ext uri="{FF2B5EF4-FFF2-40B4-BE49-F238E27FC236}">
                    <a16:creationId xmlns:a16="http://schemas.microsoft.com/office/drawing/2014/main" id="{039CC05B-BA7C-48B7-A0E9-BC7384C08FC1}"/>
                  </a:ext>
                </a:extLst>
              </p:cNvPr>
              <p:cNvSpPr/>
              <p:nvPr userDrawn="1"/>
            </p:nvSpPr>
            <p:spPr>
              <a:xfrm>
                <a:off x="-1845083" y="758027"/>
                <a:ext cx="633799" cy="622540"/>
              </a:xfrm>
              <a:prstGeom prst="roundRect">
                <a:avLst>
                  <a:gd name="adj" fmla="val 10944"/>
                </a:avLst>
              </a:prstGeom>
              <a:solidFill>
                <a:srgbClr val="FFFFFF"/>
              </a:solidFill>
              <a:ln w="12700" cap="flat" cmpd="sng" algn="ctr">
                <a:solidFill>
                  <a:schemeClr val="tx2"/>
                </a:solid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dirty="0">
                  <a:ln>
                    <a:noFill/>
                  </a:ln>
                  <a:solidFill>
                    <a:schemeClr val="accent1"/>
                  </a:solidFill>
                  <a:effectLst/>
                  <a:uLnTx/>
                  <a:uFillTx/>
                  <a:latin typeface="Segoe UI Light" panose="020B0502040204020203" pitchFamily="34" charset="0"/>
                  <a:cs typeface="Segoe UI Light" panose="020B0502040204020203" pitchFamily="34" charset="0"/>
                </a:endParaRPr>
              </a:p>
            </p:txBody>
          </p:sp>
          <p:grpSp>
            <p:nvGrpSpPr>
              <p:cNvPr id="95" name="Groep 94">
                <a:extLst>
                  <a:ext uri="{FF2B5EF4-FFF2-40B4-BE49-F238E27FC236}">
                    <a16:creationId xmlns:a16="http://schemas.microsoft.com/office/drawing/2014/main" id="{FC18E98E-CEB6-4F61-A452-BF1720463097}"/>
                  </a:ext>
                </a:extLst>
              </p:cNvPr>
              <p:cNvGrpSpPr/>
              <p:nvPr userDrawn="1"/>
            </p:nvGrpSpPr>
            <p:grpSpPr>
              <a:xfrm>
                <a:off x="-1737766" y="864082"/>
                <a:ext cx="419166" cy="410430"/>
                <a:chOff x="3708400" y="309013"/>
                <a:chExt cx="1901295" cy="1861668"/>
              </a:xfrm>
              <a:solidFill>
                <a:srgbClr val="000000"/>
              </a:solidFill>
            </p:grpSpPr>
            <p:sp>
              <p:nvSpPr>
                <p:cNvPr id="115" name="Rechthoek 114">
                  <a:extLst>
                    <a:ext uri="{FF2B5EF4-FFF2-40B4-BE49-F238E27FC236}">
                      <a16:creationId xmlns:a16="http://schemas.microsoft.com/office/drawing/2014/main" id="{320F2D90-4DE6-4234-A10D-45051CA4F1CC}"/>
                    </a:ext>
                  </a:extLst>
                </p:cNvPr>
                <p:cNvSpPr/>
                <p:nvPr userDrawn="1"/>
              </p:nvSpPr>
              <p:spPr>
                <a:xfrm>
                  <a:off x="3949656" y="535149"/>
                  <a:ext cx="457575" cy="149549"/>
                </a:xfrm>
                <a:prstGeom prst="rect">
                  <a:avLst/>
                </a:prstGeom>
                <a:grp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17" name="Rechthoek 116">
                  <a:extLst>
                    <a:ext uri="{FF2B5EF4-FFF2-40B4-BE49-F238E27FC236}">
                      <a16:creationId xmlns:a16="http://schemas.microsoft.com/office/drawing/2014/main" id="{3534522D-181C-45D5-AFFE-889D125B76AB}"/>
                    </a:ext>
                  </a:extLst>
                </p:cNvPr>
                <p:cNvSpPr/>
                <p:nvPr userDrawn="1"/>
              </p:nvSpPr>
              <p:spPr>
                <a:xfrm>
                  <a:off x="3949656" y="1512611"/>
                  <a:ext cx="457575" cy="149549"/>
                </a:xfrm>
                <a:prstGeom prst="rect">
                  <a:avLst/>
                </a:prstGeom>
                <a:grp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18" name="Rechthoek 117">
                  <a:extLst>
                    <a:ext uri="{FF2B5EF4-FFF2-40B4-BE49-F238E27FC236}">
                      <a16:creationId xmlns:a16="http://schemas.microsoft.com/office/drawing/2014/main" id="{0AE4A3D1-9850-4ED2-AB2A-DC30F7FEAC7A}"/>
                    </a:ext>
                  </a:extLst>
                </p:cNvPr>
                <p:cNvSpPr/>
                <p:nvPr userDrawn="1"/>
              </p:nvSpPr>
              <p:spPr>
                <a:xfrm>
                  <a:off x="3949656" y="1780625"/>
                  <a:ext cx="457575" cy="149549"/>
                </a:xfrm>
                <a:prstGeom prst="rect">
                  <a:avLst/>
                </a:prstGeom>
                <a:grp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19" name="Rechthoek 118">
                  <a:extLst>
                    <a:ext uri="{FF2B5EF4-FFF2-40B4-BE49-F238E27FC236}">
                      <a16:creationId xmlns:a16="http://schemas.microsoft.com/office/drawing/2014/main" id="{C53670B9-CB55-4049-9D2E-9745F5E86228}"/>
                    </a:ext>
                  </a:extLst>
                </p:cNvPr>
                <p:cNvSpPr/>
                <p:nvPr userDrawn="1"/>
              </p:nvSpPr>
              <p:spPr>
                <a:xfrm>
                  <a:off x="4593705" y="535149"/>
                  <a:ext cx="1015990" cy="149549"/>
                </a:xfrm>
                <a:prstGeom prst="rect">
                  <a:avLst/>
                </a:prstGeom>
                <a:grp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20" name="Rechthoek 119">
                  <a:extLst>
                    <a:ext uri="{FF2B5EF4-FFF2-40B4-BE49-F238E27FC236}">
                      <a16:creationId xmlns:a16="http://schemas.microsoft.com/office/drawing/2014/main" id="{70833292-8D54-4EEF-84B3-382C0302AA25}"/>
                    </a:ext>
                  </a:extLst>
                </p:cNvPr>
                <p:cNvSpPr/>
                <p:nvPr userDrawn="1"/>
              </p:nvSpPr>
              <p:spPr>
                <a:xfrm>
                  <a:off x="4593705" y="1512611"/>
                  <a:ext cx="1015990" cy="149549"/>
                </a:xfrm>
                <a:prstGeom prst="rect">
                  <a:avLst/>
                </a:prstGeom>
                <a:grp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21" name="Rechthoek 120">
                  <a:extLst>
                    <a:ext uri="{FF2B5EF4-FFF2-40B4-BE49-F238E27FC236}">
                      <a16:creationId xmlns:a16="http://schemas.microsoft.com/office/drawing/2014/main" id="{7C27BD74-97B5-4E0D-8073-1C48EBB18060}"/>
                    </a:ext>
                  </a:extLst>
                </p:cNvPr>
                <p:cNvSpPr/>
                <p:nvPr userDrawn="1"/>
              </p:nvSpPr>
              <p:spPr>
                <a:xfrm>
                  <a:off x="4593705" y="1780625"/>
                  <a:ext cx="177790" cy="149549"/>
                </a:xfrm>
                <a:prstGeom prst="rect">
                  <a:avLst/>
                </a:prstGeom>
                <a:grp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22" name="Rechthoek 121">
                  <a:extLst>
                    <a:ext uri="{FF2B5EF4-FFF2-40B4-BE49-F238E27FC236}">
                      <a16:creationId xmlns:a16="http://schemas.microsoft.com/office/drawing/2014/main" id="{408D960D-9A54-4DFC-8DEB-D555ACB4241D}"/>
                    </a:ext>
                  </a:extLst>
                </p:cNvPr>
                <p:cNvSpPr/>
                <p:nvPr userDrawn="1"/>
              </p:nvSpPr>
              <p:spPr>
                <a:xfrm>
                  <a:off x="4593705" y="854236"/>
                  <a:ext cx="1015990" cy="149549"/>
                </a:xfrm>
                <a:prstGeom prst="rect">
                  <a:avLst/>
                </a:prstGeom>
                <a:grp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23" name="Rechthoek 122">
                  <a:extLst>
                    <a:ext uri="{FF2B5EF4-FFF2-40B4-BE49-F238E27FC236}">
                      <a16:creationId xmlns:a16="http://schemas.microsoft.com/office/drawing/2014/main" id="{3E867662-4D35-4326-BD27-5BD4D78B873B}"/>
                    </a:ext>
                  </a:extLst>
                </p:cNvPr>
                <p:cNvSpPr/>
                <p:nvPr userDrawn="1"/>
              </p:nvSpPr>
              <p:spPr>
                <a:xfrm>
                  <a:off x="4593705" y="1191263"/>
                  <a:ext cx="606415" cy="199049"/>
                </a:xfrm>
                <a:prstGeom prst="rect">
                  <a:avLst/>
                </a:prstGeom>
                <a:grp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24" name="Rechthoek 123">
                  <a:extLst>
                    <a:ext uri="{FF2B5EF4-FFF2-40B4-BE49-F238E27FC236}">
                      <a16:creationId xmlns:a16="http://schemas.microsoft.com/office/drawing/2014/main" id="{D59113A0-D4D7-4A77-A261-9B337A596E92}"/>
                    </a:ext>
                  </a:extLst>
                </p:cNvPr>
                <p:cNvSpPr/>
                <p:nvPr userDrawn="1"/>
              </p:nvSpPr>
              <p:spPr>
                <a:xfrm>
                  <a:off x="4593705" y="309013"/>
                  <a:ext cx="88895" cy="149549"/>
                </a:xfrm>
                <a:prstGeom prst="rect">
                  <a:avLst/>
                </a:prstGeom>
                <a:grp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25" name="Rechthoek 124">
                  <a:extLst>
                    <a:ext uri="{FF2B5EF4-FFF2-40B4-BE49-F238E27FC236}">
                      <a16:creationId xmlns:a16="http://schemas.microsoft.com/office/drawing/2014/main" id="{817A9EE8-EB50-47FD-88D4-5CF8EA9DE5C1}"/>
                    </a:ext>
                  </a:extLst>
                </p:cNvPr>
                <p:cNvSpPr/>
                <p:nvPr userDrawn="1"/>
              </p:nvSpPr>
              <p:spPr>
                <a:xfrm>
                  <a:off x="4593705" y="2021132"/>
                  <a:ext cx="88895" cy="149549"/>
                </a:xfrm>
                <a:prstGeom prst="rect">
                  <a:avLst/>
                </a:prstGeom>
                <a:grp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sp>
              <p:nvSpPr>
                <p:cNvPr id="126" name="Vrije vorm 185">
                  <a:extLst>
                    <a:ext uri="{FF2B5EF4-FFF2-40B4-BE49-F238E27FC236}">
                      <a16:creationId xmlns:a16="http://schemas.microsoft.com/office/drawing/2014/main" id="{86CC10C3-471C-4AD2-B31F-684AE417B72C}"/>
                    </a:ext>
                  </a:extLst>
                </p:cNvPr>
                <p:cNvSpPr/>
                <p:nvPr userDrawn="1"/>
              </p:nvSpPr>
              <p:spPr>
                <a:xfrm>
                  <a:off x="3708400" y="804333"/>
                  <a:ext cx="762000" cy="575734"/>
                </a:xfrm>
                <a:custGeom>
                  <a:avLst/>
                  <a:gdLst>
                    <a:gd name="connsiteX0" fmla="*/ 635000 w 762000"/>
                    <a:gd name="connsiteY0" fmla="*/ 0 h 575734"/>
                    <a:gd name="connsiteX1" fmla="*/ 482600 w 762000"/>
                    <a:gd name="connsiteY1" fmla="*/ 203200 h 575734"/>
                    <a:gd name="connsiteX2" fmla="*/ 762000 w 762000"/>
                    <a:gd name="connsiteY2" fmla="*/ 203200 h 575734"/>
                    <a:gd name="connsiteX3" fmla="*/ 762000 w 762000"/>
                    <a:gd name="connsiteY3" fmla="*/ 364067 h 575734"/>
                    <a:gd name="connsiteX4" fmla="*/ 482600 w 762000"/>
                    <a:gd name="connsiteY4" fmla="*/ 364067 h 575734"/>
                    <a:gd name="connsiteX5" fmla="*/ 635000 w 762000"/>
                    <a:gd name="connsiteY5" fmla="*/ 575734 h 575734"/>
                    <a:gd name="connsiteX6" fmla="*/ 524933 w 762000"/>
                    <a:gd name="connsiteY6" fmla="*/ 575734 h 575734"/>
                    <a:gd name="connsiteX7" fmla="*/ 0 w 762000"/>
                    <a:gd name="connsiteY7" fmla="*/ 313267 h 575734"/>
                    <a:gd name="connsiteX8" fmla="*/ 533400 w 762000"/>
                    <a:gd name="connsiteY8" fmla="*/ 0 h 575734"/>
                    <a:gd name="connsiteX9" fmla="*/ 635000 w 762000"/>
                    <a:gd name="connsiteY9" fmla="*/ 0 h 575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2000" h="575734">
                      <a:moveTo>
                        <a:pt x="635000" y="0"/>
                      </a:moveTo>
                      <a:lnTo>
                        <a:pt x="482600" y="203200"/>
                      </a:lnTo>
                      <a:lnTo>
                        <a:pt x="762000" y="203200"/>
                      </a:lnTo>
                      <a:lnTo>
                        <a:pt x="762000" y="364067"/>
                      </a:lnTo>
                      <a:lnTo>
                        <a:pt x="482600" y="364067"/>
                      </a:lnTo>
                      <a:lnTo>
                        <a:pt x="635000" y="575734"/>
                      </a:lnTo>
                      <a:lnTo>
                        <a:pt x="524933" y="575734"/>
                      </a:lnTo>
                      <a:lnTo>
                        <a:pt x="0" y="313267"/>
                      </a:lnTo>
                      <a:lnTo>
                        <a:pt x="533400" y="0"/>
                      </a:lnTo>
                      <a:lnTo>
                        <a:pt x="635000" y="0"/>
                      </a:lnTo>
                      <a:close/>
                    </a:path>
                  </a:pathLst>
                </a:custGeom>
                <a:solidFill>
                  <a:schemeClr val="tx2"/>
                </a:solid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endParaRPr kumimoji="0" lang="nl-NL" sz="1799" b="0" i="0" u="none" strike="noStrike" kern="0" cap="none" spc="0" normalizeH="0" baseline="0" noProof="0">
                    <a:ln>
                      <a:noFill/>
                    </a:ln>
                    <a:solidFill>
                      <a:schemeClr val="accent1"/>
                    </a:solidFill>
                    <a:effectLst/>
                    <a:uLnTx/>
                    <a:uFillTx/>
                    <a:latin typeface="Segoe UI Light" panose="020B0502040204020203" pitchFamily="34" charset="0"/>
                    <a:cs typeface="Segoe UI Light" panose="020B0502040204020203" pitchFamily="34" charset="0"/>
                  </a:endParaRPr>
                </a:p>
              </p:txBody>
            </p:sp>
          </p:grpSp>
        </p:grpSp>
        <p:cxnSp>
          <p:nvCxnSpPr>
            <p:cNvPr id="66" name="Rechte verbindingslijn 65">
              <a:extLst>
                <a:ext uri="{FF2B5EF4-FFF2-40B4-BE49-F238E27FC236}">
                  <a16:creationId xmlns:a16="http://schemas.microsoft.com/office/drawing/2014/main" id="{F0DC718E-DD19-4829-8261-27E41007A482}"/>
                </a:ext>
              </a:extLst>
            </p:cNvPr>
            <p:cNvCxnSpPr>
              <a:endCxn id="80" idx="1"/>
            </p:cNvCxnSpPr>
            <p:nvPr userDrawn="1"/>
          </p:nvCxnSpPr>
          <p:spPr>
            <a:xfrm>
              <a:off x="-2706676" y="1005566"/>
              <a:ext cx="743020" cy="167909"/>
            </a:xfrm>
            <a:prstGeom prst="line">
              <a:avLst/>
            </a:prstGeom>
            <a:noFill/>
            <a:ln w="9525" cap="flat" cmpd="sng" algn="ctr">
              <a:solidFill>
                <a:schemeClr val="tx2"/>
              </a:solidFill>
              <a:prstDash val="solid"/>
              <a:headEnd type="oval"/>
            </a:ln>
            <a:effectLst/>
          </p:spPr>
        </p:cxnSp>
        <p:cxnSp>
          <p:nvCxnSpPr>
            <p:cNvPr id="67" name="Rechte verbindingslijn 66">
              <a:extLst>
                <a:ext uri="{FF2B5EF4-FFF2-40B4-BE49-F238E27FC236}">
                  <a16:creationId xmlns:a16="http://schemas.microsoft.com/office/drawing/2014/main" id="{422BEACB-C138-4EB7-BD43-91DA9FA7060F}"/>
                </a:ext>
              </a:extLst>
            </p:cNvPr>
            <p:cNvCxnSpPr>
              <a:endCxn id="127" idx="1"/>
            </p:cNvCxnSpPr>
            <p:nvPr userDrawn="1"/>
          </p:nvCxnSpPr>
          <p:spPr>
            <a:xfrm flipV="1">
              <a:off x="-2471524" y="625097"/>
              <a:ext cx="503272" cy="299284"/>
            </a:xfrm>
            <a:prstGeom prst="line">
              <a:avLst/>
            </a:prstGeom>
            <a:noFill/>
            <a:ln w="9525" cap="flat" cmpd="sng" algn="ctr">
              <a:solidFill>
                <a:schemeClr val="tx2"/>
              </a:solidFill>
              <a:prstDash val="solid"/>
              <a:headEnd type="oval"/>
            </a:ln>
            <a:effectLst/>
          </p:spPr>
        </p:cxnSp>
        <p:sp>
          <p:nvSpPr>
            <p:cNvPr id="68" name="Textfield placeholder">
              <a:extLst>
                <a:ext uri="{FF2B5EF4-FFF2-40B4-BE49-F238E27FC236}">
                  <a16:creationId xmlns:a16="http://schemas.microsoft.com/office/drawing/2014/main" id="{D361B88B-02B4-4070-AC4E-52900C88E704}"/>
                </a:ext>
              </a:extLst>
            </p:cNvPr>
            <p:cNvSpPr txBox="1">
              <a:spLocks/>
            </p:cNvSpPr>
            <p:nvPr userDrawn="1"/>
          </p:nvSpPr>
          <p:spPr>
            <a:xfrm>
              <a:off x="-1361374" y="411248"/>
              <a:ext cx="1043877"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431" rtl="0" eaLnBrk="1" fontAlgn="auto" latinLnBrk="0" hangingPunct="1">
                <a:lnSpc>
                  <a:spcPts val="1799"/>
                </a:lnSpc>
                <a:spcBef>
                  <a:spcPts val="400"/>
                </a:spcBef>
                <a:spcAft>
                  <a:spcPts val="400"/>
                </a:spcAft>
                <a:buClrTx/>
                <a:buSzPct val="80000"/>
                <a:buFont typeface="Wingdings" pitchFamily="2" charset="2"/>
                <a:buNone/>
                <a:tabLst/>
                <a:defRPr/>
              </a:pPr>
              <a:r>
                <a:rPr kumimoji="0" lang="en-GB" sz="1200" b="0" i="0" u="none" strike="noStrike" kern="1200" cap="none" spc="0" normalizeH="0" baseline="0" noProof="0" dirty="0">
                  <a:ln>
                    <a:noFill/>
                  </a:ln>
                  <a:effectLst/>
                  <a:uLnTx/>
                  <a:uFillTx/>
                  <a:latin typeface="Segoe UI Light" panose="020B0502040204020203" pitchFamily="34" charset="0"/>
                  <a:cs typeface="Segoe UI Light" panose="020B0502040204020203" pitchFamily="34" charset="0"/>
                </a:rPr>
                <a:t>Level up</a:t>
              </a:r>
            </a:p>
          </p:txBody>
        </p:sp>
        <p:sp>
          <p:nvSpPr>
            <p:cNvPr id="69" name="Textfield placeholder">
              <a:extLst>
                <a:ext uri="{FF2B5EF4-FFF2-40B4-BE49-F238E27FC236}">
                  <a16:creationId xmlns:a16="http://schemas.microsoft.com/office/drawing/2014/main" id="{0FA2F0AC-C115-4A04-B4E1-E72848E51546}"/>
                </a:ext>
              </a:extLst>
            </p:cNvPr>
            <p:cNvSpPr txBox="1">
              <a:spLocks/>
            </p:cNvSpPr>
            <p:nvPr userDrawn="1"/>
          </p:nvSpPr>
          <p:spPr>
            <a:xfrm>
              <a:off x="-1361374" y="959626"/>
              <a:ext cx="1056968" cy="427699"/>
            </a:xfrm>
            <a:prstGeom prst="rect">
              <a:avLst/>
            </a:prstGeom>
          </p:spPr>
          <p:txBody>
            <a:bodyPr vert="horz"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0" indent="0" algn="l" defTabSz="1086431" rtl="0" eaLnBrk="1" fontAlgn="auto" latinLnBrk="0" hangingPunct="1">
                <a:lnSpc>
                  <a:spcPts val="1799"/>
                </a:lnSpc>
                <a:spcBef>
                  <a:spcPts val="400"/>
                </a:spcBef>
                <a:spcAft>
                  <a:spcPts val="400"/>
                </a:spcAft>
                <a:buClrTx/>
                <a:buSzPct val="80000"/>
                <a:buFont typeface="Wingdings" pitchFamily="2" charset="2"/>
                <a:buNone/>
                <a:tabLst/>
                <a:defRPr/>
              </a:pPr>
              <a:r>
                <a:rPr kumimoji="0" lang="en-GB" sz="1200" b="0" i="0" u="none" strike="noStrike" kern="1200" cap="none" spc="0" normalizeH="0" baseline="0" noProof="0" dirty="0">
                  <a:ln>
                    <a:noFill/>
                  </a:ln>
                  <a:effectLst/>
                  <a:uLnTx/>
                  <a:uFillTx/>
                  <a:latin typeface="Segoe UI Light" panose="020B0502040204020203" pitchFamily="34" charset="0"/>
                  <a:cs typeface="Segoe UI Light" panose="020B0502040204020203" pitchFamily="34" charset="0"/>
                </a:rPr>
                <a:t>Level down</a:t>
              </a:r>
            </a:p>
          </p:txBody>
        </p:sp>
        <p:sp>
          <p:nvSpPr>
            <p:cNvPr id="70" name="Ovaal 69">
              <a:extLst>
                <a:ext uri="{FF2B5EF4-FFF2-40B4-BE49-F238E27FC236}">
                  <a16:creationId xmlns:a16="http://schemas.microsoft.com/office/drawing/2014/main" id="{FB8549BA-157D-41DB-860E-A96031D6F1D0}"/>
                </a:ext>
              </a:extLst>
            </p:cNvPr>
            <p:cNvSpPr/>
            <p:nvPr userDrawn="1"/>
          </p:nvSpPr>
          <p:spPr>
            <a:xfrm>
              <a:off x="-2844903" y="3528095"/>
              <a:ext cx="260914" cy="259683"/>
            </a:xfrm>
            <a:prstGeom prst="ellipse">
              <a:avLst/>
            </a:prstGeom>
            <a:solidFill>
              <a:schemeClr val="tx2"/>
            </a:solid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r>
                <a:rPr kumimoji="0" lang="nl-NL" sz="1049"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5</a:t>
              </a:r>
            </a:p>
          </p:txBody>
        </p:sp>
        <p:sp>
          <p:nvSpPr>
            <p:cNvPr id="71" name="Textfield placeholder">
              <a:extLst>
                <a:ext uri="{FF2B5EF4-FFF2-40B4-BE49-F238E27FC236}">
                  <a16:creationId xmlns:a16="http://schemas.microsoft.com/office/drawing/2014/main" id="{F4BA915F-D8CF-4F63-8BC2-70C1269695B0}"/>
                </a:ext>
              </a:extLst>
            </p:cNvPr>
            <p:cNvSpPr txBox="1">
              <a:spLocks/>
            </p:cNvSpPr>
            <p:nvPr userDrawn="1"/>
          </p:nvSpPr>
          <p:spPr>
            <a:xfrm>
              <a:off x="-2456137" y="3564645"/>
              <a:ext cx="2138640" cy="186578"/>
            </a:xfrm>
            <a:prstGeom prst="rect">
              <a:avLst/>
            </a:prstGeom>
          </p:spPr>
          <p:txBody>
            <a:bodyPr vert="horz" wrap="none"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55506" marR="0" lvl="4" indent="-355506" algn="l" defTabSz="1218878" rtl="0" eaLnBrk="1" fontAlgn="auto" latinLnBrk="0" hangingPunct="1">
                <a:lnSpc>
                  <a:spcPct val="100000"/>
                </a:lnSpc>
                <a:spcBef>
                  <a:spcPts val="900"/>
                </a:spcBef>
                <a:spcAft>
                  <a:spcPts val="0"/>
                </a:spcAft>
                <a:buClrTx/>
                <a:buSzTx/>
                <a:buFont typeface="+mj-lt"/>
                <a:buAutoNum type="arabicPeriod"/>
                <a:tabLst/>
                <a:defRPr/>
              </a:pPr>
              <a:r>
                <a:rPr lang="en-GB" sz="1599" b="0" kern="1200" noProof="0" dirty="0">
                  <a:solidFill>
                    <a:schemeClr val="tx1">
                      <a:lumMod val="65000"/>
                      <a:lumOff val="35000"/>
                    </a:schemeClr>
                  </a:solidFill>
                  <a:latin typeface="+mn-lt"/>
                  <a:ea typeface="+mn-ea"/>
                  <a:cs typeface="+mn-cs"/>
                </a:rPr>
                <a:t># Numbers</a:t>
              </a:r>
            </a:p>
          </p:txBody>
        </p:sp>
        <p:sp>
          <p:nvSpPr>
            <p:cNvPr id="72" name="Ovaal 71">
              <a:extLst>
                <a:ext uri="{FF2B5EF4-FFF2-40B4-BE49-F238E27FC236}">
                  <a16:creationId xmlns:a16="http://schemas.microsoft.com/office/drawing/2014/main" id="{546C8421-4BAF-4774-9911-DDCBA62489EF}"/>
                </a:ext>
              </a:extLst>
            </p:cNvPr>
            <p:cNvSpPr/>
            <p:nvPr userDrawn="1"/>
          </p:nvSpPr>
          <p:spPr>
            <a:xfrm>
              <a:off x="-2844903" y="3983904"/>
              <a:ext cx="260914" cy="259683"/>
            </a:xfrm>
            <a:prstGeom prst="ellipse">
              <a:avLst/>
            </a:prstGeom>
            <a:solidFill>
              <a:schemeClr val="tx2"/>
            </a:solid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r>
                <a:rPr kumimoji="0" lang="nl-NL" sz="1049"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6</a:t>
              </a:r>
            </a:p>
          </p:txBody>
        </p:sp>
        <p:sp>
          <p:nvSpPr>
            <p:cNvPr id="73" name="Textfield placeholder">
              <a:extLst>
                <a:ext uri="{FF2B5EF4-FFF2-40B4-BE49-F238E27FC236}">
                  <a16:creationId xmlns:a16="http://schemas.microsoft.com/office/drawing/2014/main" id="{6AEB9697-F228-4DE5-88B1-F7F3398157BA}"/>
                </a:ext>
              </a:extLst>
            </p:cNvPr>
            <p:cNvSpPr txBox="1">
              <a:spLocks/>
            </p:cNvSpPr>
            <p:nvPr userDrawn="1"/>
          </p:nvSpPr>
          <p:spPr>
            <a:xfrm>
              <a:off x="-2456137" y="4013143"/>
              <a:ext cx="2138640" cy="186578"/>
            </a:xfrm>
            <a:prstGeom prst="rect">
              <a:avLst/>
            </a:prstGeom>
          </p:spPr>
          <p:txBody>
            <a:bodyPr vert="horz" wrap="none"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698124" marR="0" lvl="5" indent="-342715" algn="l" defTabSz="1218878" rtl="0" eaLnBrk="1" fontAlgn="auto" latinLnBrk="0" hangingPunct="1">
                <a:lnSpc>
                  <a:spcPct val="100000"/>
                </a:lnSpc>
                <a:spcBef>
                  <a:spcPts val="900"/>
                </a:spcBef>
                <a:spcAft>
                  <a:spcPts val="0"/>
                </a:spcAft>
                <a:buClrTx/>
                <a:buSzTx/>
                <a:buFont typeface="+mj-lt"/>
                <a:buAutoNum type="alphaLcPeriod"/>
                <a:tabLst/>
                <a:defRPr/>
              </a:pPr>
              <a:r>
                <a:rPr lang="en-GB" sz="1599" kern="1200" cap="none" baseline="0" noProof="0" dirty="0">
                  <a:solidFill>
                    <a:schemeClr val="tx1">
                      <a:lumMod val="65000"/>
                      <a:lumOff val="35000"/>
                    </a:schemeClr>
                  </a:solidFill>
                  <a:latin typeface="+mn-lt"/>
                  <a:ea typeface="+mn-ea"/>
                  <a:cs typeface="Arial" panose="020B0604020202020204" pitchFamily="34" charset="0"/>
                </a:rPr>
                <a:t>ABC after #</a:t>
              </a:r>
            </a:p>
          </p:txBody>
        </p:sp>
        <p:sp>
          <p:nvSpPr>
            <p:cNvPr id="74" name="Ovaal 73">
              <a:extLst>
                <a:ext uri="{FF2B5EF4-FFF2-40B4-BE49-F238E27FC236}">
                  <a16:creationId xmlns:a16="http://schemas.microsoft.com/office/drawing/2014/main" id="{A79E1D3A-AD79-4CC3-970F-441509664D5F}"/>
                </a:ext>
              </a:extLst>
            </p:cNvPr>
            <p:cNvSpPr/>
            <p:nvPr userDrawn="1"/>
          </p:nvSpPr>
          <p:spPr>
            <a:xfrm>
              <a:off x="-2844903" y="4439713"/>
              <a:ext cx="260914" cy="259683"/>
            </a:xfrm>
            <a:prstGeom prst="ellipse">
              <a:avLst/>
            </a:prstGeom>
            <a:solidFill>
              <a:schemeClr val="tx2"/>
            </a:solid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r>
                <a:rPr kumimoji="0" lang="nl-NL" sz="1049"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4</a:t>
              </a:r>
            </a:p>
          </p:txBody>
        </p:sp>
        <p:sp>
          <p:nvSpPr>
            <p:cNvPr id="75" name="Textfield placeholder">
              <a:extLst>
                <a:ext uri="{FF2B5EF4-FFF2-40B4-BE49-F238E27FC236}">
                  <a16:creationId xmlns:a16="http://schemas.microsoft.com/office/drawing/2014/main" id="{19F8AEE2-428C-4C2C-9DCA-860290D23F4A}"/>
                </a:ext>
              </a:extLst>
            </p:cNvPr>
            <p:cNvSpPr txBox="1">
              <a:spLocks/>
            </p:cNvSpPr>
            <p:nvPr userDrawn="1"/>
          </p:nvSpPr>
          <p:spPr>
            <a:xfrm>
              <a:off x="-2456137" y="4461641"/>
              <a:ext cx="2138640" cy="186578"/>
            </a:xfrm>
            <a:prstGeom prst="rect">
              <a:avLst/>
            </a:prstGeom>
          </p:spPr>
          <p:txBody>
            <a:bodyPr vert="horz" wrap="none"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360168" marR="0" lvl="6" indent="0" algn="r" defTabSz="1218878" rtl="0" eaLnBrk="1" fontAlgn="auto" latinLnBrk="0" hangingPunct="1">
                <a:lnSpc>
                  <a:spcPct val="100000"/>
                </a:lnSpc>
                <a:spcBef>
                  <a:spcPts val="1200"/>
                </a:spcBef>
                <a:spcAft>
                  <a:spcPts val="0"/>
                </a:spcAft>
                <a:buClr>
                  <a:schemeClr val="tx1"/>
                </a:buClr>
                <a:buSzTx/>
                <a:buFont typeface="+mj-lt"/>
                <a:buNone/>
                <a:tabLst/>
                <a:defRPr/>
              </a:pPr>
              <a:r>
                <a:rPr lang="en-GB" sz="2399" kern="1200" noProof="0" dirty="0">
                  <a:solidFill>
                    <a:schemeClr val="tx1">
                      <a:lumMod val="65000"/>
                      <a:lumOff val="35000"/>
                    </a:schemeClr>
                  </a:solidFill>
                  <a:latin typeface="+mn-lt"/>
                  <a:ea typeface="+mn-ea"/>
                  <a:cs typeface="Arial" panose="020B0604020202020204" pitchFamily="34" charset="0"/>
                </a:rPr>
                <a:t>Quote</a:t>
              </a:r>
            </a:p>
          </p:txBody>
        </p:sp>
        <p:sp>
          <p:nvSpPr>
            <p:cNvPr id="76" name="Ovaal 75">
              <a:extLst>
                <a:ext uri="{FF2B5EF4-FFF2-40B4-BE49-F238E27FC236}">
                  <a16:creationId xmlns:a16="http://schemas.microsoft.com/office/drawing/2014/main" id="{2BBD7EB4-49B6-45A7-BB52-602EEC8F061D}"/>
                </a:ext>
              </a:extLst>
            </p:cNvPr>
            <p:cNvSpPr/>
            <p:nvPr userDrawn="1"/>
          </p:nvSpPr>
          <p:spPr>
            <a:xfrm>
              <a:off x="-2844903" y="4895522"/>
              <a:ext cx="260914" cy="259683"/>
            </a:xfrm>
            <a:prstGeom prst="ellipse">
              <a:avLst/>
            </a:prstGeom>
            <a:solidFill>
              <a:schemeClr val="tx2"/>
            </a:solid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r>
                <a:rPr kumimoji="0" lang="nl-NL" sz="1049"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4</a:t>
              </a:r>
            </a:p>
          </p:txBody>
        </p:sp>
        <p:sp>
          <p:nvSpPr>
            <p:cNvPr id="77" name="Textfield placeholder">
              <a:extLst>
                <a:ext uri="{FF2B5EF4-FFF2-40B4-BE49-F238E27FC236}">
                  <a16:creationId xmlns:a16="http://schemas.microsoft.com/office/drawing/2014/main" id="{D32F0D40-D3C0-4CE1-A667-FCC2CD69FBA7}"/>
                </a:ext>
              </a:extLst>
            </p:cNvPr>
            <p:cNvSpPr txBox="1">
              <a:spLocks/>
            </p:cNvSpPr>
            <p:nvPr userDrawn="1"/>
          </p:nvSpPr>
          <p:spPr>
            <a:xfrm>
              <a:off x="-2456137" y="4910139"/>
              <a:ext cx="2138640" cy="186578"/>
            </a:xfrm>
            <a:prstGeom prst="rect">
              <a:avLst/>
            </a:prstGeom>
          </p:spPr>
          <p:txBody>
            <a:bodyPr vert="horz" wrap="none"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7" indent="0" algn="l" defTabSz="1218878"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GB" sz="2799" b="0" kern="1200" cap="all" baseline="0" noProof="0" dirty="0">
                  <a:solidFill>
                    <a:schemeClr val="tx2"/>
                  </a:solidFill>
                  <a:latin typeface="+mj-lt"/>
                  <a:ea typeface="+mn-ea"/>
                  <a:cs typeface="Arial" panose="020B0604020202020204" pitchFamily="34" charset="0"/>
                </a:rPr>
                <a:t>Subtitle</a:t>
              </a:r>
            </a:p>
          </p:txBody>
        </p:sp>
        <p:sp>
          <p:nvSpPr>
            <p:cNvPr id="78" name="Ovaal 77">
              <a:extLst>
                <a:ext uri="{FF2B5EF4-FFF2-40B4-BE49-F238E27FC236}">
                  <a16:creationId xmlns:a16="http://schemas.microsoft.com/office/drawing/2014/main" id="{8BF8703C-BD1C-4256-A032-DD5F0B40B51E}"/>
                </a:ext>
              </a:extLst>
            </p:cNvPr>
            <p:cNvSpPr/>
            <p:nvPr userDrawn="1"/>
          </p:nvSpPr>
          <p:spPr>
            <a:xfrm>
              <a:off x="-2844903" y="5351331"/>
              <a:ext cx="260914" cy="259683"/>
            </a:xfrm>
            <a:prstGeom prst="ellipse">
              <a:avLst/>
            </a:prstGeom>
            <a:solidFill>
              <a:schemeClr val="tx2"/>
            </a:solidFill>
            <a:ln w="25400" cap="flat" cmpd="sng" algn="ctr">
              <a:noFill/>
              <a:prstDash val="solid"/>
            </a:ln>
            <a:effectLst/>
          </p:spPr>
          <p:txBody>
            <a:bodyPr rtlCol="0" anchor="ctr"/>
            <a:lstStyle/>
            <a:p>
              <a:pPr marL="0" marR="0" lvl="0" indent="0" algn="ctr" defTabSz="913908" eaLnBrk="1" fontAlgn="auto" latinLnBrk="0" hangingPunct="1">
                <a:lnSpc>
                  <a:spcPct val="100000"/>
                </a:lnSpc>
                <a:spcBef>
                  <a:spcPts val="0"/>
                </a:spcBef>
                <a:spcAft>
                  <a:spcPts val="0"/>
                </a:spcAft>
                <a:buClrTx/>
                <a:buSzTx/>
                <a:buFontTx/>
                <a:buNone/>
                <a:tabLst/>
                <a:defRPr/>
              </a:pPr>
              <a:r>
                <a:rPr kumimoji="0" lang="nl-NL" sz="1049" b="0" i="0" u="none" strike="noStrike" kern="0" cap="none" spc="0" normalizeH="0" baseline="0" noProof="0" dirty="0">
                  <a:ln>
                    <a:noFill/>
                  </a:ln>
                  <a:solidFill>
                    <a:schemeClr val="bg1"/>
                  </a:solidFill>
                  <a:effectLst/>
                  <a:uLnTx/>
                  <a:uFillTx/>
                  <a:latin typeface="Segoe UI Light" panose="020B0502040204020203" pitchFamily="34" charset="0"/>
                  <a:cs typeface="Segoe UI Light" panose="020B0502040204020203" pitchFamily="34" charset="0"/>
                </a:rPr>
                <a:t>4</a:t>
              </a:r>
            </a:p>
          </p:txBody>
        </p:sp>
        <p:sp>
          <p:nvSpPr>
            <p:cNvPr id="79" name="Textfield placeholder">
              <a:extLst>
                <a:ext uri="{FF2B5EF4-FFF2-40B4-BE49-F238E27FC236}">
                  <a16:creationId xmlns:a16="http://schemas.microsoft.com/office/drawing/2014/main" id="{E6D11BF7-A877-48B7-BFAF-4DC3259F166B}"/>
                </a:ext>
              </a:extLst>
            </p:cNvPr>
            <p:cNvSpPr txBox="1">
              <a:spLocks/>
            </p:cNvSpPr>
            <p:nvPr userDrawn="1"/>
          </p:nvSpPr>
          <p:spPr>
            <a:xfrm>
              <a:off x="-2456137" y="5358637"/>
              <a:ext cx="2138640" cy="186578"/>
            </a:xfrm>
            <a:prstGeom prst="rect">
              <a:avLst/>
            </a:prstGeom>
          </p:spPr>
          <p:txBody>
            <a:bodyPr vert="horz" wrap="none" lIns="0" tIns="0" rIns="0" bIns="0" rtlCol="0" anchor="ctr">
              <a:noAutofit/>
            </a:bodyPr>
            <a:lstStyle>
              <a:lvl1pPr marL="0" indent="0" algn="l" defTabSz="1087016" rtl="0" eaLnBrk="1" latinLnBrk="0" hangingPunct="1">
                <a:lnSpc>
                  <a:spcPts val="1800"/>
                </a:lnSpc>
                <a:spcBef>
                  <a:spcPts val="400"/>
                </a:spcBef>
                <a:spcAft>
                  <a:spcPts val="400"/>
                </a:spcAft>
                <a:buSzPct val="80000"/>
                <a:buFont typeface="Wingdings" pitchFamily="2" charset="2"/>
                <a:buNone/>
                <a:defRPr sz="1600" b="0" kern="1200">
                  <a:solidFill>
                    <a:schemeClr val="tx1"/>
                  </a:solidFill>
                  <a:latin typeface="+mn-lt"/>
                  <a:ea typeface="+mn-ea"/>
                  <a:cs typeface="+mn-cs"/>
                </a:defRPr>
              </a:lvl1pPr>
              <a:lvl2pPr marL="228600" indent="-228600" algn="l" defTabSz="1087016" rtl="0" eaLnBrk="1" latinLnBrk="0" hangingPunct="1">
                <a:lnSpc>
                  <a:spcPts val="1800"/>
                </a:lnSpc>
                <a:spcBef>
                  <a:spcPts val="400"/>
                </a:spcBef>
                <a:spcAft>
                  <a:spcPts val="400"/>
                </a:spcAft>
                <a:buClr>
                  <a:schemeClr val="tx2"/>
                </a:buClr>
                <a:buSzPct val="80000"/>
                <a:buFontTx/>
                <a:buBlip>
                  <a:blip r:embed="rId5"/>
                </a:buBlip>
                <a:tabLst/>
                <a:defRPr sz="1600" kern="1200">
                  <a:solidFill>
                    <a:schemeClr val="tx1"/>
                  </a:solidFill>
                  <a:latin typeface="+mn-lt"/>
                  <a:ea typeface="+mn-ea"/>
                  <a:cs typeface="+mn-cs"/>
                </a:defRPr>
              </a:lvl2pPr>
              <a:lvl3pPr marL="396875" indent="-160338" algn="l" defTabSz="1087016" rtl="0" eaLnBrk="1" latinLnBrk="0" hangingPunct="1">
                <a:lnSpc>
                  <a:spcPts val="1600"/>
                </a:lnSpc>
                <a:spcBef>
                  <a:spcPts val="200"/>
                </a:spcBef>
                <a:spcAft>
                  <a:spcPts val="200"/>
                </a:spcAft>
                <a:buClr>
                  <a:schemeClr val="tx2"/>
                </a:buClr>
                <a:buFont typeface="Trebuchet MS" pitchFamily="34" charset="0"/>
                <a:buChar char="−"/>
                <a:defRPr sz="1400" kern="1200">
                  <a:solidFill>
                    <a:schemeClr val="tx1"/>
                  </a:solidFill>
                  <a:latin typeface="+mn-lt"/>
                  <a:ea typeface="+mn-ea"/>
                  <a:cs typeface="+mn-cs"/>
                </a:defRPr>
              </a:lvl3pPr>
              <a:lvl4pPr marL="0" indent="0" algn="l" defTabSz="1087016" rtl="0" eaLnBrk="1" latinLnBrk="0" hangingPunct="1">
                <a:lnSpc>
                  <a:spcPts val="1800"/>
                </a:lnSpc>
                <a:spcBef>
                  <a:spcPts val="400"/>
                </a:spcBef>
                <a:spcAft>
                  <a:spcPts val="400"/>
                </a:spcAft>
                <a:buFont typeface="Wingdings" pitchFamily="2" charset="2"/>
                <a:buNone/>
                <a:defRPr sz="1600" b="1" kern="1200">
                  <a:solidFill>
                    <a:schemeClr val="tx1"/>
                  </a:solidFill>
                  <a:latin typeface="+mn-lt"/>
                  <a:ea typeface="+mn-ea"/>
                  <a:cs typeface="+mn-cs"/>
                </a:defRPr>
              </a:lvl4pPr>
              <a:lvl5pPr marL="0" indent="0" algn="l" defTabSz="1087016" rtl="0" eaLnBrk="1" latinLnBrk="0" hangingPunct="1">
                <a:lnSpc>
                  <a:spcPts val="3800"/>
                </a:lnSpc>
                <a:spcBef>
                  <a:spcPts val="1200"/>
                </a:spcBef>
                <a:spcAft>
                  <a:spcPts val="400"/>
                </a:spcAft>
                <a:buFont typeface="Wingdings" pitchFamily="2" charset="2"/>
                <a:buNone/>
                <a:defRPr sz="1600" b="1" kern="1200" baseline="0">
                  <a:solidFill>
                    <a:schemeClr val="tx2"/>
                  </a:solidFill>
                  <a:latin typeface="+mn-lt"/>
                  <a:ea typeface="+mn-ea"/>
                  <a:cs typeface="+mn-cs"/>
                </a:defRPr>
              </a:lvl5pPr>
              <a:lvl6pPr marL="0" indent="0" algn="l" defTabSz="1087016" rtl="0" eaLnBrk="1" latinLnBrk="0" hangingPunct="1">
                <a:lnSpc>
                  <a:spcPct val="250000"/>
                </a:lnSpc>
                <a:spcBef>
                  <a:spcPts val="0"/>
                </a:spcBef>
                <a:spcAft>
                  <a:spcPts val="0"/>
                </a:spcAft>
                <a:buFont typeface="Arial" pitchFamily="34" charset="0"/>
                <a:buNone/>
                <a:defRPr sz="2000" kern="1200" cap="all" baseline="0">
                  <a:solidFill>
                    <a:schemeClr val="tx1">
                      <a:lumMod val="75000"/>
                      <a:lumOff val="25000"/>
                    </a:schemeClr>
                  </a:solidFill>
                  <a:latin typeface="+mn-lt"/>
                  <a:ea typeface="+mn-ea"/>
                  <a:cs typeface="+mn-cs"/>
                </a:defRPr>
              </a:lvl6pPr>
              <a:lvl7pPr marL="3532800"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76308"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19815" indent="-271753" algn="l" defTabSz="1087016" rtl="0" eaLnBrk="1" latinLnBrk="0" hangingPunct="1">
                <a:spcBef>
                  <a:spcPct val="20000"/>
                </a:spcBef>
                <a:buFont typeface="Arial" pitchFamily="34" charset="0"/>
                <a:buChar char="•"/>
                <a:defRPr sz="2400" kern="1200">
                  <a:solidFill>
                    <a:schemeClr val="tx1"/>
                  </a:solidFill>
                  <a:latin typeface="+mn-lt"/>
                  <a:ea typeface="+mn-ea"/>
                  <a:cs typeface="+mn-cs"/>
                </a:defRPr>
              </a:lvl9pPr>
            </a:lstStyle>
            <a:p>
              <a:pPr marL="0" marR="0" lvl="7" indent="0" algn="l" defTabSz="1218878" rtl="0" eaLnBrk="1" fontAlgn="auto" latinLnBrk="0" hangingPunct="1">
                <a:lnSpc>
                  <a:spcPct val="100000"/>
                </a:lnSpc>
                <a:spcBef>
                  <a:spcPts val="0"/>
                </a:spcBef>
                <a:spcAft>
                  <a:spcPts val="0"/>
                </a:spcAft>
                <a:buClr>
                  <a:schemeClr val="tx1"/>
                </a:buClr>
                <a:buSzTx/>
                <a:buFont typeface="Arial" panose="020B0604020202020204" pitchFamily="34" charset="0"/>
                <a:buNone/>
                <a:tabLst/>
                <a:defRPr/>
              </a:pPr>
              <a:r>
                <a:rPr lang="en-GB" sz="2799" b="0" kern="1200" cap="all" baseline="0" noProof="0" dirty="0">
                  <a:solidFill>
                    <a:schemeClr val="bg2"/>
                  </a:solidFill>
                  <a:latin typeface="+mj-lt"/>
                  <a:ea typeface="+mn-ea"/>
                  <a:cs typeface="Arial" panose="020B0604020202020204" pitchFamily="34" charset="0"/>
                </a:rPr>
                <a:t>Subtitle</a:t>
              </a:r>
            </a:p>
          </p:txBody>
        </p:sp>
      </p:grpSp>
      <p:sp>
        <p:nvSpPr>
          <p:cNvPr id="140" name="Tekstvak 139">
            <a:extLst>
              <a:ext uri="{FF2B5EF4-FFF2-40B4-BE49-F238E27FC236}">
                <a16:creationId xmlns:a16="http://schemas.microsoft.com/office/drawing/2014/main" id="{DBB9A904-922F-49C3-B7B2-7328A26F83CF}"/>
              </a:ext>
            </a:extLst>
          </p:cNvPr>
          <p:cNvSpPr txBox="1"/>
          <p:nvPr userDrawn="1"/>
        </p:nvSpPr>
        <p:spPr>
          <a:xfrm>
            <a:off x="7175559" y="-383269"/>
            <a:ext cx="5016443" cy="276999"/>
          </a:xfrm>
          <a:prstGeom prst="rect">
            <a:avLst/>
          </a:prstGeom>
          <a:noFill/>
        </p:spPr>
        <p:txBody>
          <a:bodyPr wrap="square" rtlCol="0">
            <a:spAutoFit/>
          </a:bodyPr>
          <a:lstStyle/>
          <a:p>
            <a:pPr algn="r"/>
            <a:r>
              <a:rPr lang="nl-NL" sz="1200" cap="all" baseline="0" dirty="0">
                <a:solidFill>
                  <a:schemeClr val="tx1">
                    <a:lumMod val="75000"/>
                    <a:lumOff val="25000"/>
                  </a:schemeClr>
                </a:solidFill>
                <a:latin typeface="Arial Black" panose="020B0A04020102020204" pitchFamily="34" charset="0"/>
                <a:cs typeface="Arial" panose="020B0604020202020204" pitchFamily="34" charset="0"/>
              </a:rPr>
              <a:t>Tekst &amp; afbeelding 07</a:t>
            </a:r>
            <a:endParaRPr lang="en-GB" sz="1200" cap="all" baseline="0" dirty="0">
              <a:solidFill>
                <a:schemeClr val="tx1">
                  <a:lumMod val="75000"/>
                  <a:lumOff val="25000"/>
                </a:schemeClr>
              </a:solidFill>
              <a:latin typeface="Arial Black" panose="020B0A04020102020204" pitchFamily="34" charset="0"/>
              <a:cs typeface="Arial" panose="020B0604020202020204" pitchFamily="34" charset="0"/>
            </a:endParaRPr>
          </a:p>
        </p:txBody>
      </p:sp>
      <p:sp>
        <p:nvSpPr>
          <p:cNvPr id="9" name="Tijdelijke aanduiding voor afbeelding 2"/>
          <p:cNvSpPr>
            <a:spLocks noGrp="1"/>
          </p:cNvSpPr>
          <p:nvPr>
            <p:ph type="pic" idx="1" hasCustomPrompt="1"/>
          </p:nvPr>
        </p:nvSpPr>
        <p:spPr>
          <a:xfrm>
            <a:off x="0" y="0"/>
            <a:ext cx="12192000" cy="6858000"/>
          </a:xfrm>
          <a:prstGeom prst="rect">
            <a:avLst/>
          </a:prstGeom>
          <a:solidFill>
            <a:schemeClr val="bg1">
              <a:lumMod val="75000"/>
            </a:schemeClr>
          </a:solidFill>
        </p:spPr>
        <p:txBody>
          <a:bodyPr anchor="ctr">
            <a:normAutofit/>
          </a:bodyPr>
          <a:lstStyle>
            <a:lvl1pPr marL="0" indent="0" algn="ctr">
              <a:buNone/>
              <a:defRPr sz="1599">
                <a:solidFill>
                  <a:schemeClr val="tx2"/>
                </a:solidFill>
              </a:defRPr>
            </a:lvl1pPr>
            <a:lvl2pPr marL="609440" indent="0">
              <a:buNone/>
              <a:defRPr sz="3699"/>
            </a:lvl2pPr>
            <a:lvl3pPr marL="1218878" indent="0">
              <a:buNone/>
              <a:defRPr sz="3199"/>
            </a:lvl3pPr>
            <a:lvl4pPr marL="1828319" indent="0">
              <a:buNone/>
              <a:defRPr sz="2699"/>
            </a:lvl4pPr>
            <a:lvl5pPr marL="2437758" indent="0">
              <a:buNone/>
              <a:defRPr sz="2699"/>
            </a:lvl5pPr>
            <a:lvl6pPr marL="3047197" indent="0">
              <a:buNone/>
              <a:defRPr sz="2699"/>
            </a:lvl6pPr>
            <a:lvl7pPr marL="3656636" indent="0">
              <a:buNone/>
              <a:defRPr sz="2699"/>
            </a:lvl7pPr>
            <a:lvl8pPr marL="4266075" indent="0">
              <a:buNone/>
              <a:defRPr sz="2699"/>
            </a:lvl8pPr>
            <a:lvl9pPr marL="4875515" indent="0">
              <a:buNone/>
              <a:defRPr sz="2699"/>
            </a:lvl9pPr>
          </a:lstStyle>
          <a:p>
            <a:r>
              <a:rPr lang="nl-NL" dirty="0"/>
              <a:t>KLIK OM EEN AFBEELDING</a:t>
            </a:r>
            <a:br>
              <a:rPr lang="nl-NL" dirty="0"/>
            </a:br>
            <a:br>
              <a:rPr lang="nl-NL" dirty="0"/>
            </a:br>
            <a:br>
              <a:rPr lang="nl-NL" dirty="0"/>
            </a:br>
            <a:r>
              <a:rPr lang="nl-NL" dirty="0"/>
              <a:t>IN TE VOEGEN</a:t>
            </a:r>
          </a:p>
        </p:txBody>
      </p:sp>
      <p:sp>
        <p:nvSpPr>
          <p:cNvPr id="48" name="Tijdelijke aanduiding voor tekst 18">
            <a:extLst>
              <a:ext uri="{FF2B5EF4-FFF2-40B4-BE49-F238E27FC236}">
                <a16:creationId xmlns:a16="http://schemas.microsoft.com/office/drawing/2014/main" id="{358BCF52-395D-4C02-92D9-391CAB9B7573}"/>
              </a:ext>
            </a:extLst>
          </p:cNvPr>
          <p:cNvSpPr>
            <a:spLocks noGrp="1"/>
          </p:cNvSpPr>
          <p:nvPr>
            <p:ph type="body" sz="quarter" idx="20" hasCustomPrompt="1"/>
          </p:nvPr>
        </p:nvSpPr>
        <p:spPr>
          <a:xfrm>
            <a:off x="776" y="-1"/>
            <a:ext cx="12190451" cy="5040000"/>
          </a:xfrm>
          <a:gradFill flip="none" rotWithShape="1">
            <a:gsLst>
              <a:gs pos="100000">
                <a:schemeClr val="tx2">
                  <a:alpha val="0"/>
                </a:schemeClr>
              </a:gs>
              <a:gs pos="2000">
                <a:schemeClr val="tx2">
                  <a:alpha val="65000"/>
                </a:schemeClr>
              </a:gs>
            </a:gsLst>
            <a:lin ang="5400000" scaled="1"/>
            <a:tileRect/>
          </a:gradFill>
        </p:spPr>
        <p:txBody>
          <a:bodyPr wrap="none"/>
          <a:lstStyle>
            <a:lvl1pPr marL="0" indent="0" algn="ctr">
              <a:buNone/>
              <a:defRPr sz="700">
                <a:solidFill>
                  <a:schemeClr val="bg2">
                    <a:lumMod val="40000"/>
                    <a:lumOff val="60000"/>
                  </a:schemeClr>
                </a:solidFill>
              </a:defRPr>
            </a:lvl1pPr>
          </a:lstStyle>
          <a:p>
            <a:pPr lvl="0"/>
            <a:r>
              <a:rPr lang="en-GB" dirty="0"/>
              <a:t>Do NOT remove</a:t>
            </a:r>
            <a:br>
              <a:rPr lang="en-GB" dirty="0"/>
            </a:br>
            <a:r>
              <a:rPr lang="en-GB" dirty="0"/>
              <a:t>this gradient shape</a:t>
            </a:r>
          </a:p>
        </p:txBody>
      </p:sp>
      <p:sp>
        <p:nvSpPr>
          <p:cNvPr id="42" name="Tijdelijke aanduiding voor tekst 18">
            <a:extLst>
              <a:ext uri="{FF2B5EF4-FFF2-40B4-BE49-F238E27FC236}">
                <a16:creationId xmlns:a16="http://schemas.microsoft.com/office/drawing/2014/main" id="{D5DD28CB-7F32-473D-B8FD-027D16934FB1}"/>
              </a:ext>
            </a:extLst>
          </p:cNvPr>
          <p:cNvSpPr>
            <a:spLocks noGrp="1"/>
          </p:cNvSpPr>
          <p:nvPr>
            <p:ph type="body" sz="quarter" idx="12" hasCustomPrompt="1"/>
          </p:nvPr>
        </p:nvSpPr>
        <p:spPr>
          <a:xfrm>
            <a:off x="776" y="7002000"/>
            <a:ext cx="12190451" cy="136800"/>
          </a:xfrm>
          <a:solidFill>
            <a:schemeClr val="tx2"/>
          </a:solidFill>
        </p:spPr>
        <p:txBody>
          <a:bodyPr wrap="none"/>
          <a:lstStyle>
            <a:lvl1pPr marL="0" indent="0" algn="ctr">
              <a:buNone/>
              <a:defRPr sz="700">
                <a:solidFill>
                  <a:schemeClr val="tx2">
                    <a:lumMod val="25000"/>
                    <a:lumOff val="75000"/>
                  </a:schemeClr>
                </a:solidFill>
              </a:defRPr>
            </a:lvl1pPr>
          </a:lstStyle>
          <a:p>
            <a:pPr lvl="0"/>
            <a:r>
              <a:rPr lang="en-GB" dirty="0"/>
              <a:t>Do NOT remove this green shape</a:t>
            </a:r>
          </a:p>
        </p:txBody>
      </p:sp>
      <p:sp>
        <p:nvSpPr>
          <p:cNvPr id="39" name="Tijdelijke aanduiding voor tekst 18">
            <a:extLst>
              <a:ext uri="{FF2B5EF4-FFF2-40B4-BE49-F238E27FC236}">
                <a16:creationId xmlns:a16="http://schemas.microsoft.com/office/drawing/2014/main" id="{4AA1797A-1E1B-4DBF-A2FA-8DAFCDEF119E}"/>
              </a:ext>
            </a:extLst>
          </p:cNvPr>
          <p:cNvSpPr>
            <a:spLocks noGrp="1"/>
          </p:cNvSpPr>
          <p:nvPr>
            <p:ph type="body" sz="quarter" idx="13" hasCustomPrompt="1"/>
          </p:nvPr>
        </p:nvSpPr>
        <p:spPr>
          <a:xfrm>
            <a:off x="12055272" y="6721200"/>
            <a:ext cx="136729" cy="136800"/>
          </a:xfrm>
          <a:solidFill>
            <a:schemeClr val="bg2"/>
          </a:solidFill>
        </p:spPr>
        <p:txBody>
          <a:bodyPr wrap="none"/>
          <a:lstStyle>
            <a:lvl1pPr marL="0" indent="0" algn="ctr">
              <a:buNone/>
              <a:defRPr sz="700">
                <a:solidFill>
                  <a:schemeClr val="bg2">
                    <a:lumMod val="40000"/>
                    <a:lumOff val="60000"/>
                  </a:schemeClr>
                </a:solidFill>
              </a:defRPr>
            </a:lvl1pPr>
          </a:lstStyle>
          <a:p>
            <a:pPr lvl="0"/>
            <a:r>
              <a:rPr lang="en-GB" dirty="0"/>
              <a:t>Do NOT remove</a:t>
            </a:r>
            <a:br>
              <a:rPr lang="en-GB" dirty="0"/>
            </a:br>
            <a:r>
              <a:rPr lang="en-GB" dirty="0"/>
              <a:t>this yellow shape</a:t>
            </a:r>
          </a:p>
        </p:txBody>
      </p:sp>
      <p:sp>
        <p:nvSpPr>
          <p:cNvPr id="40" name="Tijdelijke aanduiding voor tekst 18">
            <a:extLst>
              <a:ext uri="{FF2B5EF4-FFF2-40B4-BE49-F238E27FC236}">
                <a16:creationId xmlns:a16="http://schemas.microsoft.com/office/drawing/2014/main" id="{A279C41A-EDE9-4F0C-9768-51CC9FA69D11}"/>
              </a:ext>
            </a:extLst>
          </p:cNvPr>
          <p:cNvSpPr>
            <a:spLocks noGrp="1"/>
          </p:cNvSpPr>
          <p:nvPr>
            <p:ph type="body" sz="quarter" idx="14" hasCustomPrompt="1"/>
          </p:nvPr>
        </p:nvSpPr>
        <p:spPr>
          <a:xfrm>
            <a:off x="11774272" y="6721200"/>
            <a:ext cx="136729" cy="136800"/>
          </a:xfrm>
          <a:solidFill>
            <a:schemeClr val="bg2"/>
          </a:solidFill>
        </p:spPr>
        <p:txBody>
          <a:bodyPr wrap="none"/>
          <a:lstStyle>
            <a:lvl1pPr marL="0" indent="0" algn="ctr">
              <a:buNone/>
              <a:defRPr sz="700">
                <a:solidFill>
                  <a:schemeClr val="bg2">
                    <a:lumMod val="40000"/>
                    <a:lumOff val="60000"/>
                  </a:schemeClr>
                </a:solidFill>
              </a:defRPr>
            </a:lvl1pPr>
          </a:lstStyle>
          <a:p>
            <a:pPr lvl="0"/>
            <a:r>
              <a:rPr lang="en-GB" dirty="0"/>
              <a:t>Do NOT remove</a:t>
            </a:r>
            <a:br>
              <a:rPr lang="en-GB" dirty="0"/>
            </a:br>
            <a:r>
              <a:rPr lang="en-GB" dirty="0"/>
              <a:t>this yellow shape</a:t>
            </a:r>
          </a:p>
        </p:txBody>
      </p:sp>
      <p:sp>
        <p:nvSpPr>
          <p:cNvPr id="41" name="Tijdelijke aanduiding voor tekst 18">
            <a:extLst>
              <a:ext uri="{FF2B5EF4-FFF2-40B4-BE49-F238E27FC236}">
                <a16:creationId xmlns:a16="http://schemas.microsoft.com/office/drawing/2014/main" id="{3CBC076B-2E65-444B-B78C-02E29EC5A049}"/>
              </a:ext>
            </a:extLst>
          </p:cNvPr>
          <p:cNvSpPr>
            <a:spLocks noGrp="1"/>
          </p:cNvSpPr>
          <p:nvPr>
            <p:ph type="body" sz="quarter" idx="15" hasCustomPrompt="1"/>
          </p:nvPr>
        </p:nvSpPr>
        <p:spPr>
          <a:xfrm>
            <a:off x="0" y="6721200"/>
            <a:ext cx="11630000" cy="136800"/>
          </a:xfrm>
          <a:solidFill>
            <a:schemeClr val="bg2"/>
          </a:solidFill>
        </p:spPr>
        <p:txBody>
          <a:bodyPr wrap="none"/>
          <a:lstStyle>
            <a:lvl1pPr marL="0" indent="0" algn="ctr">
              <a:buNone/>
              <a:defRPr sz="700">
                <a:solidFill>
                  <a:schemeClr val="bg2">
                    <a:lumMod val="40000"/>
                    <a:lumOff val="60000"/>
                  </a:schemeClr>
                </a:solidFill>
              </a:defRPr>
            </a:lvl1pPr>
          </a:lstStyle>
          <a:p>
            <a:pPr lvl="0"/>
            <a:r>
              <a:rPr lang="en-GB" dirty="0"/>
              <a:t>Do NOT remove</a:t>
            </a:r>
            <a:br>
              <a:rPr lang="en-GB" dirty="0"/>
            </a:br>
            <a:r>
              <a:rPr lang="en-GB" dirty="0"/>
              <a:t>this yellow shape</a:t>
            </a:r>
          </a:p>
        </p:txBody>
      </p:sp>
      <p:sp>
        <p:nvSpPr>
          <p:cNvPr id="43" name="Tijdelijke aanduiding voor datum 3">
            <a:extLst>
              <a:ext uri="{FF2B5EF4-FFF2-40B4-BE49-F238E27FC236}">
                <a16:creationId xmlns:a16="http://schemas.microsoft.com/office/drawing/2014/main" id="{35258E98-9A4F-48C8-913A-33E9091F6B4E}"/>
              </a:ext>
            </a:extLst>
          </p:cNvPr>
          <p:cNvSpPr>
            <a:spLocks noGrp="1"/>
          </p:cNvSpPr>
          <p:nvPr>
            <p:ph type="dt" sz="half" idx="16"/>
          </p:nvPr>
        </p:nvSpPr>
        <p:spPr>
          <a:xfrm>
            <a:off x="9478389" y="507625"/>
            <a:ext cx="2158876" cy="216000"/>
          </a:xfrm>
        </p:spPr>
        <p:txBody>
          <a:bodyPr tIns="0"/>
          <a:lstStyle>
            <a:lvl1pPr>
              <a:defRPr>
                <a:solidFill>
                  <a:schemeClr val="bg1"/>
                </a:solidFill>
              </a:defRPr>
            </a:lvl1pPr>
          </a:lstStyle>
          <a:p>
            <a:fld id="{1026D7B4-0EAE-471B-A5F5-E02CE80433B2}" type="datetime2">
              <a:rPr lang="nl-NL" smtClean="0"/>
              <a:pPr/>
              <a:t>donderdag 6 februari 2025</a:t>
            </a:fld>
            <a:endParaRPr lang="nl-NL"/>
          </a:p>
        </p:txBody>
      </p:sp>
      <p:sp>
        <p:nvSpPr>
          <p:cNvPr id="44" name="Tijdelijke aanduiding voor voettekst 4">
            <a:extLst>
              <a:ext uri="{FF2B5EF4-FFF2-40B4-BE49-F238E27FC236}">
                <a16:creationId xmlns:a16="http://schemas.microsoft.com/office/drawing/2014/main" id="{07EB835C-8109-4C82-900D-F68A188B455A}"/>
              </a:ext>
            </a:extLst>
          </p:cNvPr>
          <p:cNvSpPr>
            <a:spLocks noGrp="1"/>
          </p:cNvSpPr>
          <p:nvPr>
            <p:ph type="ftr" sz="quarter" idx="11"/>
          </p:nvPr>
        </p:nvSpPr>
        <p:spPr>
          <a:xfrm>
            <a:off x="9478389" y="316014"/>
            <a:ext cx="2158876" cy="216000"/>
          </a:xfrm>
        </p:spPr>
        <p:txBody>
          <a:bodyPr tIns="0"/>
          <a:lstStyle>
            <a:lvl1pPr>
              <a:defRPr>
                <a:solidFill>
                  <a:schemeClr val="bg1"/>
                </a:solidFill>
              </a:defRPr>
            </a:lvl1pPr>
          </a:lstStyle>
          <a:p>
            <a:r>
              <a:rPr lang="nl-NL"/>
              <a:t>Dura Vermeer - PowerPoint template v1.0</a:t>
            </a:r>
            <a:endParaRPr lang="nl-NL" dirty="0"/>
          </a:p>
        </p:txBody>
      </p:sp>
      <p:sp>
        <p:nvSpPr>
          <p:cNvPr id="45" name="Tijdelijke aanduiding voor dianummer 5">
            <a:extLst>
              <a:ext uri="{FF2B5EF4-FFF2-40B4-BE49-F238E27FC236}">
                <a16:creationId xmlns:a16="http://schemas.microsoft.com/office/drawing/2014/main" id="{6716E175-076D-46BE-B1C2-1F7CABE7F5F7}"/>
              </a:ext>
            </a:extLst>
          </p:cNvPr>
          <p:cNvSpPr>
            <a:spLocks noGrp="1"/>
          </p:cNvSpPr>
          <p:nvPr>
            <p:ph type="sldNum" sz="quarter" idx="17"/>
          </p:nvPr>
        </p:nvSpPr>
        <p:spPr>
          <a:xfrm>
            <a:off x="563882" y="6168295"/>
            <a:ext cx="287851" cy="288000"/>
          </a:xfrm>
        </p:spPr>
        <p:txBody>
          <a:bodyPr/>
          <a:lstStyle/>
          <a:p>
            <a:fld id="{01EE9538-962A-4F33-A8D6-38FC1DB277CF}" type="slidenum">
              <a:rPr lang="nl-NL" smtClean="0"/>
              <a:t>‹nr.›</a:t>
            </a:fld>
            <a:endParaRPr lang="nl-NL"/>
          </a:p>
        </p:txBody>
      </p:sp>
      <p:sp>
        <p:nvSpPr>
          <p:cNvPr id="47" name="Tijdelijke aanduiding voor tekst 18">
            <a:extLst>
              <a:ext uri="{FF2B5EF4-FFF2-40B4-BE49-F238E27FC236}">
                <a16:creationId xmlns:a16="http://schemas.microsoft.com/office/drawing/2014/main" id="{53D8DD33-D7E4-474D-AE42-FA9022AD51E1}"/>
              </a:ext>
            </a:extLst>
          </p:cNvPr>
          <p:cNvSpPr>
            <a:spLocks noGrp="1"/>
          </p:cNvSpPr>
          <p:nvPr>
            <p:ph type="body" sz="quarter" idx="19" hasCustomPrompt="1"/>
          </p:nvPr>
        </p:nvSpPr>
        <p:spPr>
          <a:xfrm>
            <a:off x="5088411" y="1328400"/>
            <a:ext cx="6576206" cy="4478400"/>
          </a:xfrm>
        </p:spPr>
        <p:txBody>
          <a:bodyPr ancho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vl6pPr>
              <a:defRPr>
                <a:solidFill>
                  <a:schemeClr val="bg1"/>
                </a:solidFill>
              </a:defRPr>
            </a:lvl6pPr>
            <a:lvl7pPr>
              <a:defRPr>
                <a:solidFill>
                  <a:schemeClr val="bg1"/>
                </a:solidFill>
              </a:defRPr>
            </a:lvl7pPr>
            <a:lvl8pPr>
              <a:defRPr sz="4797">
                <a:solidFill>
                  <a:schemeClr val="bg2"/>
                </a:solidFill>
              </a:defRPr>
            </a:lvl8pPr>
            <a:lvl9pPr>
              <a:defRPr sz="4797">
                <a:solidFill>
                  <a:schemeClr val="bg1"/>
                </a:solidFill>
              </a:defRPr>
            </a:lvl9p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a:p>
            <a:pPr lvl="5"/>
            <a:r>
              <a:rPr lang="nl-NL" dirty="0"/>
              <a:t>Zesde niveau</a:t>
            </a:r>
          </a:p>
          <a:p>
            <a:pPr lvl="6"/>
            <a:r>
              <a:rPr lang="nl-NL" dirty="0"/>
              <a:t>Zevende niveau</a:t>
            </a:r>
          </a:p>
          <a:p>
            <a:pPr lvl="7"/>
            <a:r>
              <a:rPr lang="nl-NL" dirty="0"/>
              <a:t>Achtste niveau</a:t>
            </a:r>
          </a:p>
          <a:p>
            <a:pPr lvl="8"/>
            <a:r>
              <a:rPr lang="nl-NL" dirty="0"/>
              <a:t>Negende niveau</a:t>
            </a:r>
          </a:p>
        </p:txBody>
      </p:sp>
      <p:sp>
        <p:nvSpPr>
          <p:cNvPr id="141" name="Ondertitel 2">
            <a:extLst>
              <a:ext uri="{FF2B5EF4-FFF2-40B4-BE49-F238E27FC236}">
                <a16:creationId xmlns:a16="http://schemas.microsoft.com/office/drawing/2014/main" id="{3209F9DA-5D60-4A87-B2B5-6692A67279EA}"/>
              </a:ext>
            </a:extLst>
          </p:cNvPr>
          <p:cNvSpPr>
            <a:spLocks noGrp="1"/>
          </p:cNvSpPr>
          <p:nvPr>
            <p:ph type="subTitle" idx="21" hasCustomPrompt="1"/>
          </p:nvPr>
        </p:nvSpPr>
        <p:spPr>
          <a:xfrm>
            <a:off x="527383" y="748035"/>
            <a:ext cx="7196252" cy="468000"/>
          </a:xfrm>
        </p:spPr>
        <p:txBody>
          <a:bodyPr/>
          <a:lstStyle>
            <a:lvl1pPr marL="0" indent="0" algn="l">
              <a:buNone/>
              <a:defRPr sz="2799" b="1" cap="all" baseline="0">
                <a:solidFill>
                  <a:schemeClr val="bg2"/>
                </a:solidFill>
                <a:latin typeface="+mj-lt"/>
              </a:defRPr>
            </a:lvl1pPr>
            <a:lvl2pPr marL="456954" indent="0" algn="ctr">
              <a:buNone/>
              <a:defRPr sz="1999"/>
            </a:lvl2pPr>
            <a:lvl3pPr marL="913908" indent="0" algn="ctr">
              <a:buNone/>
              <a:defRPr sz="1799"/>
            </a:lvl3pPr>
            <a:lvl4pPr marL="1370861" indent="0" algn="ctr">
              <a:buNone/>
              <a:defRPr sz="1599"/>
            </a:lvl4pPr>
            <a:lvl5pPr marL="1827814" indent="0" algn="ctr">
              <a:buNone/>
              <a:defRPr sz="1599"/>
            </a:lvl5pPr>
            <a:lvl6pPr marL="2284769" indent="0" algn="ctr">
              <a:buNone/>
              <a:defRPr sz="1599"/>
            </a:lvl6pPr>
            <a:lvl7pPr marL="2741723" indent="0" algn="ctr">
              <a:buNone/>
              <a:defRPr sz="1599"/>
            </a:lvl7pPr>
            <a:lvl8pPr marL="3198678" indent="0" algn="ctr">
              <a:buNone/>
              <a:defRPr sz="1599"/>
            </a:lvl8pPr>
            <a:lvl9pPr marL="3655631" indent="0" algn="ctr">
              <a:buNone/>
              <a:defRPr sz="1599"/>
            </a:lvl9pPr>
          </a:lstStyle>
          <a:p>
            <a:r>
              <a:rPr lang="nl-NL" dirty="0"/>
              <a:t>Vul hier een ondertitel in</a:t>
            </a:r>
          </a:p>
        </p:txBody>
      </p:sp>
      <p:sp>
        <p:nvSpPr>
          <p:cNvPr id="2" name="Titel 1">
            <a:extLst>
              <a:ext uri="{FF2B5EF4-FFF2-40B4-BE49-F238E27FC236}">
                <a16:creationId xmlns:a16="http://schemas.microsoft.com/office/drawing/2014/main" id="{09E80C30-201F-4DCA-B7CF-C1C042FCAD62}"/>
              </a:ext>
            </a:extLst>
          </p:cNvPr>
          <p:cNvSpPr>
            <a:spLocks noGrp="1"/>
          </p:cNvSpPr>
          <p:nvPr>
            <p:ph type="title" hasCustomPrompt="1"/>
          </p:nvPr>
        </p:nvSpPr>
        <p:spPr/>
        <p:txBody>
          <a:bodyPr/>
          <a:lstStyle>
            <a:lvl1pPr>
              <a:defRPr>
                <a:solidFill>
                  <a:schemeClr val="bg1"/>
                </a:solidFill>
              </a:defRPr>
            </a:lvl1pPr>
          </a:lstStyle>
          <a:p>
            <a:r>
              <a:rPr lang="nl-NL" dirty="0"/>
              <a:t>Vul hier de titel in…</a:t>
            </a:r>
          </a:p>
        </p:txBody>
      </p:sp>
    </p:spTree>
    <p:extLst>
      <p:ext uri="{BB962C8B-B14F-4D97-AF65-F5344CB8AC3E}">
        <p14:creationId xmlns:p14="http://schemas.microsoft.com/office/powerpoint/2010/main" val="192922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nl-NL"/>
              <a:t>Klik om de stijl te bewerken</a:t>
            </a:r>
          </a:p>
        </p:txBody>
      </p:sp>
      <p:sp>
        <p:nvSpPr>
          <p:cNvPr id="3" name="Tijdelijke aanduiding voor teks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D7936D90-9A62-4460-A885-7728E0084DEF}" type="datetimeFigureOut">
              <a:rPr lang="nl-NL" smtClean="0"/>
              <a:t>6-2-2025</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55B62E20-9738-4DC8-903F-844946081EC1}" type="slidenum">
              <a:rPr lang="nl-NL" smtClean="0"/>
              <a:t>‹nr.›</a:t>
            </a:fld>
            <a:endParaRPr lang="nl-NL"/>
          </a:p>
        </p:txBody>
      </p:sp>
    </p:spTree>
    <p:extLst>
      <p:ext uri="{BB962C8B-B14F-4D97-AF65-F5344CB8AC3E}">
        <p14:creationId xmlns:p14="http://schemas.microsoft.com/office/powerpoint/2010/main" val="30920512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838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172200" y="1825625"/>
            <a:ext cx="5181600" cy="435133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D7936D90-9A62-4460-A885-7728E0084DEF}" type="datetimeFigureOut">
              <a:rPr lang="nl-NL" smtClean="0"/>
              <a:t>6-2-2025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5B62E20-9738-4DC8-903F-844946081EC1}" type="slidenum">
              <a:rPr lang="nl-NL" smtClean="0"/>
              <a:t>‹nr.›</a:t>
            </a:fld>
            <a:endParaRPr lang="nl-NL"/>
          </a:p>
        </p:txBody>
      </p:sp>
    </p:spTree>
    <p:extLst>
      <p:ext uri="{BB962C8B-B14F-4D97-AF65-F5344CB8AC3E}">
        <p14:creationId xmlns:p14="http://schemas.microsoft.com/office/powerpoint/2010/main" val="1684273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nl-NL"/>
              <a:t>Klik om de stijl te bewerken</a:t>
            </a:r>
          </a:p>
        </p:txBody>
      </p:sp>
      <p:sp>
        <p:nvSpPr>
          <p:cNvPr id="3" name="Tijdelijke aanduiding voor tekst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839788" y="2505075"/>
            <a:ext cx="5157787"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6172200" y="2505075"/>
            <a:ext cx="5183188" cy="3684588"/>
          </a:xfrm>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D7936D90-9A62-4460-A885-7728E0084DEF}" type="datetimeFigureOut">
              <a:rPr lang="nl-NL" smtClean="0"/>
              <a:t>6-2-2025</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55B62E20-9738-4DC8-903F-844946081EC1}" type="slidenum">
              <a:rPr lang="nl-NL" smtClean="0"/>
              <a:t>‹nr.›</a:t>
            </a:fld>
            <a:endParaRPr lang="nl-NL"/>
          </a:p>
        </p:txBody>
      </p:sp>
    </p:spTree>
    <p:extLst>
      <p:ext uri="{BB962C8B-B14F-4D97-AF65-F5344CB8AC3E}">
        <p14:creationId xmlns:p14="http://schemas.microsoft.com/office/powerpoint/2010/main" val="22613040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D7936D90-9A62-4460-A885-7728E0084DEF}" type="datetimeFigureOut">
              <a:rPr lang="nl-NL" smtClean="0"/>
              <a:t>6-2-2025</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55B62E20-9738-4DC8-903F-844946081EC1}" type="slidenum">
              <a:rPr lang="nl-NL" smtClean="0"/>
              <a:t>‹nr.›</a:t>
            </a:fld>
            <a:endParaRPr lang="nl-NL"/>
          </a:p>
        </p:txBody>
      </p:sp>
    </p:spTree>
    <p:extLst>
      <p:ext uri="{BB962C8B-B14F-4D97-AF65-F5344CB8AC3E}">
        <p14:creationId xmlns:p14="http://schemas.microsoft.com/office/powerpoint/2010/main" val="20808646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D7936D90-9A62-4460-A885-7728E0084DEF}" type="datetimeFigureOut">
              <a:rPr lang="nl-NL" smtClean="0"/>
              <a:t>6-2-2025</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55B62E20-9738-4DC8-903F-844946081EC1}" type="slidenum">
              <a:rPr lang="nl-NL" smtClean="0"/>
              <a:t>‹nr.›</a:t>
            </a:fld>
            <a:endParaRPr lang="nl-NL"/>
          </a:p>
        </p:txBody>
      </p:sp>
    </p:spTree>
    <p:extLst>
      <p:ext uri="{BB962C8B-B14F-4D97-AF65-F5344CB8AC3E}">
        <p14:creationId xmlns:p14="http://schemas.microsoft.com/office/powerpoint/2010/main" val="22887861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D7936D90-9A62-4460-A885-7728E0084DEF}" type="datetimeFigureOut">
              <a:rPr lang="nl-NL" smtClean="0"/>
              <a:t>6-2-2025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5B62E20-9738-4DC8-903F-844946081EC1}" type="slidenum">
              <a:rPr lang="nl-NL" smtClean="0"/>
              <a:t>‹nr.›</a:t>
            </a:fld>
            <a:endParaRPr lang="nl-NL"/>
          </a:p>
        </p:txBody>
      </p:sp>
    </p:spTree>
    <p:extLst>
      <p:ext uri="{BB962C8B-B14F-4D97-AF65-F5344CB8AC3E}">
        <p14:creationId xmlns:p14="http://schemas.microsoft.com/office/powerpoint/2010/main" val="3028871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afbeelding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D7936D90-9A62-4460-A885-7728E0084DEF}" type="datetimeFigureOut">
              <a:rPr lang="nl-NL" smtClean="0"/>
              <a:t>6-2-2025</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55B62E20-9738-4DC8-903F-844946081EC1}" type="slidenum">
              <a:rPr lang="nl-NL" smtClean="0"/>
              <a:t>‹nr.›</a:t>
            </a:fld>
            <a:endParaRPr lang="nl-NL"/>
          </a:p>
        </p:txBody>
      </p:sp>
    </p:spTree>
    <p:extLst>
      <p:ext uri="{BB962C8B-B14F-4D97-AF65-F5344CB8AC3E}">
        <p14:creationId xmlns:p14="http://schemas.microsoft.com/office/powerpoint/2010/main" val="35086434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36D90-9A62-4460-A885-7728E0084DEF}" type="datetimeFigureOut">
              <a:rPr lang="nl-NL" smtClean="0"/>
              <a:t>6-2-2025</a:t>
            </a:fld>
            <a:endParaRPr lang="nl-NL"/>
          </a:p>
        </p:txBody>
      </p:sp>
      <p:sp>
        <p:nvSpPr>
          <p:cNvPr id="5" name="Tijdelijke aanduiding voor voetteks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62E20-9738-4DC8-903F-844946081EC1}" type="slidenum">
              <a:rPr lang="nl-NL" smtClean="0"/>
              <a:t>‹nr.›</a:t>
            </a:fld>
            <a:endParaRPr lang="nl-NL"/>
          </a:p>
        </p:txBody>
      </p:sp>
      <p:sp>
        <p:nvSpPr>
          <p:cNvPr id="8" name="Tekstvak 7">
            <a:extLst>
              <a:ext uri="{FF2B5EF4-FFF2-40B4-BE49-F238E27FC236}">
                <a16:creationId xmlns:a16="http://schemas.microsoft.com/office/drawing/2014/main" id="{6AD27F92-D189-B3C6-49CC-EB07AC896BD6}"/>
              </a:ext>
            </a:extLst>
          </p:cNvPr>
          <p:cNvSpPr txBox="1"/>
          <p:nvPr userDrawn="1">
            <p:extLst>
              <p:ext uri="{1162E1C5-73C7-4A58-AE30-91384D911F3F}">
                <p184:classification xmlns:p184="http://schemas.microsoft.com/office/powerpoint/2018/4/main" val="ftr"/>
              </p:ext>
            </p:extLst>
          </p:nvPr>
        </p:nvSpPr>
        <p:spPr>
          <a:xfrm>
            <a:off x="5326063" y="6705600"/>
            <a:ext cx="1568450" cy="152400"/>
          </a:xfrm>
          <a:prstGeom prst="rect">
            <a:avLst/>
          </a:prstGeom>
        </p:spPr>
        <p:txBody>
          <a:bodyPr horzOverflow="overflow" lIns="0" tIns="0" rIns="0" bIns="0">
            <a:spAutoFit/>
          </a:bodyPr>
          <a:lstStyle/>
          <a:p>
            <a:pPr algn="l"/>
            <a:r>
              <a:rPr lang="nl-NL" sz="1000">
                <a:solidFill>
                  <a:srgbClr val="008000"/>
                </a:solidFill>
                <a:latin typeface="Calibri" panose="020F0502020204030204" pitchFamily="34" charset="0"/>
                <a:cs typeface="Calibri" panose="020F0502020204030204" pitchFamily="34" charset="0"/>
              </a:rPr>
              <a:t>Classificatieniveau TLP:GREEN</a:t>
            </a:r>
          </a:p>
        </p:txBody>
      </p:sp>
    </p:spTree>
    <p:extLst>
      <p:ext uri="{BB962C8B-B14F-4D97-AF65-F5344CB8AC3E}">
        <p14:creationId xmlns:p14="http://schemas.microsoft.com/office/powerpoint/2010/main" val="4185687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6">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487488" y="68626"/>
            <a:ext cx="10094912" cy="1248139"/>
          </a:xfrm>
          <a:prstGeom prst="rect">
            <a:avLst/>
          </a:prstGeom>
        </p:spPr>
        <p:txBody>
          <a:bodyPr vert="horz" lIns="91440" tIns="45720" rIns="91440" bIns="45720" rtlCol="0" anchor="ctr">
            <a:normAutofit/>
          </a:bodyPr>
          <a:lstStyle/>
          <a:p>
            <a:r>
              <a:rPr lang="nl-NL" dirty="0"/>
              <a:t>Klik om de stijl te bewerken</a:t>
            </a:r>
          </a:p>
        </p:txBody>
      </p:sp>
      <p:sp>
        <p:nvSpPr>
          <p:cNvPr id="3" name="Tijdelijke aanduiding voor tekst 2"/>
          <p:cNvSpPr>
            <a:spLocks noGrp="1"/>
          </p:cNvSpPr>
          <p:nvPr>
            <p:ph type="body" idx="1"/>
          </p:nvPr>
        </p:nvSpPr>
        <p:spPr>
          <a:xfrm>
            <a:off x="1487488" y="1412777"/>
            <a:ext cx="10094912" cy="3936437"/>
          </a:xfrm>
          <a:prstGeom prst="rect">
            <a:avLst/>
          </a:prstGeom>
        </p:spPr>
        <p:txBody>
          <a:bodyPr vert="horz" lIns="91440" tIns="45720" rIns="91440" bIns="45720" rtlCol="0">
            <a:normAutofit/>
          </a:bodyPr>
          <a:lstStyle/>
          <a:p>
            <a:pPr lvl="0"/>
            <a:r>
              <a:rPr lang="nl-NL" dirty="0"/>
              <a:t>Klik om de modelstijlen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p:cNvSpPr>
            <a:spLocks noGrp="1"/>
          </p:cNvSpPr>
          <p:nvPr>
            <p:ph type="dt" sz="half" idx="2"/>
          </p:nvPr>
        </p:nvSpPr>
        <p:spPr>
          <a:xfrm>
            <a:off x="239349" y="6213309"/>
            <a:ext cx="1608000" cy="576064"/>
          </a:xfrm>
          <a:prstGeom prst="rect">
            <a:avLst/>
          </a:prstGeom>
        </p:spPr>
        <p:txBody>
          <a:bodyPr vert="horz" lIns="91440" tIns="45720" rIns="91440" bIns="45720" rtlCol="0" anchor="t"/>
          <a:lstStyle>
            <a:lvl1pPr algn="ctr">
              <a:defRPr sz="1000" b="0" spc="-26" baseline="0">
                <a:solidFill>
                  <a:schemeClr val="bg1"/>
                </a:solidFill>
              </a:defRPr>
            </a:lvl1pPr>
          </a:lstStyle>
          <a:p>
            <a:fld id="{0CEAC074-5CC0-4937-8720-C2AF92DD9884}" type="datetime2">
              <a:rPr lang="nl-NL" smtClean="0"/>
              <a:t>donderdag 6 februari 2025</a:t>
            </a:fld>
            <a:endParaRPr lang="nl-NL" dirty="0"/>
          </a:p>
        </p:txBody>
      </p:sp>
      <p:sp>
        <p:nvSpPr>
          <p:cNvPr id="6" name="Tijdelijke aanduiding voor dianummer 5"/>
          <p:cNvSpPr>
            <a:spLocks noGrp="1"/>
          </p:cNvSpPr>
          <p:nvPr>
            <p:ph type="sldNum" sz="quarter" idx="4"/>
          </p:nvPr>
        </p:nvSpPr>
        <p:spPr>
          <a:xfrm>
            <a:off x="335360" y="6021289"/>
            <a:ext cx="1416000" cy="288032"/>
          </a:xfrm>
          <a:prstGeom prst="rect">
            <a:avLst/>
          </a:prstGeom>
        </p:spPr>
        <p:txBody>
          <a:bodyPr vert="horz" lIns="91440" tIns="45720" rIns="91440" bIns="45720" rtlCol="0" anchor="ctr"/>
          <a:lstStyle>
            <a:lvl1pPr algn="ctr">
              <a:defRPr sz="1200" spc="0" baseline="0">
                <a:solidFill>
                  <a:schemeClr val="bg1"/>
                </a:solidFill>
              </a:defRPr>
            </a:lvl1pPr>
          </a:lstStyle>
          <a:p>
            <a:r>
              <a:rPr lang="nl-NL" dirty="0"/>
              <a:t>slide </a:t>
            </a:r>
            <a:fld id="{A7EDF14C-2238-4733-A760-B9013E656B55}" type="slidenum">
              <a:rPr lang="nl-NL" smtClean="0"/>
              <a:pPr/>
              <a:t>‹nr.›</a:t>
            </a:fld>
            <a:endParaRPr lang="nl-NL" dirty="0"/>
          </a:p>
        </p:txBody>
      </p:sp>
      <p:sp>
        <p:nvSpPr>
          <p:cNvPr id="7" name="Tekstvak 6">
            <a:extLst>
              <a:ext uri="{FF2B5EF4-FFF2-40B4-BE49-F238E27FC236}">
                <a16:creationId xmlns:a16="http://schemas.microsoft.com/office/drawing/2014/main" id="{59FDA916-24BC-3F9F-3937-9072DA6D8F11}"/>
              </a:ext>
            </a:extLst>
          </p:cNvPr>
          <p:cNvSpPr txBox="1"/>
          <p:nvPr userDrawn="1">
            <p:extLst>
              <p:ext uri="{1162E1C5-73C7-4A58-AE30-91384D911F3F}">
                <p184:classification xmlns:p184="http://schemas.microsoft.com/office/powerpoint/2018/4/main" val="ftr"/>
              </p:ext>
            </p:extLst>
          </p:nvPr>
        </p:nvSpPr>
        <p:spPr>
          <a:xfrm>
            <a:off x="5326063" y="6705600"/>
            <a:ext cx="1568450" cy="152400"/>
          </a:xfrm>
          <a:prstGeom prst="rect">
            <a:avLst/>
          </a:prstGeom>
        </p:spPr>
        <p:txBody>
          <a:bodyPr horzOverflow="overflow" lIns="0" tIns="0" rIns="0" bIns="0">
            <a:spAutoFit/>
          </a:bodyPr>
          <a:lstStyle/>
          <a:p>
            <a:pPr algn="l"/>
            <a:r>
              <a:rPr lang="nl-NL" sz="1000">
                <a:solidFill>
                  <a:srgbClr val="008000"/>
                </a:solidFill>
                <a:latin typeface="Calibri" panose="020F0502020204030204" pitchFamily="34" charset="0"/>
                <a:cs typeface="Calibri" panose="020F0502020204030204" pitchFamily="34" charset="0"/>
              </a:rPr>
              <a:t>Classificatieniveau TLP:GREEN</a:t>
            </a:r>
          </a:p>
        </p:txBody>
      </p:sp>
    </p:spTree>
    <p:extLst>
      <p:ext uri="{BB962C8B-B14F-4D97-AF65-F5344CB8AC3E}">
        <p14:creationId xmlns:p14="http://schemas.microsoft.com/office/powerpoint/2010/main" val="4003779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p:txStyles>
    <p:titleStyle>
      <a:lvl1pPr algn="l" defTabSz="1219194" rtl="0" eaLnBrk="1" latinLnBrk="0" hangingPunct="1">
        <a:lnSpc>
          <a:spcPct val="80000"/>
        </a:lnSpc>
        <a:spcBef>
          <a:spcPct val="0"/>
        </a:spcBef>
        <a:buNone/>
        <a:defRPr sz="3734" b="1" kern="1200">
          <a:solidFill>
            <a:schemeClr val="tx1"/>
          </a:solidFill>
          <a:latin typeface="+mj-lt"/>
          <a:ea typeface="+mj-ea"/>
          <a:cs typeface="+mj-cs"/>
        </a:defRPr>
      </a:lvl1pPr>
    </p:titleStyle>
    <p:bodyStyle>
      <a:lvl1pPr marL="241299" indent="-241299" algn="l" defTabSz="1219194" rtl="0" eaLnBrk="1" latinLnBrk="0" hangingPunct="1">
        <a:spcBef>
          <a:spcPts val="1600"/>
        </a:spcBef>
        <a:buFont typeface="Arial" panose="020B0604020202020204" pitchFamily="34" charset="0"/>
        <a:buChar char="•"/>
        <a:defRPr sz="2134" b="0" kern="1200">
          <a:solidFill>
            <a:schemeClr val="tx1"/>
          </a:solidFill>
          <a:latin typeface="+mj-lt"/>
          <a:ea typeface="+mn-ea"/>
          <a:cs typeface="+mn-cs"/>
        </a:defRPr>
      </a:lvl1pPr>
      <a:lvl2pPr marL="721780" indent="-226482" algn="l" defTabSz="1219194" rtl="0" eaLnBrk="1" latinLnBrk="0" hangingPunct="1">
        <a:spcBef>
          <a:spcPts val="400"/>
        </a:spcBef>
        <a:buSzPct val="100000"/>
        <a:buFont typeface="Calibri" panose="020F0502020204030204" pitchFamily="34" charset="0"/>
        <a:buChar char="◦"/>
        <a:tabLst/>
        <a:defRPr sz="1866" kern="1200">
          <a:solidFill>
            <a:schemeClr val="tx1"/>
          </a:solidFill>
          <a:latin typeface="+mj-lt"/>
          <a:ea typeface="+mn-ea"/>
          <a:cs typeface="+mn-cs"/>
        </a:defRPr>
      </a:lvl2pPr>
      <a:lvl3pPr marL="1191678" indent="-213783" algn="l" defTabSz="1219194" rtl="0" eaLnBrk="1" latinLnBrk="0" hangingPunct="1">
        <a:spcBef>
          <a:spcPts val="400"/>
        </a:spcBef>
        <a:buFont typeface="Calibri" panose="020F0502020204030204" pitchFamily="34" charset="0"/>
        <a:buChar char="»"/>
        <a:defRPr sz="1600" kern="1200">
          <a:solidFill>
            <a:schemeClr val="tx1"/>
          </a:solidFill>
          <a:latin typeface="+mj-lt"/>
          <a:ea typeface="+mn-ea"/>
          <a:cs typeface="+mn-cs"/>
        </a:defRPr>
      </a:lvl3pPr>
      <a:lvl4pPr marL="1672158" indent="-201083" algn="l" defTabSz="1219194" rtl="0" eaLnBrk="1" latinLnBrk="0" hangingPunct="1">
        <a:spcBef>
          <a:spcPts val="400"/>
        </a:spcBef>
        <a:buFont typeface="Calibri" panose="020F0502020204030204" pitchFamily="34" charset="0"/>
        <a:buChar char="…"/>
        <a:tabLst/>
        <a:defRPr sz="1466" kern="1200">
          <a:solidFill>
            <a:schemeClr val="tx1"/>
          </a:solidFill>
          <a:latin typeface="+mj-lt"/>
          <a:ea typeface="+mn-ea"/>
          <a:cs typeface="+mn-cs"/>
        </a:defRPr>
      </a:lvl4pPr>
      <a:lvl5pPr marL="2152639" indent="-194732" algn="l" defTabSz="1219194" rtl="0" eaLnBrk="1" latinLnBrk="0" hangingPunct="1">
        <a:spcBef>
          <a:spcPts val="400"/>
        </a:spcBef>
        <a:buFont typeface="Wingdings" panose="05000000000000000000" pitchFamily="2" charset="2"/>
        <a:buChar char="§"/>
        <a:tabLst/>
        <a:defRPr sz="1466" kern="1200">
          <a:solidFill>
            <a:schemeClr val="tx1"/>
          </a:solidFill>
          <a:latin typeface="+mj-lt"/>
          <a:ea typeface="+mn-ea"/>
          <a:cs typeface="+mn-cs"/>
        </a:defRPr>
      </a:lvl5pPr>
      <a:lvl6pPr marL="3352783"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2380"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1977"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1574"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p:bodyStyle>
    <p:otherStyle>
      <a:defPPr>
        <a:defRPr lang="nl-NL"/>
      </a:defPPr>
      <a:lvl1pPr marL="0" algn="l" defTabSz="1219194" rtl="0" eaLnBrk="1" latinLnBrk="0" hangingPunct="1">
        <a:defRPr sz="2400" kern="1200">
          <a:solidFill>
            <a:schemeClr val="tx1"/>
          </a:solidFill>
          <a:latin typeface="+mn-lt"/>
          <a:ea typeface="+mn-ea"/>
          <a:cs typeface="+mn-cs"/>
        </a:defRPr>
      </a:lvl1pPr>
      <a:lvl2pPr marL="609597" algn="l" defTabSz="1219194" rtl="0" eaLnBrk="1" latinLnBrk="0" hangingPunct="1">
        <a:defRPr sz="2400" kern="1200">
          <a:solidFill>
            <a:schemeClr val="tx1"/>
          </a:solidFill>
          <a:latin typeface="+mn-lt"/>
          <a:ea typeface="+mn-ea"/>
          <a:cs typeface="+mn-cs"/>
        </a:defRPr>
      </a:lvl2pPr>
      <a:lvl3pPr marL="1219194" algn="l" defTabSz="1219194" rtl="0" eaLnBrk="1" latinLnBrk="0" hangingPunct="1">
        <a:defRPr sz="2400" kern="1200">
          <a:solidFill>
            <a:schemeClr val="tx1"/>
          </a:solidFill>
          <a:latin typeface="+mn-lt"/>
          <a:ea typeface="+mn-ea"/>
          <a:cs typeface="+mn-cs"/>
        </a:defRPr>
      </a:lvl3pPr>
      <a:lvl4pPr marL="1828791" algn="l" defTabSz="1219194" rtl="0" eaLnBrk="1" latinLnBrk="0" hangingPunct="1">
        <a:defRPr sz="2400" kern="1200">
          <a:solidFill>
            <a:schemeClr val="tx1"/>
          </a:solidFill>
          <a:latin typeface="+mn-lt"/>
          <a:ea typeface="+mn-ea"/>
          <a:cs typeface="+mn-cs"/>
        </a:defRPr>
      </a:lvl4pPr>
      <a:lvl5pPr marL="2438388" algn="l" defTabSz="1219194" rtl="0" eaLnBrk="1" latinLnBrk="0" hangingPunct="1">
        <a:defRPr sz="2400" kern="1200">
          <a:solidFill>
            <a:schemeClr val="tx1"/>
          </a:solidFill>
          <a:latin typeface="+mn-lt"/>
          <a:ea typeface="+mn-ea"/>
          <a:cs typeface="+mn-cs"/>
        </a:defRPr>
      </a:lvl5pPr>
      <a:lvl6pPr marL="3047985" algn="l" defTabSz="1219194" rtl="0" eaLnBrk="1" latinLnBrk="0" hangingPunct="1">
        <a:defRPr sz="2400" kern="1200">
          <a:solidFill>
            <a:schemeClr val="tx1"/>
          </a:solidFill>
          <a:latin typeface="+mn-lt"/>
          <a:ea typeface="+mn-ea"/>
          <a:cs typeface="+mn-cs"/>
        </a:defRPr>
      </a:lvl6pPr>
      <a:lvl7pPr marL="3657582" algn="l" defTabSz="1219194" rtl="0" eaLnBrk="1" latinLnBrk="0" hangingPunct="1">
        <a:defRPr sz="2400" kern="1200">
          <a:solidFill>
            <a:schemeClr val="tx1"/>
          </a:solidFill>
          <a:latin typeface="+mn-lt"/>
          <a:ea typeface="+mn-ea"/>
          <a:cs typeface="+mn-cs"/>
        </a:defRPr>
      </a:lvl7pPr>
      <a:lvl8pPr marL="4267179" algn="l" defTabSz="1219194" rtl="0" eaLnBrk="1" latinLnBrk="0" hangingPunct="1">
        <a:defRPr sz="2400" kern="1200">
          <a:solidFill>
            <a:schemeClr val="tx1"/>
          </a:solidFill>
          <a:latin typeface="+mn-lt"/>
          <a:ea typeface="+mn-ea"/>
          <a:cs typeface="+mn-cs"/>
        </a:defRPr>
      </a:lvl8pPr>
      <a:lvl9pPr marL="4876775" algn="l" defTabSz="1219194"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microsoft.com/office/2007/relationships/hdphoto" Target="../media/hdphoto2.wdp"/><Relationship Id="rId2" Type="http://schemas.openxmlformats.org/officeDocument/2006/relationships/image" Target="../media/image27.jpeg"/><Relationship Id="rId1" Type="http://schemas.openxmlformats.org/officeDocument/2006/relationships/slideLayout" Target="../slideLayouts/slideLayout13.xml"/><Relationship Id="rId6" Type="http://schemas.openxmlformats.org/officeDocument/2006/relationships/image" Target="../media/image30.png"/><Relationship Id="rId5" Type="http://schemas.microsoft.com/office/2007/relationships/hdphoto" Target="../media/hdphoto1.wdp"/><Relationship Id="rId4" Type="http://schemas.openxmlformats.org/officeDocument/2006/relationships/image" Target="../media/image29.png"/><Relationship Id="rId9" Type="http://schemas.microsoft.com/office/2007/relationships/hdphoto" Target="../media/hdphoto3.wdp"/></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title"/>
          </p:nvPr>
        </p:nvSpPr>
        <p:spPr/>
        <p:txBody>
          <a:bodyPr/>
          <a:lstStyle/>
          <a:p>
            <a:r>
              <a:rPr lang="nl-NL" dirty="0"/>
              <a:t>Ontwikkellijn Duurzaamheid</a:t>
            </a:r>
          </a:p>
        </p:txBody>
      </p:sp>
      <p:sp>
        <p:nvSpPr>
          <p:cNvPr id="6" name="Tijdelijke aanduiding voor tekst 5"/>
          <p:cNvSpPr>
            <a:spLocks noGrp="1"/>
          </p:cNvSpPr>
          <p:nvPr>
            <p:ph type="body" idx="1"/>
          </p:nvPr>
        </p:nvSpPr>
        <p:spPr/>
        <p:txBody>
          <a:bodyPr/>
          <a:lstStyle/>
          <a:p>
            <a:r>
              <a:rPr lang="nl-NL" dirty="0">
                <a:solidFill>
                  <a:schemeClr val="tx1">
                    <a:lumMod val="50000"/>
                    <a:lumOff val="50000"/>
                  </a:schemeClr>
                </a:solidFill>
              </a:rPr>
              <a:t>Coördinator Duurzaamheid</a:t>
            </a:r>
          </a:p>
        </p:txBody>
      </p:sp>
      <p:sp>
        <p:nvSpPr>
          <p:cNvPr id="4" name="Tijdelijke aanduiding voor datum 3"/>
          <p:cNvSpPr>
            <a:spLocks noGrp="1"/>
          </p:cNvSpPr>
          <p:nvPr>
            <p:ph type="dt" sz="half" idx="4294967295"/>
          </p:nvPr>
        </p:nvSpPr>
        <p:spPr>
          <a:xfrm>
            <a:off x="0" y="6213475"/>
            <a:ext cx="1608138" cy="576263"/>
          </a:xfrm>
        </p:spPr>
        <p:txBody>
          <a:bodyPr/>
          <a:lstStyle/>
          <a:p>
            <a:fld id="{A85951C1-8DA8-4653-92B2-A71E5781D98D}" type="datetime2">
              <a:rPr lang="nl-NL" smtClean="0"/>
              <a:t>donderdag 6 februari 2025</a:t>
            </a:fld>
            <a:endParaRPr lang="nl-NL" dirty="0"/>
          </a:p>
        </p:txBody>
      </p:sp>
    </p:spTree>
    <p:extLst>
      <p:ext uri="{BB962C8B-B14F-4D97-AF65-F5344CB8AC3E}">
        <p14:creationId xmlns:p14="http://schemas.microsoft.com/office/powerpoint/2010/main" val="231248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AC90C55-AD68-374F-B184-0AC65DD81473}"/>
              </a:ext>
            </a:extLst>
          </p:cNvPr>
          <p:cNvSpPr>
            <a:spLocks noGrp="1"/>
          </p:cNvSpPr>
          <p:nvPr>
            <p:ph type="title"/>
          </p:nvPr>
        </p:nvSpPr>
        <p:spPr/>
        <p:txBody>
          <a:bodyPr/>
          <a:lstStyle/>
          <a:p>
            <a:r>
              <a:rPr lang="nl-NL" dirty="0"/>
              <a:t>Deelproject 2: 11 Energiepaspoorten</a:t>
            </a:r>
          </a:p>
        </p:txBody>
      </p:sp>
      <p:sp>
        <p:nvSpPr>
          <p:cNvPr id="4" name="Tijdelijke aanduiding voor datum 3">
            <a:extLst>
              <a:ext uri="{FF2B5EF4-FFF2-40B4-BE49-F238E27FC236}">
                <a16:creationId xmlns:a16="http://schemas.microsoft.com/office/drawing/2014/main" id="{5771B377-698A-B777-6D8C-7F76CB2A3F1A}"/>
              </a:ext>
            </a:extLst>
          </p:cNvPr>
          <p:cNvSpPr>
            <a:spLocks noGrp="1"/>
          </p:cNvSpPr>
          <p:nvPr>
            <p:ph type="dt" sz="half" idx="2"/>
          </p:nvPr>
        </p:nvSpPr>
        <p:spPr/>
        <p:txBody>
          <a:bodyPr/>
          <a:lstStyle/>
          <a:p>
            <a:fld id="{A85951C1-8DA8-4653-92B2-A71E5781D98D}" type="datetime2">
              <a:rPr lang="nl-NL" smtClean="0"/>
              <a:t>donderdag 6 februari 2025</a:t>
            </a:fld>
            <a:endParaRPr lang="nl-NL" dirty="0"/>
          </a:p>
        </p:txBody>
      </p:sp>
      <p:sp>
        <p:nvSpPr>
          <p:cNvPr id="6" name="Tijdelijke aanduiding voor tekst 2">
            <a:extLst>
              <a:ext uri="{FF2B5EF4-FFF2-40B4-BE49-F238E27FC236}">
                <a16:creationId xmlns:a16="http://schemas.microsoft.com/office/drawing/2014/main" id="{0F2D9CA1-5678-80C6-0F28-863884512690}"/>
              </a:ext>
            </a:extLst>
          </p:cNvPr>
          <p:cNvSpPr txBox="1">
            <a:spLocks/>
          </p:cNvSpPr>
          <p:nvPr/>
        </p:nvSpPr>
        <p:spPr>
          <a:xfrm>
            <a:off x="1400366" y="1412777"/>
            <a:ext cx="10094912" cy="3936437"/>
          </a:xfrm>
          <a:prstGeom prst="rect">
            <a:avLst/>
          </a:prstGeom>
        </p:spPr>
        <p:txBody>
          <a:bodyPr vert="horz" lIns="91440" tIns="45720" rIns="91440" bIns="45720" rtlCol="0">
            <a:normAutofit/>
          </a:bodyPr>
          <a:lstStyle>
            <a:lvl1pPr marL="241299" indent="-241299" algn="l" defTabSz="1219194" rtl="0" eaLnBrk="1" latinLnBrk="0" hangingPunct="1">
              <a:spcBef>
                <a:spcPts val="1600"/>
              </a:spcBef>
              <a:buFont typeface="Arial" panose="020B0604020202020204" pitchFamily="34" charset="0"/>
              <a:buChar char="•"/>
              <a:defRPr sz="2134" b="0" kern="1200">
                <a:solidFill>
                  <a:schemeClr val="tx1"/>
                </a:solidFill>
                <a:latin typeface="+mj-lt"/>
                <a:ea typeface="+mn-ea"/>
                <a:cs typeface="+mn-cs"/>
              </a:defRPr>
            </a:lvl1pPr>
            <a:lvl2pPr marL="721780" indent="-226482" algn="l" defTabSz="1219194" rtl="0" eaLnBrk="1" latinLnBrk="0" hangingPunct="1">
              <a:spcBef>
                <a:spcPts val="400"/>
              </a:spcBef>
              <a:buSzPct val="100000"/>
              <a:buFont typeface="Calibri" panose="020F0502020204030204" pitchFamily="34" charset="0"/>
              <a:buChar char="◦"/>
              <a:tabLst/>
              <a:defRPr sz="1866" kern="1200">
                <a:solidFill>
                  <a:schemeClr val="tx1"/>
                </a:solidFill>
                <a:latin typeface="+mj-lt"/>
                <a:ea typeface="+mn-ea"/>
                <a:cs typeface="+mn-cs"/>
              </a:defRPr>
            </a:lvl2pPr>
            <a:lvl3pPr marL="1191678" indent="-213783" algn="l" defTabSz="1219194" rtl="0" eaLnBrk="1" latinLnBrk="0" hangingPunct="1">
              <a:spcBef>
                <a:spcPts val="400"/>
              </a:spcBef>
              <a:buFont typeface="Calibri" panose="020F0502020204030204" pitchFamily="34" charset="0"/>
              <a:buChar char="»"/>
              <a:defRPr sz="1600" kern="1200">
                <a:solidFill>
                  <a:schemeClr val="tx1"/>
                </a:solidFill>
                <a:latin typeface="+mj-lt"/>
                <a:ea typeface="+mn-ea"/>
                <a:cs typeface="+mn-cs"/>
              </a:defRPr>
            </a:lvl3pPr>
            <a:lvl4pPr marL="1672158" indent="-201083" algn="l" defTabSz="1219194" rtl="0" eaLnBrk="1" latinLnBrk="0" hangingPunct="1">
              <a:spcBef>
                <a:spcPts val="400"/>
              </a:spcBef>
              <a:buFont typeface="Calibri" panose="020F0502020204030204" pitchFamily="34" charset="0"/>
              <a:buChar char="…"/>
              <a:tabLst/>
              <a:defRPr sz="1466" kern="1200">
                <a:solidFill>
                  <a:schemeClr val="tx1"/>
                </a:solidFill>
                <a:latin typeface="+mj-lt"/>
                <a:ea typeface="+mn-ea"/>
                <a:cs typeface="+mn-cs"/>
              </a:defRPr>
            </a:lvl4pPr>
            <a:lvl5pPr marL="2152639" indent="-194732" algn="l" defTabSz="1219194" rtl="0" eaLnBrk="1" latinLnBrk="0" hangingPunct="1">
              <a:spcBef>
                <a:spcPts val="400"/>
              </a:spcBef>
              <a:buFont typeface="Wingdings" panose="05000000000000000000" pitchFamily="2" charset="2"/>
              <a:buChar char="§"/>
              <a:tabLst/>
              <a:defRPr sz="1466" kern="1200">
                <a:solidFill>
                  <a:schemeClr val="tx1"/>
                </a:solidFill>
                <a:latin typeface="+mj-lt"/>
                <a:ea typeface="+mn-ea"/>
                <a:cs typeface="+mn-cs"/>
              </a:defRPr>
            </a:lvl5pPr>
            <a:lvl6pPr marL="3352783"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2380"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1977"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1574"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buFont typeface="Arial" panose="020B0604020202020204" pitchFamily="34" charset="0"/>
              <a:buNone/>
            </a:pPr>
            <a:r>
              <a:rPr lang="nl-NL" b="1" dirty="0"/>
              <a:t>Aanpak:</a:t>
            </a:r>
          </a:p>
          <a:p>
            <a:pPr lvl="1"/>
            <a:r>
              <a:rPr lang="nl-NL" dirty="0"/>
              <a:t>Samen met tunnelbeheerders verbruik data ophalen</a:t>
            </a:r>
          </a:p>
          <a:p>
            <a:pPr lvl="1"/>
            <a:r>
              <a:rPr lang="nl-NL" dirty="0"/>
              <a:t>Werkstudenten &amp; Experts verwerken en maken info</a:t>
            </a:r>
          </a:p>
          <a:p>
            <a:pPr lvl="1"/>
            <a:r>
              <a:rPr lang="nl-NL" dirty="0"/>
              <a:t>Analyse door experts</a:t>
            </a:r>
          </a:p>
          <a:p>
            <a:pPr lvl="1"/>
            <a:r>
              <a:rPr lang="nl-NL" dirty="0"/>
              <a:t>Score met een gewogen methode als label voor tunnels</a:t>
            </a:r>
          </a:p>
          <a:p>
            <a:pPr marL="14817" indent="0">
              <a:buNone/>
            </a:pPr>
            <a:r>
              <a:rPr lang="nl-NL" sz="1800" dirty="0"/>
              <a:t>Waar staan de tunnels op de kaart:</a:t>
            </a:r>
          </a:p>
        </p:txBody>
      </p:sp>
      <p:pic>
        <p:nvPicPr>
          <p:cNvPr id="3" name="Picture 2">
            <a:extLst>
              <a:ext uri="{FF2B5EF4-FFF2-40B4-BE49-F238E27FC236}">
                <a16:creationId xmlns:a16="http://schemas.microsoft.com/office/drawing/2014/main" id="{38178DA2-4F9E-8833-4AAE-E17B0F6CB07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87882" y="3665186"/>
            <a:ext cx="1328678" cy="1835590"/>
          </a:xfrm>
          <a:prstGeom prst="rect">
            <a:avLst/>
          </a:prstGeom>
          <a:noFill/>
          <a:extLst>
            <a:ext uri="{909E8E84-426E-40DD-AFC4-6F175D3DCCD1}">
              <a14:hiddenFill xmlns:a14="http://schemas.microsoft.com/office/drawing/2010/main">
                <a:solidFill>
                  <a:srgbClr val="FFFFFF"/>
                </a:solidFill>
              </a14:hiddenFill>
            </a:ext>
          </a:extLst>
        </p:spPr>
      </p:pic>
      <p:pic>
        <p:nvPicPr>
          <p:cNvPr id="8" name="Tijdelijke aanduiding voor inhoud 5">
            <a:extLst>
              <a:ext uri="{FF2B5EF4-FFF2-40B4-BE49-F238E27FC236}">
                <a16:creationId xmlns:a16="http://schemas.microsoft.com/office/drawing/2014/main" id="{8037BEE8-84E4-A0A8-B46F-16C00AB6F8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7645322" y="1818341"/>
            <a:ext cx="4629381" cy="2999195"/>
          </a:xfrm>
          <a:prstGeom prst="rect">
            <a:avLst/>
          </a:prstGeom>
        </p:spPr>
      </p:pic>
      <p:pic>
        <p:nvPicPr>
          <p:cNvPr id="10" name="Afbeelding 9">
            <a:extLst>
              <a:ext uri="{FF2B5EF4-FFF2-40B4-BE49-F238E27FC236}">
                <a16:creationId xmlns:a16="http://schemas.microsoft.com/office/drawing/2014/main" id="{80A53455-62F4-3C26-1E7A-2455424D73A0}"/>
              </a:ext>
            </a:extLst>
          </p:cNvPr>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val="0"/>
              </a:ext>
            </a:extLst>
          </a:blip>
          <a:srcRect/>
          <a:stretch/>
        </p:blipFill>
        <p:spPr>
          <a:xfrm>
            <a:off x="6267358" y="3665185"/>
            <a:ext cx="1310386" cy="1835590"/>
          </a:xfrm>
          <a:prstGeom prst="rect">
            <a:avLst/>
          </a:prstGeom>
        </p:spPr>
      </p:pic>
      <p:pic>
        <p:nvPicPr>
          <p:cNvPr id="11" name="Afbeelding 10">
            <a:extLst>
              <a:ext uri="{FF2B5EF4-FFF2-40B4-BE49-F238E27FC236}">
                <a16:creationId xmlns:a16="http://schemas.microsoft.com/office/drawing/2014/main" id="{EF97A55F-3C33-B183-09C8-143D785764DF}"/>
              </a:ext>
            </a:extLst>
          </p:cNvPr>
          <p:cNvPicPr>
            <a:picLocks noChangeAspect="1"/>
          </p:cNvPicPr>
          <p:nvPr/>
        </p:nvPicPr>
        <p:blipFill rotWithShape="1">
          <a:blip r:embed="rId6" cstate="print">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a:stretch/>
        </p:blipFill>
        <p:spPr>
          <a:xfrm>
            <a:off x="4837727" y="3665185"/>
            <a:ext cx="1310386" cy="1838572"/>
          </a:xfrm>
          <a:prstGeom prst="rect">
            <a:avLst/>
          </a:prstGeom>
        </p:spPr>
      </p:pic>
      <p:pic>
        <p:nvPicPr>
          <p:cNvPr id="12" name="Afbeelding 11">
            <a:extLst>
              <a:ext uri="{FF2B5EF4-FFF2-40B4-BE49-F238E27FC236}">
                <a16:creationId xmlns:a16="http://schemas.microsoft.com/office/drawing/2014/main" id="{1814AD06-7B85-78F5-20E8-69F67E071123}"/>
              </a:ext>
            </a:extLst>
          </p:cNvPr>
          <p:cNvPicPr>
            <a:picLocks noChangeAspect="1"/>
          </p:cNvPicPr>
          <p:nvPr/>
        </p:nvPicPr>
        <p:blipFill rotWithShape="1">
          <a:blip r:embed="rId8" cstate="print">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rcRect/>
          <a:stretch/>
        </p:blipFill>
        <p:spPr>
          <a:xfrm>
            <a:off x="3414487" y="3665185"/>
            <a:ext cx="1296957" cy="1835590"/>
          </a:xfrm>
          <a:prstGeom prst="rect">
            <a:avLst/>
          </a:prstGeom>
        </p:spPr>
      </p:pic>
    </p:spTree>
    <p:extLst>
      <p:ext uri="{BB962C8B-B14F-4D97-AF65-F5344CB8AC3E}">
        <p14:creationId xmlns:p14="http://schemas.microsoft.com/office/powerpoint/2010/main" val="1247052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A1A20-1509-2C7F-F80C-F040641EDB9A}"/>
            </a:ext>
          </a:extLst>
        </p:cNvPr>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F3996FE5-E4AF-AAD1-1000-C2E7DA994C56}"/>
              </a:ext>
            </a:extLst>
          </p:cNvPr>
          <p:cNvSpPr>
            <a:spLocks noGrp="1"/>
          </p:cNvSpPr>
          <p:nvPr>
            <p:ph type="dt" sz="half" idx="2"/>
          </p:nvPr>
        </p:nvSpPr>
        <p:spPr/>
        <p:txBody>
          <a:bodyPr/>
          <a:lstStyle/>
          <a:p>
            <a:fld id="{A85951C1-8DA8-4653-92B2-A71E5781D98D}" type="datetime2">
              <a:rPr lang="nl-NL" smtClean="0"/>
              <a:t>donderdag 6 februari 2025</a:t>
            </a:fld>
            <a:endParaRPr lang="nl-NL" dirty="0"/>
          </a:p>
        </p:txBody>
      </p:sp>
      <p:sp>
        <p:nvSpPr>
          <p:cNvPr id="6" name="Titel 1">
            <a:extLst>
              <a:ext uri="{FF2B5EF4-FFF2-40B4-BE49-F238E27FC236}">
                <a16:creationId xmlns:a16="http://schemas.microsoft.com/office/drawing/2014/main" id="{DB284D22-D477-41E8-2F25-A30497295E47}"/>
              </a:ext>
            </a:extLst>
          </p:cNvPr>
          <p:cNvSpPr txBox="1">
            <a:spLocks/>
          </p:cNvSpPr>
          <p:nvPr/>
        </p:nvSpPr>
        <p:spPr>
          <a:xfrm>
            <a:off x="1639888" y="221026"/>
            <a:ext cx="10094912" cy="1248139"/>
          </a:xfrm>
          <a:prstGeom prst="rect">
            <a:avLst/>
          </a:prstGeom>
        </p:spPr>
        <p:txBody>
          <a:bodyPr vert="horz" lIns="91440" tIns="45720" rIns="91440" bIns="45720" rtlCol="0" anchor="ctr">
            <a:normAutofit/>
          </a:bodyPr>
          <a:lstStyle>
            <a:lvl1pPr algn="l" defTabSz="1219194" rtl="0" eaLnBrk="1" latinLnBrk="0" hangingPunct="1">
              <a:lnSpc>
                <a:spcPct val="80000"/>
              </a:lnSpc>
              <a:spcBef>
                <a:spcPct val="0"/>
              </a:spcBef>
              <a:buNone/>
              <a:defRPr sz="3734" b="1" kern="1200">
                <a:solidFill>
                  <a:schemeClr val="tx1"/>
                </a:solidFill>
                <a:latin typeface="+mj-lt"/>
                <a:ea typeface="+mj-ea"/>
                <a:cs typeface="+mj-cs"/>
              </a:defRPr>
            </a:lvl1pPr>
          </a:lstStyle>
          <a:p>
            <a:r>
              <a:rPr lang="nl-NL" dirty="0"/>
              <a:t>Deelproject 3: Businesscase energiepaspoort</a:t>
            </a:r>
          </a:p>
        </p:txBody>
      </p:sp>
      <p:pic>
        <p:nvPicPr>
          <p:cNvPr id="2" name="Afbeelding 1">
            <a:extLst>
              <a:ext uri="{FF2B5EF4-FFF2-40B4-BE49-F238E27FC236}">
                <a16:creationId xmlns:a16="http://schemas.microsoft.com/office/drawing/2014/main" id="{2C4290C0-D8AB-00C9-C2CE-D88A5F221AC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p:blipFill>
        <p:spPr>
          <a:xfrm>
            <a:off x="7663949" y="1598543"/>
            <a:ext cx="2561519" cy="3660913"/>
          </a:xfrm>
          <a:prstGeom prst="rect">
            <a:avLst/>
          </a:prstGeom>
        </p:spPr>
      </p:pic>
      <p:sp>
        <p:nvSpPr>
          <p:cNvPr id="3" name="Tijdelijke aanduiding voor tekst 2">
            <a:extLst>
              <a:ext uri="{FF2B5EF4-FFF2-40B4-BE49-F238E27FC236}">
                <a16:creationId xmlns:a16="http://schemas.microsoft.com/office/drawing/2014/main" id="{CBBE6FA8-7C11-34F4-A37F-4D48D4A55AAE}"/>
              </a:ext>
            </a:extLst>
          </p:cNvPr>
          <p:cNvSpPr txBox="1">
            <a:spLocks/>
          </p:cNvSpPr>
          <p:nvPr/>
        </p:nvSpPr>
        <p:spPr>
          <a:xfrm>
            <a:off x="1400366" y="1412777"/>
            <a:ext cx="10094912" cy="3936437"/>
          </a:xfrm>
          <a:prstGeom prst="rect">
            <a:avLst/>
          </a:prstGeom>
        </p:spPr>
        <p:txBody>
          <a:bodyPr vert="horz" lIns="91440" tIns="45720" rIns="91440" bIns="45720" rtlCol="0">
            <a:normAutofit/>
          </a:bodyPr>
          <a:lstStyle>
            <a:lvl1pPr marL="241299" indent="-241299" algn="l" defTabSz="1219194" rtl="0" eaLnBrk="1" latinLnBrk="0" hangingPunct="1">
              <a:spcBef>
                <a:spcPts val="1600"/>
              </a:spcBef>
              <a:buFont typeface="Arial" panose="020B0604020202020204" pitchFamily="34" charset="0"/>
              <a:buChar char="•"/>
              <a:defRPr sz="2134" b="0" kern="1200">
                <a:solidFill>
                  <a:schemeClr val="tx1"/>
                </a:solidFill>
                <a:latin typeface="+mj-lt"/>
                <a:ea typeface="+mn-ea"/>
                <a:cs typeface="+mn-cs"/>
              </a:defRPr>
            </a:lvl1pPr>
            <a:lvl2pPr marL="721780" indent="-226482" algn="l" defTabSz="1219194" rtl="0" eaLnBrk="1" latinLnBrk="0" hangingPunct="1">
              <a:spcBef>
                <a:spcPts val="400"/>
              </a:spcBef>
              <a:buSzPct val="100000"/>
              <a:buFont typeface="Calibri" panose="020F0502020204030204" pitchFamily="34" charset="0"/>
              <a:buChar char="◦"/>
              <a:tabLst/>
              <a:defRPr sz="1866" kern="1200">
                <a:solidFill>
                  <a:schemeClr val="tx1"/>
                </a:solidFill>
                <a:latin typeface="+mj-lt"/>
                <a:ea typeface="+mn-ea"/>
                <a:cs typeface="+mn-cs"/>
              </a:defRPr>
            </a:lvl2pPr>
            <a:lvl3pPr marL="1191678" indent="-213783" algn="l" defTabSz="1219194" rtl="0" eaLnBrk="1" latinLnBrk="0" hangingPunct="1">
              <a:spcBef>
                <a:spcPts val="400"/>
              </a:spcBef>
              <a:buFont typeface="Calibri" panose="020F0502020204030204" pitchFamily="34" charset="0"/>
              <a:buChar char="»"/>
              <a:defRPr sz="1600" kern="1200">
                <a:solidFill>
                  <a:schemeClr val="tx1"/>
                </a:solidFill>
                <a:latin typeface="+mj-lt"/>
                <a:ea typeface="+mn-ea"/>
                <a:cs typeface="+mn-cs"/>
              </a:defRPr>
            </a:lvl3pPr>
            <a:lvl4pPr marL="1672158" indent="-201083" algn="l" defTabSz="1219194" rtl="0" eaLnBrk="1" latinLnBrk="0" hangingPunct="1">
              <a:spcBef>
                <a:spcPts val="400"/>
              </a:spcBef>
              <a:buFont typeface="Calibri" panose="020F0502020204030204" pitchFamily="34" charset="0"/>
              <a:buChar char="…"/>
              <a:tabLst/>
              <a:defRPr sz="1466" kern="1200">
                <a:solidFill>
                  <a:schemeClr val="tx1"/>
                </a:solidFill>
                <a:latin typeface="+mj-lt"/>
                <a:ea typeface="+mn-ea"/>
                <a:cs typeface="+mn-cs"/>
              </a:defRPr>
            </a:lvl4pPr>
            <a:lvl5pPr marL="2152639" indent="-194732" algn="l" defTabSz="1219194" rtl="0" eaLnBrk="1" latinLnBrk="0" hangingPunct="1">
              <a:spcBef>
                <a:spcPts val="400"/>
              </a:spcBef>
              <a:buFont typeface="Wingdings" panose="05000000000000000000" pitchFamily="2" charset="2"/>
              <a:buChar char="§"/>
              <a:tabLst/>
              <a:defRPr sz="1466" kern="1200">
                <a:solidFill>
                  <a:schemeClr val="tx1"/>
                </a:solidFill>
                <a:latin typeface="+mj-lt"/>
                <a:ea typeface="+mn-ea"/>
                <a:cs typeface="+mn-cs"/>
              </a:defRPr>
            </a:lvl5pPr>
            <a:lvl6pPr marL="3352783"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2380"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1977"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1574"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buFont typeface="Arial" panose="020B0604020202020204" pitchFamily="34" charset="0"/>
              <a:buNone/>
            </a:pPr>
            <a:r>
              <a:rPr lang="nl-NL" b="1" dirty="0"/>
              <a:t>Aanpak:</a:t>
            </a:r>
          </a:p>
          <a:p>
            <a:pPr lvl="1"/>
            <a:r>
              <a:rPr lang="nl-NL" dirty="0"/>
              <a:t>Kansen vanuit de energiepaspoort filteren</a:t>
            </a:r>
          </a:p>
          <a:p>
            <a:pPr lvl="1"/>
            <a:r>
              <a:rPr lang="nl-NL" dirty="0"/>
              <a:t>Format businesscase in lijn met businesscase digitalisering</a:t>
            </a:r>
          </a:p>
          <a:p>
            <a:pPr lvl="1"/>
            <a:r>
              <a:rPr lang="nl-NL" dirty="0"/>
              <a:t>Interviews initiatiefnemers</a:t>
            </a:r>
          </a:p>
          <a:p>
            <a:pPr lvl="1"/>
            <a:r>
              <a:rPr lang="nl-NL" dirty="0"/>
              <a:t>voorbereiden voor praktijkvoorbeelden in 2025 </a:t>
            </a:r>
          </a:p>
          <a:p>
            <a:pPr marL="14817" indent="0">
              <a:buNone/>
            </a:pPr>
            <a:r>
              <a:rPr lang="nl-NL" sz="1800" b="1" dirty="0"/>
              <a:t>Resultaat:</a:t>
            </a:r>
          </a:p>
          <a:p>
            <a:pPr marL="14817" indent="0">
              <a:buNone/>
            </a:pPr>
            <a:r>
              <a:rPr lang="nl-NL" sz="1800" dirty="0"/>
              <a:t>Gewogen methode om tot duurzame maatregelen te komen</a:t>
            </a:r>
          </a:p>
          <a:p>
            <a:pPr marL="14817" indent="0">
              <a:buNone/>
            </a:pPr>
            <a:r>
              <a:rPr lang="nl-NL" sz="1800" dirty="0"/>
              <a:t>In 2025 in de praktijk beproeven! (minimaal twee voorbeelden)</a:t>
            </a:r>
          </a:p>
        </p:txBody>
      </p:sp>
    </p:spTree>
    <p:extLst>
      <p:ext uri="{BB962C8B-B14F-4D97-AF65-F5344CB8AC3E}">
        <p14:creationId xmlns:p14="http://schemas.microsoft.com/office/powerpoint/2010/main" val="2453403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440718-B236-5A17-D701-7F4FC77BABC9}"/>
            </a:ext>
          </a:extLst>
        </p:cNvPr>
        <p:cNvGrpSpPr/>
        <p:nvPr/>
      </p:nvGrpSpPr>
      <p:grpSpPr>
        <a:xfrm>
          <a:off x="0" y="0"/>
          <a:ext cx="0" cy="0"/>
          <a:chOff x="0" y="0"/>
          <a:chExt cx="0" cy="0"/>
        </a:xfrm>
      </p:grpSpPr>
      <p:sp>
        <p:nvSpPr>
          <p:cNvPr id="4" name="Tijdelijke aanduiding voor datum 3">
            <a:extLst>
              <a:ext uri="{FF2B5EF4-FFF2-40B4-BE49-F238E27FC236}">
                <a16:creationId xmlns:a16="http://schemas.microsoft.com/office/drawing/2014/main" id="{F1A54F0C-7AD7-B4CF-3994-7B8C8F1D637F}"/>
              </a:ext>
            </a:extLst>
          </p:cNvPr>
          <p:cNvSpPr>
            <a:spLocks noGrp="1"/>
          </p:cNvSpPr>
          <p:nvPr>
            <p:ph type="dt" sz="half" idx="2"/>
          </p:nvPr>
        </p:nvSpPr>
        <p:spPr/>
        <p:txBody>
          <a:bodyPr/>
          <a:lstStyle/>
          <a:p>
            <a:fld id="{A85951C1-8DA8-4653-92B2-A71E5781D98D}" type="datetime2">
              <a:rPr lang="nl-NL" smtClean="0"/>
              <a:t>donderdag 6 februari 2025</a:t>
            </a:fld>
            <a:endParaRPr lang="nl-NL" dirty="0"/>
          </a:p>
        </p:txBody>
      </p:sp>
      <p:sp>
        <p:nvSpPr>
          <p:cNvPr id="6" name="Titel 1">
            <a:extLst>
              <a:ext uri="{FF2B5EF4-FFF2-40B4-BE49-F238E27FC236}">
                <a16:creationId xmlns:a16="http://schemas.microsoft.com/office/drawing/2014/main" id="{347A289D-3308-9F6C-7A04-D5CFDB03F328}"/>
              </a:ext>
            </a:extLst>
          </p:cNvPr>
          <p:cNvSpPr txBox="1">
            <a:spLocks/>
          </p:cNvSpPr>
          <p:nvPr/>
        </p:nvSpPr>
        <p:spPr>
          <a:xfrm>
            <a:off x="1639888" y="221026"/>
            <a:ext cx="10094912" cy="1248139"/>
          </a:xfrm>
          <a:prstGeom prst="rect">
            <a:avLst/>
          </a:prstGeom>
        </p:spPr>
        <p:txBody>
          <a:bodyPr vert="horz" lIns="91440" tIns="45720" rIns="91440" bIns="45720" rtlCol="0" anchor="ctr">
            <a:normAutofit/>
          </a:bodyPr>
          <a:lstStyle>
            <a:lvl1pPr algn="l" defTabSz="1219194" rtl="0" eaLnBrk="1" latinLnBrk="0" hangingPunct="1">
              <a:lnSpc>
                <a:spcPct val="80000"/>
              </a:lnSpc>
              <a:spcBef>
                <a:spcPct val="0"/>
              </a:spcBef>
              <a:buNone/>
              <a:defRPr sz="3734" b="1" kern="1200">
                <a:solidFill>
                  <a:schemeClr val="tx1"/>
                </a:solidFill>
                <a:latin typeface="+mj-lt"/>
                <a:ea typeface="+mj-ea"/>
                <a:cs typeface="+mj-cs"/>
              </a:defRPr>
            </a:lvl1pPr>
          </a:lstStyle>
          <a:p>
            <a:r>
              <a:rPr lang="nl-NL" dirty="0"/>
              <a:t>Deelproject 4: NSVV 2023 naar de praktijk</a:t>
            </a:r>
          </a:p>
        </p:txBody>
      </p:sp>
      <p:sp>
        <p:nvSpPr>
          <p:cNvPr id="3" name="Tijdelijke aanduiding voor tekst 2">
            <a:extLst>
              <a:ext uri="{FF2B5EF4-FFF2-40B4-BE49-F238E27FC236}">
                <a16:creationId xmlns:a16="http://schemas.microsoft.com/office/drawing/2014/main" id="{41FAA790-1716-9796-04F0-AC96D2397CB6}"/>
              </a:ext>
            </a:extLst>
          </p:cNvPr>
          <p:cNvSpPr txBox="1">
            <a:spLocks/>
          </p:cNvSpPr>
          <p:nvPr/>
        </p:nvSpPr>
        <p:spPr>
          <a:xfrm>
            <a:off x="1400366" y="1412777"/>
            <a:ext cx="10094912" cy="3936437"/>
          </a:xfrm>
          <a:prstGeom prst="rect">
            <a:avLst/>
          </a:prstGeom>
        </p:spPr>
        <p:txBody>
          <a:bodyPr vert="horz" lIns="91440" tIns="45720" rIns="91440" bIns="45720" rtlCol="0">
            <a:normAutofit/>
          </a:bodyPr>
          <a:lstStyle>
            <a:lvl1pPr marL="241299" indent="-241299" algn="l" defTabSz="1219194" rtl="0" eaLnBrk="1" latinLnBrk="0" hangingPunct="1">
              <a:spcBef>
                <a:spcPts val="1600"/>
              </a:spcBef>
              <a:buFont typeface="Arial" panose="020B0604020202020204" pitchFamily="34" charset="0"/>
              <a:buChar char="•"/>
              <a:defRPr sz="2134" b="0" kern="1200">
                <a:solidFill>
                  <a:schemeClr val="tx1"/>
                </a:solidFill>
                <a:latin typeface="+mj-lt"/>
                <a:ea typeface="+mn-ea"/>
                <a:cs typeface="+mn-cs"/>
              </a:defRPr>
            </a:lvl1pPr>
            <a:lvl2pPr marL="721780" indent="-226482" algn="l" defTabSz="1219194" rtl="0" eaLnBrk="1" latinLnBrk="0" hangingPunct="1">
              <a:spcBef>
                <a:spcPts val="400"/>
              </a:spcBef>
              <a:buSzPct val="100000"/>
              <a:buFont typeface="Calibri" panose="020F0502020204030204" pitchFamily="34" charset="0"/>
              <a:buChar char="◦"/>
              <a:tabLst/>
              <a:defRPr sz="1866" kern="1200">
                <a:solidFill>
                  <a:schemeClr val="tx1"/>
                </a:solidFill>
                <a:latin typeface="+mj-lt"/>
                <a:ea typeface="+mn-ea"/>
                <a:cs typeface="+mn-cs"/>
              </a:defRPr>
            </a:lvl2pPr>
            <a:lvl3pPr marL="1191678" indent="-213783" algn="l" defTabSz="1219194" rtl="0" eaLnBrk="1" latinLnBrk="0" hangingPunct="1">
              <a:spcBef>
                <a:spcPts val="400"/>
              </a:spcBef>
              <a:buFont typeface="Calibri" panose="020F0502020204030204" pitchFamily="34" charset="0"/>
              <a:buChar char="»"/>
              <a:defRPr sz="1600" kern="1200">
                <a:solidFill>
                  <a:schemeClr val="tx1"/>
                </a:solidFill>
                <a:latin typeface="+mj-lt"/>
                <a:ea typeface="+mn-ea"/>
                <a:cs typeface="+mn-cs"/>
              </a:defRPr>
            </a:lvl3pPr>
            <a:lvl4pPr marL="1672158" indent="-201083" algn="l" defTabSz="1219194" rtl="0" eaLnBrk="1" latinLnBrk="0" hangingPunct="1">
              <a:spcBef>
                <a:spcPts val="400"/>
              </a:spcBef>
              <a:buFont typeface="Calibri" panose="020F0502020204030204" pitchFamily="34" charset="0"/>
              <a:buChar char="…"/>
              <a:tabLst/>
              <a:defRPr sz="1466" kern="1200">
                <a:solidFill>
                  <a:schemeClr val="tx1"/>
                </a:solidFill>
                <a:latin typeface="+mj-lt"/>
                <a:ea typeface="+mn-ea"/>
                <a:cs typeface="+mn-cs"/>
              </a:defRPr>
            </a:lvl4pPr>
            <a:lvl5pPr marL="2152639" indent="-194732" algn="l" defTabSz="1219194" rtl="0" eaLnBrk="1" latinLnBrk="0" hangingPunct="1">
              <a:spcBef>
                <a:spcPts val="400"/>
              </a:spcBef>
              <a:buFont typeface="Wingdings" panose="05000000000000000000" pitchFamily="2" charset="2"/>
              <a:buChar char="§"/>
              <a:tabLst/>
              <a:defRPr sz="1466" kern="1200">
                <a:solidFill>
                  <a:schemeClr val="tx1"/>
                </a:solidFill>
                <a:latin typeface="+mj-lt"/>
                <a:ea typeface="+mn-ea"/>
                <a:cs typeface="+mn-cs"/>
              </a:defRPr>
            </a:lvl5pPr>
            <a:lvl6pPr marL="3352783"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2380"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1977"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1574"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buFont typeface="Arial" panose="020B0604020202020204" pitchFamily="34" charset="0"/>
              <a:buNone/>
            </a:pPr>
            <a:r>
              <a:rPr lang="nl-NL" b="1" dirty="0"/>
              <a:t>Aanpak:</a:t>
            </a:r>
          </a:p>
          <a:p>
            <a:pPr lvl="1"/>
            <a:r>
              <a:rPr lang="nl-NL" dirty="0"/>
              <a:t>Langs een aantal tunnelprojecten de mogelijkheden bespreken</a:t>
            </a:r>
          </a:p>
          <a:p>
            <a:pPr lvl="1"/>
            <a:r>
              <a:rPr lang="nl-NL" dirty="0"/>
              <a:t>Presentatie aan Rijkswaterstaat (110 tunnel collega’s)</a:t>
            </a:r>
          </a:p>
          <a:p>
            <a:pPr lvl="1"/>
            <a:r>
              <a:rPr lang="nl-NL" dirty="0"/>
              <a:t>Vast laten leggen in de LTS voorbereiding</a:t>
            </a:r>
          </a:p>
          <a:p>
            <a:pPr marL="14817" indent="0">
              <a:buNone/>
            </a:pPr>
            <a:r>
              <a:rPr lang="nl-NL" sz="1800" b="1" dirty="0"/>
              <a:t>Resultaat:</a:t>
            </a:r>
          </a:p>
          <a:p>
            <a:pPr marL="14817" indent="0">
              <a:buNone/>
            </a:pPr>
            <a:r>
              <a:rPr lang="nl-NL" sz="1800" dirty="0"/>
              <a:t>Vier of inmiddels meer tunnels gaan de NSVV 2023 toepassen!</a:t>
            </a:r>
          </a:p>
          <a:p>
            <a:pPr marL="14817" indent="0">
              <a:buNone/>
            </a:pPr>
            <a:r>
              <a:rPr lang="nl-NL" sz="1800" dirty="0"/>
              <a:t>Besparing vastleggen in de energiepaspoort.</a:t>
            </a:r>
          </a:p>
        </p:txBody>
      </p:sp>
      <p:pic>
        <p:nvPicPr>
          <p:cNvPr id="7" name="Afbeelding 6">
            <a:extLst>
              <a:ext uri="{FF2B5EF4-FFF2-40B4-BE49-F238E27FC236}">
                <a16:creationId xmlns:a16="http://schemas.microsoft.com/office/drawing/2014/main" id="{9033C121-6292-ECDF-4ACC-307B2AB7EB77}"/>
              </a:ext>
            </a:extLst>
          </p:cNvPr>
          <p:cNvPicPr>
            <a:picLocks noChangeAspect="1"/>
          </p:cNvPicPr>
          <p:nvPr/>
        </p:nvPicPr>
        <p:blipFill>
          <a:blip r:embed="rId2"/>
          <a:srcRect l="35318" t="16667" r="38591" b="15396"/>
          <a:stretch/>
        </p:blipFill>
        <p:spPr>
          <a:xfrm>
            <a:off x="8602716" y="1356381"/>
            <a:ext cx="2685770" cy="4370759"/>
          </a:xfrm>
          <a:prstGeom prst="rect">
            <a:avLst/>
          </a:prstGeom>
        </p:spPr>
      </p:pic>
    </p:spTree>
    <p:extLst>
      <p:ext uri="{BB962C8B-B14F-4D97-AF65-F5344CB8AC3E}">
        <p14:creationId xmlns:p14="http://schemas.microsoft.com/office/powerpoint/2010/main" val="3026683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78D951-2C36-BD45-5CEF-9326DF12D76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B162A134-76D0-8A86-70CF-4BFEDE8633B2}"/>
              </a:ext>
            </a:extLst>
          </p:cNvPr>
          <p:cNvSpPr>
            <a:spLocks noGrp="1"/>
          </p:cNvSpPr>
          <p:nvPr>
            <p:ph type="title"/>
          </p:nvPr>
        </p:nvSpPr>
        <p:spPr/>
        <p:txBody>
          <a:bodyPr/>
          <a:lstStyle/>
          <a:p>
            <a:r>
              <a:rPr lang="nl-NL" dirty="0"/>
              <a:t>Deliverables Circulariteit 2024</a:t>
            </a:r>
          </a:p>
        </p:txBody>
      </p:sp>
      <p:sp>
        <p:nvSpPr>
          <p:cNvPr id="3" name="Tijdelijke aanduiding voor inhoud 2">
            <a:extLst>
              <a:ext uri="{FF2B5EF4-FFF2-40B4-BE49-F238E27FC236}">
                <a16:creationId xmlns:a16="http://schemas.microsoft.com/office/drawing/2014/main" id="{D85B99C5-4799-FA8C-8DB8-969B961F1835}"/>
              </a:ext>
            </a:extLst>
          </p:cNvPr>
          <p:cNvSpPr>
            <a:spLocks noGrp="1"/>
          </p:cNvSpPr>
          <p:nvPr>
            <p:ph idx="1"/>
          </p:nvPr>
        </p:nvSpPr>
        <p:spPr>
          <a:xfrm>
            <a:off x="1487488" y="1412777"/>
            <a:ext cx="7875418" cy="3936437"/>
          </a:xfrm>
        </p:spPr>
        <p:txBody>
          <a:bodyPr>
            <a:normAutofit/>
          </a:bodyPr>
          <a:lstStyle/>
          <a:p>
            <a:pPr marL="457189" indent="-457189">
              <a:buAutoNum type="arabicPeriod"/>
            </a:pPr>
            <a:r>
              <a:rPr lang="nl-NL" sz="2400" dirty="0"/>
              <a:t>Maatregelencatalogus </a:t>
            </a:r>
            <a:r>
              <a:rPr lang="nl-NL" sz="2400" b="1" dirty="0">
                <a:solidFill>
                  <a:srgbClr val="A7C10A"/>
                </a:solidFill>
              </a:rPr>
              <a:t>Circulariteit </a:t>
            </a:r>
            <a:r>
              <a:rPr lang="nl-NL" sz="2400" dirty="0"/>
              <a:t>editie/update naar 2.0.</a:t>
            </a:r>
          </a:p>
          <a:p>
            <a:pPr marL="457189" indent="-457189">
              <a:buAutoNum type="arabicPeriod"/>
            </a:pPr>
            <a:r>
              <a:rPr lang="nl-NL" sz="2400" dirty="0"/>
              <a:t>Een </a:t>
            </a:r>
            <a:r>
              <a:rPr lang="nl-NL" sz="2400" b="1" dirty="0">
                <a:solidFill>
                  <a:srgbClr val="A7C10A"/>
                </a:solidFill>
              </a:rPr>
              <a:t>materialenpaspoort </a:t>
            </a:r>
            <a:r>
              <a:rPr lang="nl-NL" sz="2400" dirty="0"/>
              <a:t>is samengesteld met een handleiding.</a:t>
            </a:r>
            <a:endParaRPr lang="nl-NL" sz="2400" b="1" dirty="0">
              <a:solidFill>
                <a:srgbClr val="A7C10A"/>
              </a:solidFill>
            </a:endParaRPr>
          </a:p>
          <a:p>
            <a:pPr marL="457189" indent="-457189">
              <a:buAutoNum type="arabicPeriod"/>
            </a:pPr>
            <a:r>
              <a:rPr lang="nl-NL" sz="2400" dirty="0"/>
              <a:t>Vastgesteld wat de 5 grootste </a:t>
            </a:r>
            <a:r>
              <a:rPr lang="nl-NL" sz="2400" b="1" dirty="0">
                <a:solidFill>
                  <a:srgbClr val="A7C10A"/>
                </a:solidFill>
              </a:rPr>
              <a:t>Milieu impactmakers </a:t>
            </a:r>
            <a:r>
              <a:rPr lang="nl-NL" sz="2400" dirty="0"/>
              <a:t>zijn.</a:t>
            </a:r>
            <a:r>
              <a:rPr lang="nl-NL" sz="2400" b="1" dirty="0"/>
              <a:t> </a:t>
            </a:r>
          </a:p>
          <a:p>
            <a:pPr marL="457189" indent="-457189">
              <a:buAutoNum type="arabicPeriod"/>
            </a:pPr>
            <a:r>
              <a:rPr lang="nl-NL" sz="2400" dirty="0"/>
              <a:t>In kaart gebracht met de </a:t>
            </a:r>
            <a:r>
              <a:rPr lang="nl-NL" sz="2400" b="1" dirty="0">
                <a:solidFill>
                  <a:srgbClr val="A7C10A"/>
                </a:solidFill>
              </a:rPr>
              <a:t>Knelpuntenanalyse </a:t>
            </a:r>
            <a:r>
              <a:rPr lang="nl-NL" sz="2400" dirty="0"/>
              <a:t>wat de grootste knelpunten zijn en mogelijke </a:t>
            </a:r>
            <a:r>
              <a:rPr lang="nl-NL" sz="2400" dirty="0" err="1"/>
              <a:t>oplossings-richtingen</a:t>
            </a:r>
            <a:r>
              <a:rPr lang="nl-NL" sz="2400" dirty="0"/>
              <a:t>.</a:t>
            </a:r>
          </a:p>
          <a:p>
            <a:pPr marL="457189" indent="-457189">
              <a:buAutoNum type="arabicPeriod"/>
            </a:pPr>
            <a:endParaRPr lang="nl-NL" sz="2400" dirty="0"/>
          </a:p>
          <a:p>
            <a:pPr marL="457189" indent="-457189">
              <a:buAutoNum type="arabicPeriod"/>
            </a:pPr>
            <a:endParaRPr lang="nl-NL" dirty="0"/>
          </a:p>
        </p:txBody>
      </p:sp>
      <p:sp>
        <p:nvSpPr>
          <p:cNvPr id="4" name="Tijdelijke aanduiding voor dianummer 3">
            <a:extLst>
              <a:ext uri="{FF2B5EF4-FFF2-40B4-BE49-F238E27FC236}">
                <a16:creationId xmlns:a16="http://schemas.microsoft.com/office/drawing/2014/main" id="{21CD98C8-8CB1-E893-0274-70DE796E53E8}"/>
              </a:ext>
            </a:extLst>
          </p:cNvPr>
          <p:cNvSpPr>
            <a:spLocks noGrp="1"/>
          </p:cNvSpPr>
          <p:nvPr>
            <p:ph type="sldNum" sz="quarter" idx="4"/>
          </p:nvPr>
        </p:nvSpPr>
        <p:spPr/>
        <p:txBody>
          <a:bodyPr/>
          <a:lstStyle/>
          <a:p>
            <a:r>
              <a:rPr lang="nl-NL"/>
              <a:t>slide </a:t>
            </a:r>
            <a:fld id="{A7EDF14C-2238-4733-A760-B9013E656B55}" type="slidenum">
              <a:rPr lang="nl-NL" smtClean="0"/>
              <a:pPr/>
              <a:t>13</a:t>
            </a:fld>
            <a:endParaRPr lang="nl-NL" dirty="0"/>
          </a:p>
        </p:txBody>
      </p:sp>
      <p:pic>
        <p:nvPicPr>
          <p:cNvPr id="3074" name="Picture 2" descr="Free Deliverables Cliparts, Download Free Deliverables Cliparts png images,  Free ClipArts on Clipart Library">
            <a:extLst>
              <a:ext uri="{FF2B5EF4-FFF2-40B4-BE49-F238E27FC236}">
                <a16:creationId xmlns:a16="http://schemas.microsoft.com/office/drawing/2014/main" id="{96990002-361E-2E92-5B22-192550365A35}"/>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62906" y="2253672"/>
            <a:ext cx="2219494" cy="2799978"/>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datum 3">
            <a:extLst>
              <a:ext uri="{FF2B5EF4-FFF2-40B4-BE49-F238E27FC236}">
                <a16:creationId xmlns:a16="http://schemas.microsoft.com/office/drawing/2014/main" id="{C64460DE-7A8E-48D5-5054-CBFF9558D0FD}"/>
              </a:ext>
            </a:extLst>
          </p:cNvPr>
          <p:cNvSpPr>
            <a:spLocks noGrp="1"/>
          </p:cNvSpPr>
          <p:nvPr>
            <p:ph type="dt" sz="half" idx="2"/>
          </p:nvPr>
        </p:nvSpPr>
        <p:spPr>
          <a:xfrm>
            <a:off x="239349" y="6213309"/>
            <a:ext cx="1608000" cy="576064"/>
          </a:xfrm>
        </p:spPr>
        <p:txBody>
          <a:bodyPr/>
          <a:lstStyle/>
          <a:p>
            <a:fld id="{A85951C1-8DA8-4653-92B2-A71E5781D98D}" type="datetime2">
              <a:rPr lang="nl-NL" smtClean="0"/>
              <a:t>donderdag 6 februari 2025</a:t>
            </a:fld>
            <a:endParaRPr lang="nl-NL" dirty="0"/>
          </a:p>
        </p:txBody>
      </p:sp>
    </p:spTree>
    <p:extLst>
      <p:ext uri="{BB962C8B-B14F-4D97-AF65-F5344CB8AC3E}">
        <p14:creationId xmlns:p14="http://schemas.microsoft.com/office/powerpoint/2010/main" val="22955760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86920-AEF9-3F37-EDB1-B60D42BA67B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EC98DF5-86C2-9E11-068A-ABC40A941994}"/>
              </a:ext>
            </a:extLst>
          </p:cNvPr>
          <p:cNvSpPr>
            <a:spLocks noGrp="1"/>
          </p:cNvSpPr>
          <p:nvPr>
            <p:ph type="title"/>
          </p:nvPr>
        </p:nvSpPr>
        <p:spPr/>
        <p:txBody>
          <a:bodyPr/>
          <a:lstStyle/>
          <a:p>
            <a:r>
              <a:rPr lang="nl-NL" dirty="0"/>
              <a:t>Deelproject 1: Verdieping Circulaire maatregelen</a:t>
            </a:r>
          </a:p>
        </p:txBody>
      </p:sp>
      <p:sp>
        <p:nvSpPr>
          <p:cNvPr id="3" name="Tijdelijke aanduiding voor tekst 2">
            <a:extLst>
              <a:ext uri="{FF2B5EF4-FFF2-40B4-BE49-F238E27FC236}">
                <a16:creationId xmlns:a16="http://schemas.microsoft.com/office/drawing/2014/main" id="{80526760-BE02-54CD-1E83-ABA9AC9729B7}"/>
              </a:ext>
            </a:extLst>
          </p:cNvPr>
          <p:cNvSpPr>
            <a:spLocks noGrp="1"/>
          </p:cNvSpPr>
          <p:nvPr>
            <p:ph type="body" idx="1"/>
          </p:nvPr>
        </p:nvSpPr>
        <p:spPr>
          <a:xfrm>
            <a:off x="1487488" y="1412778"/>
            <a:ext cx="5869276" cy="3524982"/>
          </a:xfrm>
        </p:spPr>
        <p:txBody>
          <a:bodyPr>
            <a:normAutofit fontScale="77500" lnSpcReduction="20000"/>
          </a:bodyPr>
          <a:lstStyle/>
          <a:p>
            <a:pPr marL="114300" indent="0">
              <a:buNone/>
            </a:pPr>
            <a:r>
              <a:rPr lang="nl-NL" b="1" dirty="0"/>
              <a:t>Aanpak:</a:t>
            </a:r>
          </a:p>
          <a:p>
            <a:pPr marL="114300" indent="0">
              <a:buNone/>
            </a:pPr>
            <a:r>
              <a:rPr lang="nl-NL" dirty="0"/>
              <a:t>De maatregelen in de maatregelencatalogus v1 vertalen naar de praktijk</a:t>
            </a:r>
          </a:p>
          <a:p>
            <a:pPr>
              <a:spcBef>
                <a:spcPts val="0"/>
              </a:spcBef>
              <a:buSzPct val="80000"/>
              <a:buFont typeface="+mj-lt"/>
              <a:buAutoNum type="arabicPeriod"/>
            </a:pPr>
            <a:r>
              <a:rPr lang="nl-NL" sz="1800" dirty="0">
                <a:solidFill>
                  <a:srgbClr val="000000"/>
                </a:solidFill>
                <a:latin typeface="Calibri" panose="020F0502020204030204" pitchFamily="34" charset="0"/>
              </a:rPr>
              <a:t>Herschikking bestaande maatregelen d.m.v. een sessie met participanten circulariteit (van 2023) en nieuwe deelnemers.</a:t>
            </a:r>
          </a:p>
          <a:p>
            <a:pPr rtl="0">
              <a:spcBef>
                <a:spcPts val="0"/>
              </a:spcBef>
              <a:spcAft>
                <a:spcPts val="0"/>
              </a:spcAft>
              <a:buSzPct val="80000"/>
              <a:buFont typeface="+mj-lt"/>
              <a:buAutoNum type="arabicPeriod"/>
            </a:pPr>
            <a:endParaRPr lang="nl-NL" sz="1900" b="0" dirty="0">
              <a:effectLst/>
            </a:endParaRPr>
          </a:p>
          <a:p>
            <a:pPr rtl="0">
              <a:spcBef>
                <a:spcPts val="0"/>
              </a:spcBef>
              <a:spcAft>
                <a:spcPts val="0"/>
              </a:spcAft>
              <a:buSzPct val="80000"/>
              <a:buFont typeface="+mj-lt"/>
              <a:buAutoNum type="arabicPeriod"/>
            </a:pPr>
            <a:r>
              <a:rPr lang="nl-NL" sz="1900" b="0" dirty="0">
                <a:effectLst/>
              </a:rPr>
              <a:t>Koppelen aan IUP proces</a:t>
            </a:r>
            <a:endParaRPr lang="nl-NL" sz="1800" b="0" i="0" u="none" strike="noStrike" dirty="0">
              <a:solidFill>
                <a:srgbClr val="000000"/>
              </a:solidFill>
              <a:effectLst/>
              <a:latin typeface="Calibri" panose="020F0502020204030204" pitchFamily="34" charset="0"/>
            </a:endParaRPr>
          </a:p>
          <a:p>
            <a:pPr fontAlgn="base">
              <a:spcBef>
                <a:spcPts val="0"/>
              </a:spcBef>
              <a:buSzPct val="80000"/>
              <a:buFont typeface="+mj-lt"/>
              <a:buAutoNum type="arabicPeriod"/>
            </a:pPr>
            <a:endParaRPr lang="nl-NL" sz="1800" b="0" i="0" u="none" strike="noStrike" dirty="0">
              <a:solidFill>
                <a:srgbClr val="000000"/>
              </a:solidFill>
              <a:effectLst/>
              <a:latin typeface="Calibri" panose="020F0502020204030204" pitchFamily="34" charset="0"/>
            </a:endParaRPr>
          </a:p>
          <a:p>
            <a:pPr fontAlgn="base">
              <a:spcBef>
                <a:spcPts val="0"/>
              </a:spcBef>
              <a:buSzPct val="80000"/>
              <a:buFont typeface="+mj-lt"/>
              <a:buAutoNum type="arabicPeriod"/>
            </a:pPr>
            <a:r>
              <a:rPr lang="nl-NL" sz="1800" b="0" i="0" u="none" strike="noStrike" dirty="0">
                <a:solidFill>
                  <a:schemeClr val="bg1">
                    <a:lumMod val="65000"/>
                  </a:schemeClr>
                </a:solidFill>
                <a:effectLst/>
                <a:latin typeface="Calibri" panose="020F0502020204030204" pitchFamily="34" charset="0"/>
              </a:rPr>
              <a:t>Langs tunnelbeheerders om drie concrete pilotprojecten (die in het voortraject zitten voor renovatie en/of langjarig beheer) om vast te stellen waarin bestaande maatregelen toegepast worden in samenhangende ‘bosjes’ (Q1 2025)</a:t>
            </a:r>
          </a:p>
          <a:p>
            <a:pPr fontAlgn="base">
              <a:spcBef>
                <a:spcPts val="0"/>
              </a:spcBef>
              <a:buSzPct val="80000"/>
              <a:buFont typeface="+mj-lt"/>
              <a:buAutoNum type="arabicPeriod"/>
            </a:pPr>
            <a:endParaRPr lang="nl-NL" sz="1800" b="0" i="0" u="none" strike="noStrike" dirty="0">
              <a:solidFill>
                <a:schemeClr val="bg1">
                  <a:lumMod val="65000"/>
                </a:schemeClr>
              </a:solidFill>
              <a:effectLst/>
              <a:latin typeface="Calibri" panose="020F0502020204030204" pitchFamily="34" charset="0"/>
            </a:endParaRPr>
          </a:p>
          <a:p>
            <a:pPr fontAlgn="base">
              <a:spcBef>
                <a:spcPts val="0"/>
              </a:spcBef>
              <a:buSzPct val="80000"/>
              <a:buFont typeface="+mj-lt"/>
              <a:buAutoNum type="arabicPeriod"/>
            </a:pPr>
            <a:r>
              <a:rPr lang="nl-NL" sz="1800" b="0" i="0" u="none" strike="noStrike" dirty="0">
                <a:solidFill>
                  <a:schemeClr val="bg1">
                    <a:lumMod val="65000"/>
                  </a:schemeClr>
                </a:solidFill>
                <a:effectLst/>
                <a:latin typeface="Calibri" panose="020F0502020204030204" pitchFamily="34" charset="0"/>
              </a:rPr>
              <a:t>Businesscase met maatregelen uitwerken voor de specifieke tunnels (Q2 begin 2025)</a:t>
            </a:r>
          </a:p>
          <a:p>
            <a:pPr fontAlgn="base">
              <a:spcBef>
                <a:spcPts val="0"/>
              </a:spcBef>
              <a:buSzPct val="80000"/>
              <a:buFont typeface="+mj-lt"/>
              <a:buAutoNum type="arabicPeriod"/>
            </a:pPr>
            <a:endParaRPr lang="nl-NL" sz="1800" b="0" i="0" u="none" strike="noStrike" dirty="0">
              <a:solidFill>
                <a:schemeClr val="bg1">
                  <a:lumMod val="65000"/>
                </a:schemeClr>
              </a:solidFill>
              <a:effectLst/>
              <a:latin typeface="Calibri" panose="020F0502020204030204" pitchFamily="34" charset="0"/>
            </a:endParaRPr>
          </a:p>
          <a:p>
            <a:pPr fontAlgn="base">
              <a:spcBef>
                <a:spcPts val="0"/>
              </a:spcBef>
              <a:buSzPct val="80000"/>
              <a:buFont typeface="+mj-lt"/>
              <a:buAutoNum type="arabicPeriod"/>
            </a:pPr>
            <a:r>
              <a:rPr lang="nl-NL" sz="1800" b="0" i="0" u="none" strike="noStrike" dirty="0">
                <a:solidFill>
                  <a:schemeClr val="bg1">
                    <a:lumMod val="65000"/>
                  </a:schemeClr>
                </a:solidFill>
                <a:effectLst/>
                <a:latin typeface="Calibri" panose="020F0502020204030204" pitchFamily="34" charset="0"/>
              </a:rPr>
              <a:t>Implementatie in projecten volgen (2025 en verder)</a:t>
            </a:r>
            <a:endParaRPr lang="nl-NL" dirty="0">
              <a:solidFill>
                <a:schemeClr val="bg1">
                  <a:lumMod val="65000"/>
                </a:schemeClr>
              </a:solidFill>
            </a:endParaRPr>
          </a:p>
        </p:txBody>
      </p:sp>
      <p:pic>
        <p:nvPicPr>
          <p:cNvPr id="1026" name="Picture 2">
            <a:extLst>
              <a:ext uri="{FF2B5EF4-FFF2-40B4-BE49-F238E27FC236}">
                <a16:creationId xmlns:a16="http://schemas.microsoft.com/office/drawing/2014/main" id="{E14D02C8-A9EE-9DF2-2520-44C08BC909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17075" y="2063173"/>
            <a:ext cx="5074925" cy="2259445"/>
          </a:xfrm>
          <a:prstGeom prst="rect">
            <a:avLst/>
          </a:prstGeom>
          <a:noFill/>
          <a:extLst>
            <a:ext uri="{909E8E84-426E-40DD-AFC4-6F175D3DCCD1}">
              <a14:hiddenFill xmlns:a14="http://schemas.microsoft.com/office/drawing/2010/main">
                <a:solidFill>
                  <a:srgbClr val="FFFFFF"/>
                </a:solidFill>
              </a14:hiddenFill>
            </a:ext>
          </a:extLst>
        </p:spPr>
      </p:pic>
      <p:sp>
        <p:nvSpPr>
          <p:cNvPr id="4" name="Tijdelijke aanduiding voor tekst 2">
            <a:extLst>
              <a:ext uri="{FF2B5EF4-FFF2-40B4-BE49-F238E27FC236}">
                <a16:creationId xmlns:a16="http://schemas.microsoft.com/office/drawing/2014/main" id="{1A93782E-750D-3B60-40F2-2FE4C629B88B}"/>
              </a:ext>
            </a:extLst>
          </p:cNvPr>
          <p:cNvSpPr txBox="1">
            <a:spLocks/>
          </p:cNvSpPr>
          <p:nvPr/>
        </p:nvSpPr>
        <p:spPr>
          <a:xfrm>
            <a:off x="1556319" y="4877666"/>
            <a:ext cx="5869276" cy="1298523"/>
          </a:xfrm>
          <a:prstGeom prst="rect">
            <a:avLst/>
          </a:prstGeom>
        </p:spPr>
        <p:txBody>
          <a:bodyPr vert="horz" lIns="91440" tIns="45720" rIns="91440" bIns="45720" rtlCol="0">
            <a:normAutofit/>
          </a:bodyPr>
          <a:lstStyle>
            <a:lvl1pPr marL="241299" indent="-241299" algn="l" defTabSz="1219194" rtl="0" eaLnBrk="1" latinLnBrk="0" hangingPunct="1">
              <a:spcBef>
                <a:spcPts val="1600"/>
              </a:spcBef>
              <a:buFont typeface="Arial" panose="020B0604020202020204" pitchFamily="34" charset="0"/>
              <a:buChar char="•"/>
              <a:defRPr sz="2134" b="0" kern="1200">
                <a:solidFill>
                  <a:schemeClr val="tx1"/>
                </a:solidFill>
                <a:latin typeface="+mj-lt"/>
                <a:ea typeface="+mn-ea"/>
                <a:cs typeface="+mn-cs"/>
              </a:defRPr>
            </a:lvl1pPr>
            <a:lvl2pPr marL="721780" indent="-226482" algn="l" defTabSz="1219194" rtl="0" eaLnBrk="1" latinLnBrk="0" hangingPunct="1">
              <a:spcBef>
                <a:spcPts val="400"/>
              </a:spcBef>
              <a:buSzPct val="100000"/>
              <a:buFont typeface="Calibri" panose="020F0502020204030204" pitchFamily="34" charset="0"/>
              <a:buChar char="◦"/>
              <a:tabLst/>
              <a:defRPr sz="1866" kern="1200">
                <a:solidFill>
                  <a:schemeClr val="tx1"/>
                </a:solidFill>
                <a:latin typeface="+mj-lt"/>
                <a:ea typeface="+mn-ea"/>
                <a:cs typeface="+mn-cs"/>
              </a:defRPr>
            </a:lvl2pPr>
            <a:lvl3pPr marL="1191678" indent="-213783" algn="l" defTabSz="1219194" rtl="0" eaLnBrk="1" latinLnBrk="0" hangingPunct="1">
              <a:spcBef>
                <a:spcPts val="400"/>
              </a:spcBef>
              <a:buFont typeface="Calibri" panose="020F0502020204030204" pitchFamily="34" charset="0"/>
              <a:buChar char="»"/>
              <a:defRPr sz="1600" kern="1200">
                <a:solidFill>
                  <a:schemeClr val="tx1"/>
                </a:solidFill>
                <a:latin typeface="+mj-lt"/>
                <a:ea typeface="+mn-ea"/>
                <a:cs typeface="+mn-cs"/>
              </a:defRPr>
            </a:lvl3pPr>
            <a:lvl4pPr marL="1672158" indent="-201083" algn="l" defTabSz="1219194" rtl="0" eaLnBrk="1" latinLnBrk="0" hangingPunct="1">
              <a:spcBef>
                <a:spcPts val="400"/>
              </a:spcBef>
              <a:buFont typeface="Calibri" panose="020F0502020204030204" pitchFamily="34" charset="0"/>
              <a:buChar char="…"/>
              <a:tabLst/>
              <a:defRPr sz="1466" kern="1200">
                <a:solidFill>
                  <a:schemeClr val="tx1"/>
                </a:solidFill>
                <a:latin typeface="+mj-lt"/>
                <a:ea typeface="+mn-ea"/>
                <a:cs typeface="+mn-cs"/>
              </a:defRPr>
            </a:lvl4pPr>
            <a:lvl5pPr marL="2152639" indent="-194732" algn="l" defTabSz="1219194" rtl="0" eaLnBrk="1" latinLnBrk="0" hangingPunct="1">
              <a:spcBef>
                <a:spcPts val="400"/>
              </a:spcBef>
              <a:buFont typeface="Wingdings" panose="05000000000000000000" pitchFamily="2" charset="2"/>
              <a:buChar char="§"/>
              <a:tabLst/>
              <a:defRPr sz="1466" kern="1200">
                <a:solidFill>
                  <a:schemeClr val="tx1"/>
                </a:solidFill>
                <a:latin typeface="+mj-lt"/>
                <a:ea typeface="+mn-ea"/>
                <a:cs typeface="+mn-cs"/>
              </a:defRPr>
            </a:lvl5pPr>
            <a:lvl6pPr marL="3352783"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2380"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1977"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1574"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114300" indent="0">
              <a:buFont typeface="Arial" panose="020B0604020202020204" pitchFamily="34" charset="0"/>
              <a:buNone/>
            </a:pPr>
            <a:r>
              <a:rPr lang="nl-NL" b="1" dirty="0"/>
              <a:t>Resultaat</a:t>
            </a:r>
            <a:endParaRPr lang="nl-NL" sz="1800" dirty="0">
              <a:solidFill>
                <a:schemeClr val="bg1">
                  <a:lumMod val="65000"/>
                </a:schemeClr>
              </a:solidFill>
              <a:latin typeface="Calibri" panose="020F0502020204030204" pitchFamily="34" charset="0"/>
            </a:endParaRPr>
          </a:p>
          <a:p>
            <a:pPr marL="0" indent="0" fontAlgn="base">
              <a:spcBef>
                <a:spcPts val="0"/>
              </a:spcBef>
              <a:buSzPct val="80000"/>
              <a:buNone/>
            </a:pPr>
            <a:r>
              <a:rPr lang="nl-NL" sz="1800" dirty="0">
                <a:latin typeface="Calibri" panose="020F0502020204030204" pitchFamily="34" charset="0"/>
              </a:rPr>
              <a:t>Maatregelen gekoppeld aan IUP-proces en vervolgacties bepaald conform de voorgeschreven methodiek</a:t>
            </a:r>
            <a:endParaRPr lang="nl-NL" dirty="0"/>
          </a:p>
        </p:txBody>
      </p:sp>
    </p:spTree>
    <p:extLst>
      <p:ext uri="{BB962C8B-B14F-4D97-AF65-F5344CB8AC3E}">
        <p14:creationId xmlns:p14="http://schemas.microsoft.com/office/powerpoint/2010/main" val="4118256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8" end="8"/>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F757A-487F-4316-6DCF-4700F0702C1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E7FAFB5-5FBD-B6C4-CEDC-70E6C6EC38D6}"/>
              </a:ext>
            </a:extLst>
          </p:cNvPr>
          <p:cNvSpPr>
            <a:spLocks noGrp="1"/>
          </p:cNvSpPr>
          <p:nvPr>
            <p:ph type="title"/>
          </p:nvPr>
        </p:nvSpPr>
        <p:spPr/>
        <p:txBody>
          <a:bodyPr/>
          <a:lstStyle/>
          <a:p>
            <a:r>
              <a:rPr lang="nl-NL" dirty="0"/>
              <a:t>Deelproject 2: MKI</a:t>
            </a:r>
          </a:p>
        </p:txBody>
      </p:sp>
      <p:sp>
        <p:nvSpPr>
          <p:cNvPr id="4" name="Tijdelijke aanduiding voor datum 3">
            <a:extLst>
              <a:ext uri="{FF2B5EF4-FFF2-40B4-BE49-F238E27FC236}">
                <a16:creationId xmlns:a16="http://schemas.microsoft.com/office/drawing/2014/main" id="{4DE07491-3148-96E9-F278-491C4794B98D}"/>
              </a:ext>
            </a:extLst>
          </p:cNvPr>
          <p:cNvSpPr>
            <a:spLocks noGrp="1"/>
          </p:cNvSpPr>
          <p:nvPr>
            <p:ph type="dt" sz="half" idx="2"/>
          </p:nvPr>
        </p:nvSpPr>
        <p:spPr/>
        <p:txBody>
          <a:bodyPr/>
          <a:lstStyle/>
          <a:p>
            <a:fld id="{A85951C1-8DA8-4653-92B2-A71E5781D98D}" type="datetime2">
              <a:rPr lang="nl-NL" smtClean="0"/>
              <a:t>donderdag 6 februari 2025</a:t>
            </a:fld>
            <a:endParaRPr lang="nl-NL" dirty="0"/>
          </a:p>
        </p:txBody>
      </p:sp>
      <p:pic>
        <p:nvPicPr>
          <p:cNvPr id="5" name="Afbeelding 4">
            <a:extLst>
              <a:ext uri="{FF2B5EF4-FFF2-40B4-BE49-F238E27FC236}">
                <a16:creationId xmlns:a16="http://schemas.microsoft.com/office/drawing/2014/main" id="{497F3875-0B59-3D1B-45F9-FA0B74C2DD1E}"/>
              </a:ext>
            </a:extLst>
          </p:cNvPr>
          <p:cNvPicPr>
            <a:picLocks noChangeAspect="1"/>
          </p:cNvPicPr>
          <p:nvPr/>
        </p:nvPicPr>
        <p:blipFill>
          <a:blip r:embed="rId2"/>
          <a:stretch>
            <a:fillRect/>
          </a:stretch>
        </p:blipFill>
        <p:spPr>
          <a:xfrm>
            <a:off x="7946519" y="1508786"/>
            <a:ext cx="3635881" cy="5142261"/>
          </a:xfrm>
          <a:prstGeom prst="rect">
            <a:avLst/>
          </a:prstGeom>
        </p:spPr>
      </p:pic>
      <p:sp>
        <p:nvSpPr>
          <p:cNvPr id="6" name="Tijdelijke aanduiding voor tekst 2">
            <a:extLst>
              <a:ext uri="{FF2B5EF4-FFF2-40B4-BE49-F238E27FC236}">
                <a16:creationId xmlns:a16="http://schemas.microsoft.com/office/drawing/2014/main" id="{71B55621-E265-6441-5B8A-678DDBCF5E7E}"/>
              </a:ext>
            </a:extLst>
          </p:cNvPr>
          <p:cNvSpPr txBox="1">
            <a:spLocks/>
          </p:cNvSpPr>
          <p:nvPr/>
        </p:nvSpPr>
        <p:spPr>
          <a:xfrm>
            <a:off x="1400366" y="1412777"/>
            <a:ext cx="10094912" cy="3936437"/>
          </a:xfrm>
          <a:prstGeom prst="rect">
            <a:avLst/>
          </a:prstGeom>
        </p:spPr>
        <p:txBody>
          <a:bodyPr vert="horz" lIns="91440" tIns="45720" rIns="91440" bIns="45720" rtlCol="0">
            <a:normAutofit/>
          </a:bodyPr>
          <a:lstStyle>
            <a:lvl1pPr marL="241299" indent="-241299" algn="l" defTabSz="1219194" rtl="0" eaLnBrk="1" latinLnBrk="0" hangingPunct="1">
              <a:spcBef>
                <a:spcPts val="1600"/>
              </a:spcBef>
              <a:buFont typeface="Arial" panose="020B0604020202020204" pitchFamily="34" charset="0"/>
              <a:buChar char="•"/>
              <a:defRPr sz="2134" b="0" kern="1200">
                <a:solidFill>
                  <a:schemeClr val="tx1"/>
                </a:solidFill>
                <a:latin typeface="+mj-lt"/>
                <a:ea typeface="+mn-ea"/>
                <a:cs typeface="+mn-cs"/>
              </a:defRPr>
            </a:lvl1pPr>
            <a:lvl2pPr marL="721780" indent="-226482" algn="l" defTabSz="1219194" rtl="0" eaLnBrk="1" latinLnBrk="0" hangingPunct="1">
              <a:spcBef>
                <a:spcPts val="400"/>
              </a:spcBef>
              <a:buSzPct val="100000"/>
              <a:buFont typeface="Calibri" panose="020F0502020204030204" pitchFamily="34" charset="0"/>
              <a:buChar char="◦"/>
              <a:tabLst/>
              <a:defRPr sz="1866" kern="1200">
                <a:solidFill>
                  <a:schemeClr val="tx1"/>
                </a:solidFill>
                <a:latin typeface="+mj-lt"/>
                <a:ea typeface="+mn-ea"/>
                <a:cs typeface="+mn-cs"/>
              </a:defRPr>
            </a:lvl2pPr>
            <a:lvl3pPr marL="1191678" indent="-213783" algn="l" defTabSz="1219194" rtl="0" eaLnBrk="1" latinLnBrk="0" hangingPunct="1">
              <a:spcBef>
                <a:spcPts val="400"/>
              </a:spcBef>
              <a:buFont typeface="Calibri" panose="020F0502020204030204" pitchFamily="34" charset="0"/>
              <a:buChar char="»"/>
              <a:defRPr sz="1600" kern="1200">
                <a:solidFill>
                  <a:schemeClr val="tx1"/>
                </a:solidFill>
                <a:latin typeface="+mj-lt"/>
                <a:ea typeface="+mn-ea"/>
                <a:cs typeface="+mn-cs"/>
              </a:defRPr>
            </a:lvl3pPr>
            <a:lvl4pPr marL="1672158" indent="-201083" algn="l" defTabSz="1219194" rtl="0" eaLnBrk="1" latinLnBrk="0" hangingPunct="1">
              <a:spcBef>
                <a:spcPts val="400"/>
              </a:spcBef>
              <a:buFont typeface="Calibri" panose="020F0502020204030204" pitchFamily="34" charset="0"/>
              <a:buChar char="…"/>
              <a:tabLst/>
              <a:defRPr sz="1466" kern="1200">
                <a:solidFill>
                  <a:schemeClr val="tx1"/>
                </a:solidFill>
                <a:latin typeface="+mj-lt"/>
                <a:ea typeface="+mn-ea"/>
                <a:cs typeface="+mn-cs"/>
              </a:defRPr>
            </a:lvl4pPr>
            <a:lvl5pPr marL="2152639" indent="-194732" algn="l" defTabSz="1219194" rtl="0" eaLnBrk="1" latinLnBrk="0" hangingPunct="1">
              <a:spcBef>
                <a:spcPts val="400"/>
              </a:spcBef>
              <a:buFont typeface="Wingdings" panose="05000000000000000000" pitchFamily="2" charset="2"/>
              <a:buChar char="§"/>
              <a:tabLst/>
              <a:defRPr sz="1466" kern="1200">
                <a:solidFill>
                  <a:schemeClr val="tx1"/>
                </a:solidFill>
                <a:latin typeface="+mj-lt"/>
                <a:ea typeface="+mn-ea"/>
                <a:cs typeface="+mn-cs"/>
              </a:defRPr>
            </a:lvl5pPr>
            <a:lvl6pPr marL="3352783"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2380"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1977"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1574"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buFont typeface="Arial" panose="020B0604020202020204" pitchFamily="34" charset="0"/>
              <a:buNone/>
            </a:pPr>
            <a:r>
              <a:rPr lang="nl-NL" b="1" dirty="0"/>
              <a:t>Aanpak:</a:t>
            </a:r>
          </a:p>
          <a:p>
            <a:pPr lvl="1"/>
            <a:r>
              <a:rPr lang="nl-NL" dirty="0"/>
              <a:t>Top 5 TTI met hoogste MKI vaststellen</a:t>
            </a:r>
          </a:p>
          <a:p>
            <a:pPr lvl="1"/>
            <a:r>
              <a:rPr lang="nl-NL" dirty="0"/>
              <a:t>Koppelen aan uitgewerkte maatregelen</a:t>
            </a:r>
          </a:p>
          <a:p>
            <a:pPr lvl="1"/>
            <a:r>
              <a:rPr lang="nl-NL" dirty="0"/>
              <a:t>Rol COB bepalen in vervolgproces</a:t>
            </a:r>
          </a:p>
          <a:p>
            <a:pPr marL="14817" indent="0">
              <a:buNone/>
            </a:pPr>
            <a:r>
              <a:rPr lang="nl-NL" sz="1800" dirty="0"/>
              <a:t>Grootste </a:t>
            </a:r>
            <a:r>
              <a:rPr lang="nl-NL" sz="1800" dirty="0" err="1"/>
              <a:t>milieuimpact</a:t>
            </a:r>
            <a:r>
              <a:rPr lang="nl-NL" sz="1800" dirty="0"/>
              <a:t> makers vastgesteld</a:t>
            </a:r>
          </a:p>
        </p:txBody>
      </p:sp>
      <p:graphicFrame>
        <p:nvGraphicFramePr>
          <p:cNvPr id="7" name="Tabel 6">
            <a:extLst>
              <a:ext uri="{FF2B5EF4-FFF2-40B4-BE49-F238E27FC236}">
                <a16:creationId xmlns:a16="http://schemas.microsoft.com/office/drawing/2014/main" id="{1646495F-2E77-822D-B08E-8C0AA72F19BE}"/>
              </a:ext>
            </a:extLst>
          </p:cNvPr>
          <p:cNvGraphicFramePr>
            <a:graphicFrameLocks noGrp="1"/>
          </p:cNvGraphicFramePr>
          <p:nvPr/>
        </p:nvGraphicFramePr>
        <p:xfrm>
          <a:off x="1828361" y="6197472"/>
          <a:ext cx="3805456" cy="274320"/>
        </p:xfrm>
        <a:graphic>
          <a:graphicData uri="http://schemas.openxmlformats.org/drawingml/2006/table">
            <a:tbl>
              <a:tblPr/>
              <a:tblGrid>
                <a:gridCol w="3805456">
                  <a:extLst>
                    <a:ext uri="{9D8B030D-6E8A-4147-A177-3AD203B41FA5}">
                      <a16:colId xmlns:a16="http://schemas.microsoft.com/office/drawing/2014/main" val="293267246"/>
                    </a:ext>
                  </a:extLst>
                </a:gridCol>
              </a:tblGrid>
              <a:tr h="99248">
                <a:tc>
                  <a:txBody>
                    <a:bodyPr/>
                    <a:lstStyle/>
                    <a:p>
                      <a:pPr algn="ctr" rtl="0" fontAlgn="ctr"/>
                      <a:r>
                        <a:rPr lang="nl-NL" sz="900" dirty="0">
                          <a:effectLst/>
                        </a:rPr>
                        <a:t>Het uitgangspunt van deze berekening is het gemiddelde aantal objecten van 10 verschillende snelwegtunnels in Nederland (vallend onder Rijkswaterstaat). </a:t>
                      </a:r>
                    </a:p>
                  </a:txBody>
                  <a:tcPr marL="28575" marR="28575" marT="0" marB="0" anchor="ctr">
                    <a:lnL>
                      <a:noFill/>
                    </a:lnL>
                    <a:lnR>
                      <a:noFill/>
                    </a:lnR>
                    <a:lnT>
                      <a:noFill/>
                    </a:lnT>
                    <a:lnB>
                      <a:noFill/>
                    </a:lnB>
                    <a:solidFill>
                      <a:srgbClr val="EBF1DE"/>
                    </a:solidFill>
                  </a:tcPr>
                </a:tc>
                <a:extLst>
                  <a:ext uri="{0D108BD9-81ED-4DB2-BD59-A6C34878D82A}">
                    <a16:rowId xmlns:a16="http://schemas.microsoft.com/office/drawing/2014/main" val="2161242423"/>
                  </a:ext>
                </a:extLst>
              </a:tr>
            </a:tbl>
          </a:graphicData>
        </a:graphic>
      </p:graphicFrame>
      <p:pic>
        <p:nvPicPr>
          <p:cNvPr id="9" name="Picture 4">
            <a:extLst>
              <a:ext uri="{FF2B5EF4-FFF2-40B4-BE49-F238E27FC236}">
                <a16:creationId xmlns:a16="http://schemas.microsoft.com/office/drawing/2014/main" id="{1E92B89E-782F-000E-AA14-DF4E0D687CF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6837" y="3336641"/>
            <a:ext cx="4168504" cy="28766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6163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A46BE-3D66-9DFA-C8A4-7737C422664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BA65AC0-2F85-3547-7EFF-1E32DEEB08E8}"/>
              </a:ext>
            </a:extLst>
          </p:cNvPr>
          <p:cNvSpPr>
            <a:spLocks noGrp="1"/>
          </p:cNvSpPr>
          <p:nvPr>
            <p:ph type="title"/>
          </p:nvPr>
        </p:nvSpPr>
        <p:spPr/>
        <p:txBody>
          <a:bodyPr/>
          <a:lstStyle/>
          <a:p>
            <a:r>
              <a:rPr lang="nl-NL" dirty="0"/>
              <a:t>Deelproject 3: Materialenpaspoort</a:t>
            </a:r>
          </a:p>
        </p:txBody>
      </p:sp>
      <p:sp>
        <p:nvSpPr>
          <p:cNvPr id="4" name="Tijdelijke aanduiding voor datum 3">
            <a:extLst>
              <a:ext uri="{FF2B5EF4-FFF2-40B4-BE49-F238E27FC236}">
                <a16:creationId xmlns:a16="http://schemas.microsoft.com/office/drawing/2014/main" id="{598FFD4F-A755-99EC-7D06-16D8842AC8F5}"/>
              </a:ext>
            </a:extLst>
          </p:cNvPr>
          <p:cNvSpPr>
            <a:spLocks noGrp="1"/>
          </p:cNvSpPr>
          <p:nvPr>
            <p:ph type="dt" sz="half" idx="2"/>
          </p:nvPr>
        </p:nvSpPr>
        <p:spPr/>
        <p:txBody>
          <a:bodyPr/>
          <a:lstStyle/>
          <a:p>
            <a:fld id="{A85951C1-8DA8-4653-92B2-A71E5781D98D}" type="datetime2">
              <a:rPr lang="nl-NL" smtClean="0"/>
              <a:t>donderdag 6 februari 2025</a:t>
            </a:fld>
            <a:endParaRPr lang="nl-NL" dirty="0"/>
          </a:p>
        </p:txBody>
      </p:sp>
      <p:pic>
        <p:nvPicPr>
          <p:cNvPr id="3" name="Afbeelding 2">
            <a:extLst>
              <a:ext uri="{FF2B5EF4-FFF2-40B4-BE49-F238E27FC236}">
                <a16:creationId xmlns:a16="http://schemas.microsoft.com/office/drawing/2014/main" id="{3B0CCB66-19F7-41B3-0D02-6BBEC3FE0086}"/>
              </a:ext>
            </a:extLst>
          </p:cNvPr>
          <p:cNvPicPr>
            <a:picLocks noChangeAspect="1"/>
          </p:cNvPicPr>
          <p:nvPr/>
        </p:nvPicPr>
        <p:blipFill>
          <a:blip r:embed="rId2"/>
          <a:stretch>
            <a:fillRect/>
          </a:stretch>
        </p:blipFill>
        <p:spPr>
          <a:xfrm>
            <a:off x="8113481" y="1344150"/>
            <a:ext cx="3839170" cy="5445223"/>
          </a:xfrm>
          <a:prstGeom prst="rect">
            <a:avLst/>
          </a:prstGeom>
        </p:spPr>
      </p:pic>
      <p:sp>
        <p:nvSpPr>
          <p:cNvPr id="8" name="Tijdelijke aanduiding voor tekst 2">
            <a:extLst>
              <a:ext uri="{FF2B5EF4-FFF2-40B4-BE49-F238E27FC236}">
                <a16:creationId xmlns:a16="http://schemas.microsoft.com/office/drawing/2014/main" id="{475E4735-93AB-35A3-5673-CDB92F26BF51}"/>
              </a:ext>
            </a:extLst>
          </p:cNvPr>
          <p:cNvSpPr txBox="1">
            <a:spLocks/>
          </p:cNvSpPr>
          <p:nvPr/>
        </p:nvSpPr>
        <p:spPr>
          <a:xfrm>
            <a:off x="1487488" y="1412777"/>
            <a:ext cx="6251661" cy="3936437"/>
          </a:xfrm>
          <a:prstGeom prst="rect">
            <a:avLst/>
          </a:prstGeom>
        </p:spPr>
        <p:txBody>
          <a:bodyPr vert="horz" lIns="91440" tIns="45720" rIns="91440" bIns="45720" rtlCol="0">
            <a:normAutofit fontScale="85000" lnSpcReduction="20000"/>
          </a:bodyPr>
          <a:lstStyle>
            <a:lvl1pPr marL="241299" indent="-241299" algn="l" defTabSz="1219194" rtl="0" eaLnBrk="1" latinLnBrk="0" hangingPunct="1">
              <a:spcBef>
                <a:spcPts val="1600"/>
              </a:spcBef>
              <a:buFont typeface="Arial" panose="020B0604020202020204" pitchFamily="34" charset="0"/>
              <a:buChar char="•"/>
              <a:defRPr sz="2134" b="0" kern="1200">
                <a:solidFill>
                  <a:schemeClr val="tx1"/>
                </a:solidFill>
                <a:latin typeface="+mj-lt"/>
                <a:ea typeface="+mn-ea"/>
                <a:cs typeface="+mn-cs"/>
              </a:defRPr>
            </a:lvl1pPr>
            <a:lvl2pPr marL="721780" indent="-226482" algn="l" defTabSz="1219194" rtl="0" eaLnBrk="1" latinLnBrk="0" hangingPunct="1">
              <a:spcBef>
                <a:spcPts val="400"/>
              </a:spcBef>
              <a:buSzPct val="100000"/>
              <a:buFont typeface="Calibri" panose="020F0502020204030204" pitchFamily="34" charset="0"/>
              <a:buChar char="◦"/>
              <a:tabLst/>
              <a:defRPr sz="1866" kern="1200">
                <a:solidFill>
                  <a:schemeClr val="tx1"/>
                </a:solidFill>
                <a:latin typeface="+mj-lt"/>
                <a:ea typeface="+mn-ea"/>
                <a:cs typeface="+mn-cs"/>
              </a:defRPr>
            </a:lvl2pPr>
            <a:lvl3pPr marL="1191678" indent="-213783" algn="l" defTabSz="1219194" rtl="0" eaLnBrk="1" latinLnBrk="0" hangingPunct="1">
              <a:spcBef>
                <a:spcPts val="400"/>
              </a:spcBef>
              <a:buFont typeface="Calibri" panose="020F0502020204030204" pitchFamily="34" charset="0"/>
              <a:buChar char="»"/>
              <a:defRPr sz="1600" kern="1200">
                <a:solidFill>
                  <a:schemeClr val="tx1"/>
                </a:solidFill>
                <a:latin typeface="+mj-lt"/>
                <a:ea typeface="+mn-ea"/>
                <a:cs typeface="+mn-cs"/>
              </a:defRPr>
            </a:lvl3pPr>
            <a:lvl4pPr marL="1672158" indent="-201083" algn="l" defTabSz="1219194" rtl="0" eaLnBrk="1" latinLnBrk="0" hangingPunct="1">
              <a:spcBef>
                <a:spcPts val="400"/>
              </a:spcBef>
              <a:buFont typeface="Calibri" panose="020F0502020204030204" pitchFamily="34" charset="0"/>
              <a:buChar char="…"/>
              <a:tabLst/>
              <a:defRPr sz="1466" kern="1200">
                <a:solidFill>
                  <a:schemeClr val="tx1"/>
                </a:solidFill>
                <a:latin typeface="+mj-lt"/>
                <a:ea typeface="+mn-ea"/>
                <a:cs typeface="+mn-cs"/>
              </a:defRPr>
            </a:lvl4pPr>
            <a:lvl5pPr marL="2152639" indent="-194732" algn="l" defTabSz="1219194" rtl="0" eaLnBrk="1" latinLnBrk="0" hangingPunct="1">
              <a:spcBef>
                <a:spcPts val="400"/>
              </a:spcBef>
              <a:buFont typeface="Wingdings" panose="05000000000000000000" pitchFamily="2" charset="2"/>
              <a:buChar char="§"/>
              <a:tabLst/>
              <a:defRPr sz="1466" kern="1200">
                <a:solidFill>
                  <a:schemeClr val="tx1"/>
                </a:solidFill>
                <a:latin typeface="+mj-lt"/>
                <a:ea typeface="+mn-ea"/>
                <a:cs typeface="+mn-cs"/>
              </a:defRPr>
            </a:lvl5pPr>
            <a:lvl6pPr marL="3352783"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2380"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1977"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1574"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0" indent="0">
              <a:buFont typeface="Arial" panose="020B0604020202020204" pitchFamily="34" charset="0"/>
              <a:buNone/>
            </a:pPr>
            <a:r>
              <a:rPr lang="nl-NL"/>
              <a:t>Doel van een materialenpaspoort</a:t>
            </a:r>
          </a:p>
          <a:p>
            <a:pPr marL="0" indent="0">
              <a:spcAft>
                <a:spcPts val="200"/>
              </a:spcAft>
              <a:buFont typeface="Arial" panose="020B0604020202020204" pitchFamily="34" charset="0"/>
              <a:buNone/>
            </a:pPr>
            <a:r>
              <a:rPr lang="nl-NL" sz="1800">
                <a:solidFill>
                  <a:srgbClr val="000000"/>
                </a:solidFill>
                <a:latin typeface="Calibri" panose="020F0502020204030204" pitchFamily="34" charset="0"/>
              </a:rPr>
              <a:t>Om de (potentie voor) herbruikbaarheid van TTI vast te leggen en hergebruik te faciliteren. Er is een format opgesteld.Deze handleiding beschrijft de werkwijze voor het opstellen van het materialenpaspoort met dit format.</a:t>
            </a:r>
            <a:endParaRPr lang="nl-NL" sz="1600"/>
          </a:p>
          <a:p>
            <a:pPr marL="0" indent="0">
              <a:buFont typeface="Arial" panose="020B0604020202020204" pitchFamily="34" charset="0"/>
              <a:buNone/>
            </a:pPr>
            <a:br>
              <a:rPr lang="nl-NL" sz="1600"/>
            </a:br>
            <a:r>
              <a:rPr lang="nl-NL"/>
              <a:t>Aanpak</a:t>
            </a:r>
          </a:p>
          <a:p>
            <a:pPr lvl="1"/>
            <a:r>
              <a:rPr lang="nl-NL"/>
              <a:t>Voorbeelden verzamelen, in gesprek met tunnelbeheerders en experts over eisen en ervaringen, uitwerken</a:t>
            </a:r>
          </a:p>
          <a:p>
            <a:pPr lvl="1"/>
            <a:r>
              <a:rPr lang="nl-NL"/>
              <a:t>Projectteam doet interviews, organiseert werksessie(s) en brengt dit tot resultaat</a:t>
            </a:r>
          </a:p>
          <a:p>
            <a:pPr lvl="1"/>
            <a:r>
              <a:rPr lang="nl-NL"/>
              <a:t>Vertrekpunt UTD</a:t>
            </a:r>
          </a:p>
          <a:p>
            <a:pPr marL="0" indent="0">
              <a:buFont typeface="Arial" panose="020B0604020202020204" pitchFamily="34" charset="0"/>
              <a:buNone/>
            </a:pPr>
            <a:r>
              <a:rPr lang="nl-NL"/>
              <a:t>Resultaat:</a:t>
            </a:r>
          </a:p>
          <a:p>
            <a:pPr lvl="1"/>
            <a:r>
              <a:rPr lang="nl-NL"/>
              <a:t>Format materialenpaspoort</a:t>
            </a:r>
          </a:p>
          <a:p>
            <a:pPr lvl="1"/>
            <a:r>
              <a:rPr lang="nl-NL"/>
              <a:t>Gebruiksaanwijzing voor opstellen en toepassen</a:t>
            </a:r>
            <a:endParaRPr lang="nl-NL" dirty="0"/>
          </a:p>
        </p:txBody>
      </p:sp>
    </p:spTree>
    <p:extLst>
      <p:ext uri="{BB962C8B-B14F-4D97-AF65-F5344CB8AC3E}">
        <p14:creationId xmlns:p14="http://schemas.microsoft.com/office/powerpoint/2010/main" val="354732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8">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id="{72E9CDB6-598B-A332-F292-9BC3CCEB4F7A}"/>
              </a:ext>
            </a:extLst>
          </p:cNvPr>
          <p:cNvPicPr>
            <a:picLocks noChangeAspect="1"/>
          </p:cNvPicPr>
          <p:nvPr/>
        </p:nvPicPr>
        <p:blipFill>
          <a:blip r:embed="rId2"/>
          <a:stretch>
            <a:fillRect/>
          </a:stretch>
        </p:blipFill>
        <p:spPr>
          <a:xfrm>
            <a:off x="7078042" y="1469165"/>
            <a:ext cx="4296544" cy="4995416"/>
          </a:xfrm>
          <a:prstGeom prst="rect">
            <a:avLst/>
          </a:prstGeom>
        </p:spPr>
      </p:pic>
      <p:sp>
        <p:nvSpPr>
          <p:cNvPr id="4" name="Tijdelijke aanduiding voor datum 3">
            <a:extLst>
              <a:ext uri="{FF2B5EF4-FFF2-40B4-BE49-F238E27FC236}">
                <a16:creationId xmlns:a16="http://schemas.microsoft.com/office/drawing/2014/main" id="{110EFE35-B23B-73FF-2770-43A2D78D1573}"/>
              </a:ext>
            </a:extLst>
          </p:cNvPr>
          <p:cNvSpPr>
            <a:spLocks noGrp="1"/>
          </p:cNvSpPr>
          <p:nvPr>
            <p:ph type="dt" sz="half" idx="2"/>
          </p:nvPr>
        </p:nvSpPr>
        <p:spPr/>
        <p:txBody>
          <a:bodyPr/>
          <a:lstStyle/>
          <a:p>
            <a:fld id="{A85951C1-8DA8-4653-92B2-A71E5781D98D}" type="datetime2">
              <a:rPr lang="nl-NL" smtClean="0"/>
              <a:t>donderdag 6 februari 2025</a:t>
            </a:fld>
            <a:endParaRPr lang="nl-NL" dirty="0"/>
          </a:p>
        </p:txBody>
      </p:sp>
      <p:pic>
        <p:nvPicPr>
          <p:cNvPr id="5" name="Afbeelding 4">
            <a:extLst>
              <a:ext uri="{FF2B5EF4-FFF2-40B4-BE49-F238E27FC236}">
                <a16:creationId xmlns:a16="http://schemas.microsoft.com/office/drawing/2014/main" id="{D61AEE8F-6235-5343-142C-795F05BFF953}"/>
              </a:ext>
            </a:extLst>
          </p:cNvPr>
          <p:cNvPicPr>
            <a:picLocks noChangeAspect="1"/>
          </p:cNvPicPr>
          <p:nvPr/>
        </p:nvPicPr>
        <p:blipFill>
          <a:blip r:embed="rId3"/>
          <a:stretch>
            <a:fillRect/>
          </a:stretch>
        </p:blipFill>
        <p:spPr>
          <a:xfrm>
            <a:off x="1639888" y="1505925"/>
            <a:ext cx="3714540" cy="4995416"/>
          </a:xfrm>
          <a:prstGeom prst="rect">
            <a:avLst/>
          </a:prstGeom>
        </p:spPr>
      </p:pic>
      <p:sp>
        <p:nvSpPr>
          <p:cNvPr id="6" name="Titel 1">
            <a:extLst>
              <a:ext uri="{FF2B5EF4-FFF2-40B4-BE49-F238E27FC236}">
                <a16:creationId xmlns:a16="http://schemas.microsoft.com/office/drawing/2014/main" id="{43957D84-4703-1B61-E568-A2489044BE0D}"/>
              </a:ext>
            </a:extLst>
          </p:cNvPr>
          <p:cNvSpPr txBox="1">
            <a:spLocks/>
          </p:cNvSpPr>
          <p:nvPr/>
        </p:nvSpPr>
        <p:spPr>
          <a:xfrm>
            <a:off x="1639888" y="221026"/>
            <a:ext cx="10094912" cy="1248139"/>
          </a:xfrm>
          <a:prstGeom prst="rect">
            <a:avLst/>
          </a:prstGeom>
        </p:spPr>
        <p:txBody>
          <a:bodyPr vert="horz" lIns="91440" tIns="45720" rIns="91440" bIns="45720" rtlCol="0" anchor="ctr">
            <a:normAutofit/>
          </a:bodyPr>
          <a:lstStyle>
            <a:lvl1pPr algn="l" defTabSz="1219194" rtl="0" eaLnBrk="1" latinLnBrk="0" hangingPunct="1">
              <a:lnSpc>
                <a:spcPct val="80000"/>
              </a:lnSpc>
              <a:spcBef>
                <a:spcPct val="0"/>
              </a:spcBef>
              <a:buNone/>
              <a:defRPr sz="3734" b="1" kern="1200">
                <a:solidFill>
                  <a:schemeClr val="tx1"/>
                </a:solidFill>
                <a:latin typeface="+mj-lt"/>
                <a:ea typeface="+mj-ea"/>
                <a:cs typeface="+mj-cs"/>
              </a:defRPr>
            </a:lvl1pPr>
          </a:lstStyle>
          <a:p>
            <a:r>
              <a:rPr lang="nl-NL" dirty="0"/>
              <a:t>Deelproject 3: Materialenpaspoort</a:t>
            </a:r>
          </a:p>
        </p:txBody>
      </p:sp>
    </p:spTree>
    <p:extLst>
      <p:ext uri="{BB962C8B-B14F-4D97-AF65-F5344CB8AC3E}">
        <p14:creationId xmlns:p14="http://schemas.microsoft.com/office/powerpoint/2010/main" val="1380475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EA05AB-9E37-1FC4-A920-7DD117326A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C4DD131-D24D-75C0-EB52-62DE89DA0E7C}"/>
              </a:ext>
            </a:extLst>
          </p:cNvPr>
          <p:cNvSpPr>
            <a:spLocks noGrp="1"/>
          </p:cNvSpPr>
          <p:nvPr>
            <p:ph type="title"/>
          </p:nvPr>
        </p:nvSpPr>
        <p:spPr/>
        <p:txBody>
          <a:bodyPr/>
          <a:lstStyle/>
          <a:p>
            <a:r>
              <a:rPr lang="nl-NL" dirty="0"/>
              <a:t>Deelproject 4: Knelpuntenanalyse</a:t>
            </a:r>
          </a:p>
        </p:txBody>
      </p:sp>
      <p:pic>
        <p:nvPicPr>
          <p:cNvPr id="5" name="Afbeelding 4">
            <a:extLst>
              <a:ext uri="{FF2B5EF4-FFF2-40B4-BE49-F238E27FC236}">
                <a16:creationId xmlns:a16="http://schemas.microsoft.com/office/drawing/2014/main" id="{FB248A2F-7E2B-D959-396D-29A98370F2D8}"/>
              </a:ext>
            </a:extLst>
          </p:cNvPr>
          <p:cNvPicPr>
            <a:picLocks noChangeAspect="1"/>
          </p:cNvPicPr>
          <p:nvPr/>
        </p:nvPicPr>
        <p:blipFill>
          <a:blip r:embed="rId2"/>
          <a:stretch>
            <a:fillRect/>
          </a:stretch>
        </p:blipFill>
        <p:spPr>
          <a:xfrm>
            <a:off x="8161992" y="1084837"/>
            <a:ext cx="3791853" cy="5417840"/>
          </a:xfrm>
          <a:prstGeom prst="rect">
            <a:avLst/>
          </a:prstGeom>
        </p:spPr>
      </p:pic>
      <p:sp>
        <p:nvSpPr>
          <p:cNvPr id="6" name="Tijdelijke aanduiding voor tekst 2">
            <a:extLst>
              <a:ext uri="{FF2B5EF4-FFF2-40B4-BE49-F238E27FC236}">
                <a16:creationId xmlns:a16="http://schemas.microsoft.com/office/drawing/2014/main" id="{F212131C-8C3F-40A2-9775-35314EDBAD1B}"/>
              </a:ext>
            </a:extLst>
          </p:cNvPr>
          <p:cNvSpPr txBox="1">
            <a:spLocks/>
          </p:cNvSpPr>
          <p:nvPr/>
        </p:nvSpPr>
        <p:spPr>
          <a:xfrm>
            <a:off x="1189831" y="1225929"/>
            <a:ext cx="6722716" cy="3936437"/>
          </a:xfrm>
          <a:prstGeom prst="rect">
            <a:avLst/>
          </a:prstGeom>
        </p:spPr>
        <p:txBody>
          <a:bodyPr vert="horz" lIns="91440" tIns="45720" rIns="91440" bIns="45720" rtlCol="0">
            <a:normAutofit/>
          </a:bodyPr>
          <a:lstStyle>
            <a:lvl1pPr marL="241299" indent="-241299" algn="l" defTabSz="1219194" rtl="0" eaLnBrk="1" latinLnBrk="0" hangingPunct="1">
              <a:spcBef>
                <a:spcPts val="1600"/>
              </a:spcBef>
              <a:buFont typeface="Arial" panose="020B0604020202020204" pitchFamily="34" charset="0"/>
              <a:buChar char="•"/>
              <a:defRPr sz="2134" b="0" kern="1200">
                <a:solidFill>
                  <a:schemeClr val="tx1"/>
                </a:solidFill>
                <a:latin typeface="+mj-lt"/>
                <a:ea typeface="+mn-ea"/>
                <a:cs typeface="+mn-cs"/>
              </a:defRPr>
            </a:lvl1pPr>
            <a:lvl2pPr marL="721780" indent="-226482" algn="l" defTabSz="1219194" rtl="0" eaLnBrk="1" latinLnBrk="0" hangingPunct="1">
              <a:spcBef>
                <a:spcPts val="400"/>
              </a:spcBef>
              <a:buSzPct val="100000"/>
              <a:buFont typeface="Calibri" panose="020F0502020204030204" pitchFamily="34" charset="0"/>
              <a:buChar char="◦"/>
              <a:tabLst/>
              <a:defRPr sz="1866" kern="1200">
                <a:solidFill>
                  <a:schemeClr val="tx1"/>
                </a:solidFill>
                <a:latin typeface="+mj-lt"/>
                <a:ea typeface="+mn-ea"/>
                <a:cs typeface="+mn-cs"/>
              </a:defRPr>
            </a:lvl2pPr>
            <a:lvl3pPr marL="1191678" indent="-213783" algn="l" defTabSz="1219194" rtl="0" eaLnBrk="1" latinLnBrk="0" hangingPunct="1">
              <a:spcBef>
                <a:spcPts val="400"/>
              </a:spcBef>
              <a:buFont typeface="Calibri" panose="020F0502020204030204" pitchFamily="34" charset="0"/>
              <a:buChar char="»"/>
              <a:defRPr sz="1600" kern="1200">
                <a:solidFill>
                  <a:schemeClr val="tx1"/>
                </a:solidFill>
                <a:latin typeface="+mj-lt"/>
                <a:ea typeface="+mn-ea"/>
                <a:cs typeface="+mn-cs"/>
              </a:defRPr>
            </a:lvl3pPr>
            <a:lvl4pPr marL="1672158" indent="-201083" algn="l" defTabSz="1219194" rtl="0" eaLnBrk="1" latinLnBrk="0" hangingPunct="1">
              <a:spcBef>
                <a:spcPts val="400"/>
              </a:spcBef>
              <a:buFont typeface="Calibri" panose="020F0502020204030204" pitchFamily="34" charset="0"/>
              <a:buChar char="…"/>
              <a:tabLst/>
              <a:defRPr sz="1466" kern="1200">
                <a:solidFill>
                  <a:schemeClr val="tx1"/>
                </a:solidFill>
                <a:latin typeface="+mj-lt"/>
                <a:ea typeface="+mn-ea"/>
                <a:cs typeface="+mn-cs"/>
              </a:defRPr>
            </a:lvl4pPr>
            <a:lvl5pPr marL="2152639" indent="-194732" algn="l" defTabSz="1219194" rtl="0" eaLnBrk="1" latinLnBrk="0" hangingPunct="1">
              <a:spcBef>
                <a:spcPts val="400"/>
              </a:spcBef>
              <a:buFont typeface="Wingdings" panose="05000000000000000000" pitchFamily="2" charset="2"/>
              <a:buChar char="§"/>
              <a:tabLst/>
              <a:defRPr sz="1466" kern="1200">
                <a:solidFill>
                  <a:schemeClr val="tx1"/>
                </a:solidFill>
                <a:latin typeface="+mj-lt"/>
                <a:ea typeface="+mn-ea"/>
                <a:cs typeface="+mn-cs"/>
              </a:defRPr>
            </a:lvl5pPr>
            <a:lvl6pPr marL="3352783"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2380"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1977"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1574"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114300" indent="0">
              <a:buFont typeface="Arial" panose="020B0604020202020204" pitchFamily="34" charset="0"/>
              <a:buNone/>
            </a:pPr>
            <a:r>
              <a:rPr lang="nl-NL" sz="1800" dirty="0"/>
              <a:t>Knelpunten opgevangen bij opstellen maatregelen en we gaan nu bekijken hoe we die kunnen aanpakken.</a:t>
            </a:r>
          </a:p>
          <a:p>
            <a:pPr fontAlgn="base">
              <a:spcBef>
                <a:spcPts val="0"/>
              </a:spcBef>
              <a:buSzPct val="80000"/>
              <a:buFont typeface="Arial" panose="020B0604020202020204" pitchFamily="34" charset="0"/>
              <a:buAutoNum type="arabicPeriod"/>
            </a:pPr>
            <a:endParaRPr lang="nl-NL" sz="1800" dirty="0">
              <a:solidFill>
                <a:srgbClr val="000000"/>
              </a:solidFill>
              <a:latin typeface="Calibri" panose="020F0502020204030204" pitchFamily="34" charset="0"/>
            </a:endParaRPr>
          </a:p>
          <a:p>
            <a:pPr marL="114300" indent="0" fontAlgn="base">
              <a:spcBef>
                <a:spcPts val="0"/>
              </a:spcBef>
              <a:buSzPct val="80000"/>
              <a:buFont typeface="Arial" panose="020B0604020202020204" pitchFamily="34" charset="0"/>
              <a:buNone/>
            </a:pPr>
            <a:r>
              <a:rPr lang="nl-NL" sz="1800" b="1" dirty="0">
                <a:solidFill>
                  <a:srgbClr val="000000"/>
                </a:solidFill>
                <a:latin typeface="Calibri" panose="020F0502020204030204" pitchFamily="34" charset="0"/>
              </a:rPr>
              <a:t>Resultaat</a:t>
            </a:r>
            <a:r>
              <a:rPr lang="nl-NL" sz="1800" dirty="0">
                <a:solidFill>
                  <a:srgbClr val="000000"/>
                </a:solidFill>
                <a:latin typeface="Calibri" panose="020F0502020204030204" pitchFamily="34" charset="0"/>
              </a:rPr>
              <a:t>: inzicht in knelpunten, 12 generieke oplossingen om de knelpunten aan te pakken en </a:t>
            </a:r>
            <a:r>
              <a:rPr lang="nl-NL" sz="1800" dirty="0" err="1">
                <a:solidFill>
                  <a:srgbClr val="000000"/>
                </a:solidFill>
                <a:latin typeface="Calibri" panose="020F0502020204030204" pitchFamily="34" charset="0"/>
              </a:rPr>
              <a:t>maatregelspecifieke</a:t>
            </a:r>
            <a:r>
              <a:rPr lang="nl-NL" sz="1800" dirty="0">
                <a:solidFill>
                  <a:srgbClr val="000000"/>
                </a:solidFill>
                <a:latin typeface="Calibri" panose="020F0502020204030204" pitchFamily="34" charset="0"/>
              </a:rPr>
              <a:t> oplossingen om ze een stap verder te brengen.</a:t>
            </a:r>
          </a:p>
        </p:txBody>
      </p:sp>
      <p:pic>
        <p:nvPicPr>
          <p:cNvPr id="9" name="Afbeelding 8">
            <a:extLst>
              <a:ext uri="{FF2B5EF4-FFF2-40B4-BE49-F238E27FC236}">
                <a16:creationId xmlns:a16="http://schemas.microsoft.com/office/drawing/2014/main" id="{E94EB3C0-B3A2-3301-F606-8AF594A612B6}"/>
              </a:ext>
            </a:extLst>
          </p:cNvPr>
          <p:cNvPicPr>
            <a:picLocks noChangeAspect="1"/>
          </p:cNvPicPr>
          <p:nvPr/>
        </p:nvPicPr>
        <p:blipFill>
          <a:blip r:embed="rId3"/>
          <a:stretch>
            <a:fillRect/>
          </a:stretch>
        </p:blipFill>
        <p:spPr>
          <a:xfrm>
            <a:off x="1249189" y="3213100"/>
            <a:ext cx="6604000" cy="3644900"/>
          </a:xfrm>
          <a:prstGeom prst="rect">
            <a:avLst/>
          </a:prstGeom>
        </p:spPr>
      </p:pic>
    </p:spTree>
    <p:extLst>
      <p:ext uri="{BB962C8B-B14F-4D97-AF65-F5344CB8AC3E}">
        <p14:creationId xmlns:p14="http://schemas.microsoft.com/office/powerpoint/2010/main" val="106621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0">
          <a:extLst>
            <a:ext uri="{FF2B5EF4-FFF2-40B4-BE49-F238E27FC236}">
              <a16:creationId xmlns:a16="http://schemas.microsoft.com/office/drawing/2014/main" id="{518C2E86-15F4-CE2F-6AE0-2DD4190E70EA}"/>
            </a:ext>
          </a:extLst>
        </p:cNvPr>
        <p:cNvGrpSpPr/>
        <p:nvPr/>
      </p:nvGrpSpPr>
      <p:grpSpPr>
        <a:xfrm>
          <a:off x="0" y="0"/>
          <a:ext cx="0" cy="0"/>
          <a:chOff x="0" y="0"/>
          <a:chExt cx="0" cy="0"/>
        </a:xfrm>
      </p:grpSpPr>
      <p:sp>
        <p:nvSpPr>
          <p:cNvPr id="171" name="Google Shape;171;p1">
            <a:extLst>
              <a:ext uri="{FF2B5EF4-FFF2-40B4-BE49-F238E27FC236}">
                <a16:creationId xmlns:a16="http://schemas.microsoft.com/office/drawing/2014/main" id="{77574FF9-E7A2-51D9-9D71-CF85219DDD10}"/>
              </a:ext>
            </a:extLst>
          </p:cNvPr>
          <p:cNvSpPr txBox="1">
            <a:spLocks noGrp="1"/>
          </p:cNvSpPr>
          <p:nvPr>
            <p:ph type="ctrTitle"/>
          </p:nvPr>
        </p:nvSpPr>
        <p:spPr>
          <a:xfrm>
            <a:off x="925457" y="2564904"/>
            <a:ext cx="10363200" cy="1248139"/>
          </a:xfrm>
          <a:prstGeom prst="rect">
            <a:avLst/>
          </a:prstGeom>
          <a:noFill/>
          <a:ln>
            <a:noFill/>
          </a:ln>
        </p:spPr>
        <p:txBody>
          <a:bodyPr spcFirstLastPara="1" wrap="square" lIns="91425" tIns="45700" rIns="91425" bIns="45700" anchor="b" anchorCtr="0">
            <a:normAutofit/>
          </a:bodyPr>
          <a:lstStyle/>
          <a:p>
            <a:pPr marL="0" lvl="0" indent="0" algn="ctr" rtl="0">
              <a:lnSpc>
                <a:spcPct val="80000"/>
              </a:lnSpc>
              <a:spcBef>
                <a:spcPts val="0"/>
              </a:spcBef>
              <a:spcAft>
                <a:spcPts val="0"/>
              </a:spcAft>
              <a:buClr>
                <a:srgbClr val="000000"/>
              </a:buClr>
              <a:buSzPts val="4400"/>
              <a:buFont typeface="Calibri"/>
              <a:buNone/>
            </a:pPr>
            <a:r>
              <a:rPr lang="nl-NL" sz="4000" dirty="0">
                <a:solidFill>
                  <a:srgbClr val="000000"/>
                </a:solidFill>
                <a:latin typeface="Verdana" panose="020B0604030504040204" pitchFamily="34" charset="0"/>
                <a:ea typeface="Verdana" panose="020B0604030504040204" pitchFamily="34" charset="0"/>
                <a:cs typeface="Verdana" panose="020B0604030504040204" pitchFamily="34" charset="0"/>
              </a:rPr>
              <a:t>Plan 2025 (op hoofdlijnen)</a:t>
            </a:r>
            <a:endParaRPr sz="4000" dirty="0">
              <a:latin typeface="Verdana" panose="020B0604030504040204" pitchFamily="34" charset="0"/>
              <a:ea typeface="Verdana" panose="020B0604030504040204" pitchFamily="34" charset="0"/>
              <a:cs typeface="Verdana" panose="020B0604030504040204" pitchFamily="34" charset="0"/>
            </a:endParaRPr>
          </a:p>
        </p:txBody>
      </p:sp>
      <p:sp>
        <p:nvSpPr>
          <p:cNvPr id="172" name="Google Shape;172;p1">
            <a:extLst>
              <a:ext uri="{FF2B5EF4-FFF2-40B4-BE49-F238E27FC236}">
                <a16:creationId xmlns:a16="http://schemas.microsoft.com/office/drawing/2014/main" id="{FCD129A5-C299-2BBE-59A1-60BCBD0B4FB2}"/>
              </a:ext>
            </a:extLst>
          </p:cNvPr>
          <p:cNvSpPr txBox="1">
            <a:spLocks noGrp="1"/>
          </p:cNvSpPr>
          <p:nvPr>
            <p:ph type="subTitle" idx="1"/>
          </p:nvPr>
        </p:nvSpPr>
        <p:spPr>
          <a:xfrm>
            <a:off x="919505" y="3813043"/>
            <a:ext cx="10369152" cy="864096"/>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2100"/>
              <a:buNone/>
            </a:pPr>
            <a:r>
              <a:rPr lang="nl-NL" sz="2000" dirty="0">
                <a:latin typeface="Verdana" panose="020B0604030504040204" pitchFamily="34" charset="0"/>
                <a:ea typeface="Verdana" panose="020B0604030504040204" pitchFamily="34" charset="0"/>
                <a:cs typeface="Verdana" panose="020B0604030504040204" pitchFamily="34" charset="0"/>
              </a:rPr>
              <a:t>Energie, Circulariteit en Klimaat</a:t>
            </a:r>
            <a:endParaRPr sz="2000" dirty="0">
              <a:latin typeface="Verdana" panose="020B0604030504040204" pitchFamily="34" charset="0"/>
              <a:ea typeface="Verdana" panose="020B0604030504040204" pitchFamily="34" charset="0"/>
              <a:cs typeface="Verdana" panose="020B0604030504040204" pitchFamily="34" charset="0"/>
            </a:endParaRPr>
          </a:p>
        </p:txBody>
      </p:sp>
      <p:sp>
        <p:nvSpPr>
          <p:cNvPr id="173" name="Google Shape;173;p1">
            <a:extLst>
              <a:ext uri="{FF2B5EF4-FFF2-40B4-BE49-F238E27FC236}">
                <a16:creationId xmlns:a16="http://schemas.microsoft.com/office/drawing/2014/main" id="{C5688D73-299D-DBB0-4131-4DDAC078B05D}"/>
              </a:ext>
            </a:extLst>
          </p:cNvPr>
          <p:cNvSpPr txBox="1">
            <a:spLocks noGrp="1"/>
          </p:cNvSpPr>
          <p:nvPr>
            <p:ph type="dt" idx="10"/>
          </p:nvPr>
        </p:nvSpPr>
        <p:spPr>
          <a:xfrm>
            <a:off x="395457" y="5061182"/>
            <a:ext cx="2820224" cy="4800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466" b="0" i="0" u="none" strike="noStrike" cap="none">
                <a:solidFill>
                  <a:srgbClr val="A7C10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endParaRPr lang="nl-NL"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143429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D774F9-5161-5DCB-C90E-754AA976D53B}"/>
              </a:ext>
            </a:extLst>
          </p:cNvPr>
          <p:cNvSpPr>
            <a:spLocks noGrp="1"/>
          </p:cNvSpPr>
          <p:nvPr>
            <p:ph type="title"/>
          </p:nvPr>
        </p:nvSpPr>
        <p:spPr/>
        <p:txBody>
          <a:bodyPr/>
          <a:lstStyle/>
          <a:p>
            <a:r>
              <a:rPr lang="nl-NL"/>
              <a:t>Programma</a:t>
            </a:r>
            <a:endParaRPr lang="nl-NL" dirty="0"/>
          </a:p>
        </p:txBody>
      </p:sp>
      <p:sp>
        <p:nvSpPr>
          <p:cNvPr id="4" name="Tijdelijke aanduiding voor dianummer 3">
            <a:extLst>
              <a:ext uri="{FF2B5EF4-FFF2-40B4-BE49-F238E27FC236}">
                <a16:creationId xmlns:a16="http://schemas.microsoft.com/office/drawing/2014/main" id="{D2DFA4D5-54C5-F9A2-9CFC-968A6575BA62}"/>
              </a:ext>
            </a:extLst>
          </p:cNvPr>
          <p:cNvSpPr>
            <a:spLocks noGrp="1"/>
          </p:cNvSpPr>
          <p:nvPr>
            <p:ph type="sldNum" sz="quarter" idx="4"/>
          </p:nvPr>
        </p:nvSpPr>
        <p:spPr/>
        <p:txBody>
          <a:bodyPr/>
          <a:lstStyle/>
          <a:p>
            <a:r>
              <a:rPr lang="nl-NL"/>
              <a:t>slide </a:t>
            </a:r>
            <a:fld id="{A7EDF14C-2238-4733-A760-B9013E656B55}" type="slidenum">
              <a:rPr lang="nl-NL" smtClean="0"/>
              <a:pPr/>
              <a:t>2</a:t>
            </a:fld>
            <a:endParaRPr lang="nl-NL" dirty="0"/>
          </a:p>
        </p:txBody>
      </p:sp>
      <p:sp>
        <p:nvSpPr>
          <p:cNvPr id="3" name="Tijdelijke aanduiding voor inhoud 2">
            <a:extLst>
              <a:ext uri="{FF2B5EF4-FFF2-40B4-BE49-F238E27FC236}">
                <a16:creationId xmlns:a16="http://schemas.microsoft.com/office/drawing/2014/main" id="{7A9D559F-B340-8D42-7D94-9F5D3041E3E8}"/>
              </a:ext>
            </a:extLst>
          </p:cNvPr>
          <p:cNvSpPr>
            <a:spLocks noGrp="1"/>
          </p:cNvSpPr>
          <p:nvPr>
            <p:ph idx="1"/>
          </p:nvPr>
        </p:nvSpPr>
        <p:spPr>
          <a:xfrm>
            <a:off x="1487488" y="1412777"/>
            <a:ext cx="10450512" cy="4045914"/>
          </a:xfrm>
        </p:spPr>
        <p:txBody>
          <a:bodyPr>
            <a:noAutofit/>
          </a:bodyPr>
          <a:lstStyle/>
          <a:p>
            <a:r>
              <a:rPr lang="nl-NL" sz="2400" b="1" dirty="0"/>
              <a:t>14:00 - 14:10</a:t>
            </a:r>
            <a:r>
              <a:rPr lang="nl-NL" sz="2400" dirty="0"/>
              <a:t>	Welkom </a:t>
            </a:r>
          </a:p>
          <a:p>
            <a:r>
              <a:rPr lang="nl-NL" sz="2400" b="1" dirty="0"/>
              <a:t>14:10 - 14:40</a:t>
            </a:r>
            <a:r>
              <a:rPr lang="nl-NL" sz="2400" b="1" i="1" dirty="0"/>
              <a:t>	</a:t>
            </a:r>
            <a:r>
              <a:rPr lang="nl-NL" sz="2400" dirty="0"/>
              <a:t>Resultaten in 2024 opgeleverd</a:t>
            </a:r>
          </a:p>
          <a:p>
            <a:r>
              <a:rPr lang="nl-NL" sz="2400" b="1" dirty="0"/>
              <a:t>14:40 - 15:00 </a:t>
            </a:r>
            <a:r>
              <a:rPr lang="nl-NL" sz="2400" b="1" i="1" dirty="0"/>
              <a:t>	</a:t>
            </a:r>
            <a:r>
              <a:rPr lang="nl-NL" sz="2400" dirty="0"/>
              <a:t>Waar gaan we mee aan de slag in 2025</a:t>
            </a:r>
          </a:p>
          <a:p>
            <a:r>
              <a:rPr lang="nl-NL" sz="2400" b="1" dirty="0"/>
              <a:t>15:00 - 15:30</a:t>
            </a:r>
            <a:r>
              <a:rPr lang="nl-NL" sz="2400" b="1" i="1" dirty="0"/>
              <a:t>	</a:t>
            </a:r>
            <a:r>
              <a:rPr lang="nl-NL" sz="2400" dirty="0"/>
              <a:t>De weg naar 2031</a:t>
            </a:r>
          </a:p>
          <a:p>
            <a:r>
              <a:rPr lang="nl-NL" sz="2400" b="1" dirty="0"/>
              <a:t>15:30 – 15:45 	</a:t>
            </a:r>
            <a:r>
              <a:rPr lang="nl-NL" sz="2400" dirty="0"/>
              <a:t>Pauze</a:t>
            </a:r>
          </a:p>
          <a:p>
            <a:r>
              <a:rPr lang="nl-NL" sz="2400" b="1" dirty="0"/>
              <a:t>15:45 - 16:30</a:t>
            </a:r>
            <a:r>
              <a:rPr lang="nl-NL" sz="2400" dirty="0"/>
              <a:t> 	Aan de slag</a:t>
            </a:r>
          </a:p>
          <a:p>
            <a:r>
              <a:rPr lang="nl-NL" sz="2400" b="1" dirty="0"/>
              <a:t>16:30 – 17:00 	</a:t>
            </a:r>
            <a:r>
              <a:rPr lang="nl-NL" sz="2400" dirty="0"/>
              <a:t>Afsluiting</a:t>
            </a:r>
          </a:p>
          <a:p>
            <a:endParaRPr lang="nl-NL" sz="2400" b="1" dirty="0"/>
          </a:p>
        </p:txBody>
      </p:sp>
      <p:sp>
        <p:nvSpPr>
          <p:cNvPr id="6" name="Tijdelijke aanduiding voor datum 3">
            <a:extLst>
              <a:ext uri="{FF2B5EF4-FFF2-40B4-BE49-F238E27FC236}">
                <a16:creationId xmlns:a16="http://schemas.microsoft.com/office/drawing/2014/main" id="{FDEC1FFB-EA93-EE1D-DE13-12B399A1CBD2}"/>
              </a:ext>
            </a:extLst>
          </p:cNvPr>
          <p:cNvSpPr>
            <a:spLocks noGrp="1"/>
          </p:cNvSpPr>
          <p:nvPr>
            <p:ph type="dt" sz="half" idx="2"/>
          </p:nvPr>
        </p:nvSpPr>
        <p:spPr>
          <a:xfrm>
            <a:off x="239349" y="6213309"/>
            <a:ext cx="1608000" cy="576064"/>
          </a:xfrm>
        </p:spPr>
        <p:txBody>
          <a:bodyPr/>
          <a:lstStyle/>
          <a:p>
            <a:fld id="{A85951C1-8DA8-4653-92B2-A71E5781D98D}" type="datetime2">
              <a:rPr lang="nl-NL" smtClean="0"/>
              <a:t>donderdag 6 februari 2025</a:t>
            </a:fld>
            <a:endParaRPr lang="nl-NL" dirty="0"/>
          </a:p>
        </p:txBody>
      </p:sp>
    </p:spTree>
    <p:extLst>
      <p:ext uri="{BB962C8B-B14F-4D97-AF65-F5344CB8AC3E}">
        <p14:creationId xmlns:p14="http://schemas.microsoft.com/office/powerpoint/2010/main" val="20357035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D774F9-5161-5DCB-C90E-754AA976D53B}"/>
              </a:ext>
            </a:extLst>
          </p:cNvPr>
          <p:cNvSpPr>
            <a:spLocks noGrp="1"/>
          </p:cNvSpPr>
          <p:nvPr>
            <p:ph type="title"/>
          </p:nvPr>
        </p:nvSpPr>
        <p:spPr/>
        <p:txBody>
          <a:bodyPr/>
          <a:lstStyle/>
          <a:p>
            <a:r>
              <a:rPr lang="nl-NL" dirty="0"/>
              <a:t>Deliverables 2025 (concept)</a:t>
            </a:r>
          </a:p>
        </p:txBody>
      </p:sp>
      <p:sp>
        <p:nvSpPr>
          <p:cNvPr id="3" name="Tijdelijke aanduiding voor inhoud 2">
            <a:extLst>
              <a:ext uri="{FF2B5EF4-FFF2-40B4-BE49-F238E27FC236}">
                <a16:creationId xmlns:a16="http://schemas.microsoft.com/office/drawing/2014/main" id="{3E26471E-E309-6857-85C5-3D8B5E851A22}"/>
              </a:ext>
            </a:extLst>
          </p:cNvPr>
          <p:cNvSpPr>
            <a:spLocks noGrp="1"/>
          </p:cNvSpPr>
          <p:nvPr>
            <p:ph idx="1"/>
          </p:nvPr>
        </p:nvSpPr>
        <p:spPr>
          <a:xfrm>
            <a:off x="1487488" y="1412777"/>
            <a:ext cx="7875418" cy="3936437"/>
          </a:xfrm>
        </p:spPr>
        <p:txBody>
          <a:bodyPr>
            <a:normAutofit/>
          </a:bodyPr>
          <a:lstStyle/>
          <a:p>
            <a:pPr marL="457189" indent="-457189">
              <a:buAutoNum type="arabicPeriod"/>
            </a:pPr>
            <a:r>
              <a:rPr lang="nl-NL" sz="2400" dirty="0"/>
              <a:t>Maatregelencatalogus </a:t>
            </a:r>
            <a:r>
              <a:rPr lang="nl-NL" sz="2400" b="1" dirty="0">
                <a:solidFill>
                  <a:srgbClr val="A7C10A"/>
                </a:solidFill>
              </a:rPr>
              <a:t>circulaire tunnels 3</a:t>
            </a:r>
            <a:r>
              <a:rPr lang="nl-NL" sz="2400" b="1" baseline="30000" dirty="0">
                <a:solidFill>
                  <a:srgbClr val="A7C10A"/>
                </a:solidFill>
              </a:rPr>
              <a:t>e</a:t>
            </a:r>
            <a:r>
              <a:rPr lang="nl-NL" sz="2400" b="1" dirty="0">
                <a:solidFill>
                  <a:srgbClr val="A7C10A"/>
                </a:solidFill>
              </a:rPr>
              <a:t> </a:t>
            </a:r>
            <a:r>
              <a:rPr lang="nl-NL" sz="2400" dirty="0"/>
              <a:t>editie/update.</a:t>
            </a:r>
          </a:p>
          <a:p>
            <a:pPr marL="457189" indent="-457189">
              <a:buAutoNum type="arabicPeriod"/>
            </a:pPr>
            <a:r>
              <a:rPr lang="nl-NL" sz="2400" b="1" dirty="0">
                <a:solidFill>
                  <a:srgbClr val="A7C10A"/>
                </a:solidFill>
              </a:rPr>
              <a:t>Materialenpaspoort </a:t>
            </a:r>
            <a:r>
              <a:rPr lang="nl-NL" sz="2400" dirty="0"/>
              <a:t>naar de praktijk brengen voor tunnels voor minimaal 3 tunnels.</a:t>
            </a:r>
            <a:endParaRPr lang="nl-NL" sz="2400" b="1" dirty="0">
              <a:solidFill>
                <a:srgbClr val="A7C10A"/>
              </a:solidFill>
            </a:endParaRPr>
          </a:p>
          <a:p>
            <a:pPr marL="457189" indent="-457189">
              <a:buAutoNum type="arabicPeriod"/>
            </a:pPr>
            <a:r>
              <a:rPr lang="nl-NL" sz="2400" b="1" dirty="0">
                <a:solidFill>
                  <a:srgbClr val="A7C10A"/>
                </a:solidFill>
              </a:rPr>
              <a:t>MKI</a:t>
            </a:r>
            <a:r>
              <a:rPr lang="nl-NL" sz="2400" dirty="0"/>
              <a:t> voor tunnelinstallaties concreet maken voor top-5 </a:t>
            </a:r>
            <a:r>
              <a:rPr lang="nl-NL" sz="2400" dirty="0" err="1"/>
              <a:t>milieuimpactmakers</a:t>
            </a:r>
            <a:r>
              <a:rPr lang="nl-NL" sz="2400" dirty="0"/>
              <a:t>.</a:t>
            </a:r>
          </a:p>
          <a:p>
            <a:pPr marL="0" indent="0">
              <a:buNone/>
            </a:pPr>
            <a:endParaRPr lang="nl-NL" sz="2400" dirty="0"/>
          </a:p>
          <a:p>
            <a:pPr marL="0" indent="0">
              <a:buNone/>
            </a:pPr>
            <a:r>
              <a:rPr lang="nl-NL" sz="2400" dirty="0"/>
              <a:t>Hoe en wat? -&gt; brainstorm in deze sessie</a:t>
            </a:r>
          </a:p>
        </p:txBody>
      </p:sp>
      <p:sp>
        <p:nvSpPr>
          <p:cNvPr id="4" name="Tijdelijke aanduiding voor dianummer 3">
            <a:extLst>
              <a:ext uri="{FF2B5EF4-FFF2-40B4-BE49-F238E27FC236}">
                <a16:creationId xmlns:a16="http://schemas.microsoft.com/office/drawing/2014/main" id="{D2DFA4D5-54C5-F9A2-9CFC-968A6575BA62}"/>
              </a:ext>
            </a:extLst>
          </p:cNvPr>
          <p:cNvSpPr>
            <a:spLocks noGrp="1"/>
          </p:cNvSpPr>
          <p:nvPr>
            <p:ph type="sldNum" sz="quarter" idx="4"/>
          </p:nvPr>
        </p:nvSpPr>
        <p:spPr/>
        <p:txBody>
          <a:bodyPr/>
          <a:lstStyle/>
          <a:p>
            <a:r>
              <a:rPr lang="nl-NL"/>
              <a:t>slide </a:t>
            </a:r>
            <a:fld id="{A7EDF14C-2238-4733-A760-B9013E656B55}" type="slidenum">
              <a:rPr lang="nl-NL" smtClean="0"/>
              <a:pPr/>
              <a:t>20</a:t>
            </a:fld>
            <a:endParaRPr lang="nl-NL" dirty="0"/>
          </a:p>
        </p:txBody>
      </p:sp>
      <p:pic>
        <p:nvPicPr>
          <p:cNvPr id="3074" name="Picture 2" descr="Free Deliverables Cliparts, Download Free Deliverables Cliparts png images,  Free ClipArts on Clipart Library"/>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62906" y="2253672"/>
            <a:ext cx="2219494" cy="2799978"/>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datum 3">
            <a:extLst>
              <a:ext uri="{FF2B5EF4-FFF2-40B4-BE49-F238E27FC236}">
                <a16:creationId xmlns:a16="http://schemas.microsoft.com/office/drawing/2014/main" id="{3DF04A5F-F402-A6B4-FD0C-8666A7B5F494}"/>
              </a:ext>
            </a:extLst>
          </p:cNvPr>
          <p:cNvSpPr>
            <a:spLocks noGrp="1"/>
          </p:cNvSpPr>
          <p:nvPr>
            <p:ph type="dt" sz="half" idx="2"/>
          </p:nvPr>
        </p:nvSpPr>
        <p:spPr>
          <a:xfrm>
            <a:off x="239349" y="6213309"/>
            <a:ext cx="1608000" cy="576064"/>
          </a:xfrm>
        </p:spPr>
        <p:txBody>
          <a:bodyPr/>
          <a:lstStyle/>
          <a:p>
            <a:fld id="{A85951C1-8DA8-4653-92B2-A71E5781D98D}" type="datetime2">
              <a:rPr lang="nl-NL" smtClean="0"/>
              <a:t>donderdag 6 februari 2025</a:t>
            </a:fld>
            <a:endParaRPr lang="nl-NL" dirty="0"/>
          </a:p>
        </p:txBody>
      </p:sp>
    </p:spTree>
    <p:extLst>
      <p:ext uri="{BB962C8B-B14F-4D97-AF65-F5344CB8AC3E}">
        <p14:creationId xmlns:p14="http://schemas.microsoft.com/office/powerpoint/2010/main" val="16064550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D774F9-5161-5DCB-C90E-754AA976D53B}"/>
              </a:ext>
            </a:extLst>
          </p:cNvPr>
          <p:cNvSpPr>
            <a:spLocks noGrp="1"/>
          </p:cNvSpPr>
          <p:nvPr>
            <p:ph type="title"/>
          </p:nvPr>
        </p:nvSpPr>
        <p:spPr/>
        <p:txBody>
          <a:bodyPr/>
          <a:lstStyle/>
          <a:p>
            <a:r>
              <a:rPr lang="nl-NL" dirty="0"/>
              <a:t>Deliverables 2025 (concept)</a:t>
            </a:r>
          </a:p>
        </p:txBody>
      </p:sp>
      <p:sp>
        <p:nvSpPr>
          <p:cNvPr id="3" name="Tijdelijke aanduiding voor inhoud 2">
            <a:extLst>
              <a:ext uri="{FF2B5EF4-FFF2-40B4-BE49-F238E27FC236}">
                <a16:creationId xmlns:a16="http://schemas.microsoft.com/office/drawing/2014/main" id="{3E26471E-E309-6857-85C5-3D8B5E851A22}"/>
              </a:ext>
            </a:extLst>
          </p:cNvPr>
          <p:cNvSpPr>
            <a:spLocks noGrp="1"/>
          </p:cNvSpPr>
          <p:nvPr>
            <p:ph idx="1"/>
          </p:nvPr>
        </p:nvSpPr>
        <p:spPr>
          <a:xfrm>
            <a:off x="1487488" y="1412777"/>
            <a:ext cx="7875418" cy="3936437"/>
          </a:xfrm>
        </p:spPr>
        <p:txBody>
          <a:bodyPr>
            <a:normAutofit/>
          </a:bodyPr>
          <a:lstStyle/>
          <a:p>
            <a:pPr marL="457189" indent="-457189">
              <a:buAutoNum type="arabicPeriod"/>
            </a:pPr>
            <a:r>
              <a:rPr lang="nl-NL" sz="2400" dirty="0"/>
              <a:t>Maatregelencatalogus </a:t>
            </a:r>
            <a:r>
              <a:rPr lang="nl-NL" sz="2400" b="1" dirty="0">
                <a:solidFill>
                  <a:srgbClr val="A7C10A"/>
                </a:solidFill>
              </a:rPr>
              <a:t>energiereductie 6</a:t>
            </a:r>
            <a:r>
              <a:rPr lang="nl-NL" sz="2400" b="1" baseline="30000" dirty="0">
                <a:solidFill>
                  <a:srgbClr val="A7C10A"/>
                </a:solidFill>
              </a:rPr>
              <a:t>e</a:t>
            </a:r>
            <a:r>
              <a:rPr lang="nl-NL" sz="2400" b="1" dirty="0">
                <a:solidFill>
                  <a:srgbClr val="A7C10A"/>
                </a:solidFill>
              </a:rPr>
              <a:t> </a:t>
            </a:r>
            <a:r>
              <a:rPr lang="nl-NL" sz="2400" dirty="0"/>
              <a:t>editie/update.</a:t>
            </a:r>
          </a:p>
          <a:p>
            <a:pPr marL="457189" indent="-457189">
              <a:buAutoNum type="arabicPeriod"/>
            </a:pPr>
            <a:r>
              <a:rPr lang="nl-NL" sz="2400" dirty="0"/>
              <a:t>30 tunnels hebben een </a:t>
            </a:r>
            <a:r>
              <a:rPr lang="nl-NL" sz="2400" b="1" dirty="0">
                <a:solidFill>
                  <a:srgbClr val="A7C10A"/>
                </a:solidFill>
              </a:rPr>
              <a:t>energiepaspoort </a:t>
            </a:r>
            <a:r>
              <a:rPr lang="nl-NL" sz="2400" dirty="0"/>
              <a:t>ontvangen! COB 30 jaar! (19 energiepaspoorten erbij)</a:t>
            </a:r>
            <a:endParaRPr lang="nl-NL" sz="2400" b="1" dirty="0">
              <a:solidFill>
                <a:srgbClr val="A7C10A"/>
              </a:solidFill>
            </a:endParaRPr>
          </a:p>
          <a:p>
            <a:pPr marL="457189" indent="-457189">
              <a:buAutoNum type="arabicPeriod"/>
            </a:pPr>
            <a:r>
              <a:rPr lang="nl-NL" sz="2400" b="1" dirty="0">
                <a:solidFill>
                  <a:srgbClr val="A7C10A"/>
                </a:solidFill>
              </a:rPr>
              <a:t>Businesscase</a:t>
            </a:r>
            <a:r>
              <a:rPr lang="nl-NL" sz="2400" b="1" dirty="0"/>
              <a:t> </a:t>
            </a:r>
            <a:r>
              <a:rPr lang="nl-NL" sz="2400" dirty="0"/>
              <a:t>in de praktijk. Tunnelbeheerders geven inzicht in keuzes om te verduurzamen.</a:t>
            </a:r>
          </a:p>
          <a:p>
            <a:pPr marL="457189" indent="-457189">
              <a:buAutoNum type="arabicPeriod"/>
            </a:pPr>
            <a:r>
              <a:rPr lang="nl-NL" sz="2400" b="1" dirty="0">
                <a:solidFill>
                  <a:srgbClr val="A7C10A"/>
                </a:solidFill>
              </a:rPr>
              <a:t>Tunnelwanden</a:t>
            </a:r>
            <a:r>
              <a:rPr lang="nl-NL" sz="2400" dirty="0"/>
              <a:t> verduurzamen? Reflectie, wassen &amp; onderzoek incidenten</a:t>
            </a:r>
          </a:p>
          <a:p>
            <a:pPr marL="457189" indent="-457189">
              <a:buAutoNum type="arabicPeriod"/>
            </a:pPr>
            <a:endParaRPr lang="nl-NL" sz="2400" dirty="0"/>
          </a:p>
          <a:p>
            <a:pPr marL="457189" indent="-457189">
              <a:buAutoNum type="arabicPeriod"/>
            </a:pPr>
            <a:endParaRPr lang="nl-NL" dirty="0"/>
          </a:p>
        </p:txBody>
      </p:sp>
      <p:sp>
        <p:nvSpPr>
          <p:cNvPr id="4" name="Tijdelijke aanduiding voor dianummer 3">
            <a:extLst>
              <a:ext uri="{FF2B5EF4-FFF2-40B4-BE49-F238E27FC236}">
                <a16:creationId xmlns:a16="http://schemas.microsoft.com/office/drawing/2014/main" id="{D2DFA4D5-54C5-F9A2-9CFC-968A6575BA62}"/>
              </a:ext>
            </a:extLst>
          </p:cNvPr>
          <p:cNvSpPr>
            <a:spLocks noGrp="1"/>
          </p:cNvSpPr>
          <p:nvPr>
            <p:ph type="sldNum" sz="quarter" idx="4"/>
          </p:nvPr>
        </p:nvSpPr>
        <p:spPr/>
        <p:txBody>
          <a:bodyPr/>
          <a:lstStyle/>
          <a:p>
            <a:r>
              <a:rPr lang="nl-NL"/>
              <a:t>slide </a:t>
            </a:r>
            <a:fld id="{A7EDF14C-2238-4733-A760-B9013E656B55}" type="slidenum">
              <a:rPr lang="nl-NL" smtClean="0"/>
              <a:pPr/>
              <a:t>21</a:t>
            </a:fld>
            <a:endParaRPr lang="nl-NL" dirty="0"/>
          </a:p>
        </p:txBody>
      </p:sp>
      <p:pic>
        <p:nvPicPr>
          <p:cNvPr id="3074" name="Picture 2" descr="Free Deliverables Cliparts, Download Free Deliverables Cliparts png images,  Free ClipArts on Clipart Library"/>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62906" y="2253672"/>
            <a:ext cx="2219494" cy="2799978"/>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datum 3">
            <a:extLst>
              <a:ext uri="{FF2B5EF4-FFF2-40B4-BE49-F238E27FC236}">
                <a16:creationId xmlns:a16="http://schemas.microsoft.com/office/drawing/2014/main" id="{3DF04A5F-F402-A6B4-FD0C-8666A7B5F494}"/>
              </a:ext>
            </a:extLst>
          </p:cNvPr>
          <p:cNvSpPr>
            <a:spLocks noGrp="1"/>
          </p:cNvSpPr>
          <p:nvPr>
            <p:ph type="dt" sz="half" idx="2"/>
          </p:nvPr>
        </p:nvSpPr>
        <p:spPr>
          <a:xfrm>
            <a:off x="239349" y="6213309"/>
            <a:ext cx="1608000" cy="576064"/>
          </a:xfrm>
        </p:spPr>
        <p:txBody>
          <a:bodyPr/>
          <a:lstStyle/>
          <a:p>
            <a:fld id="{A85951C1-8DA8-4653-92B2-A71E5781D98D}" type="datetime2">
              <a:rPr lang="nl-NL" smtClean="0"/>
              <a:t>donderdag 6 februari 2025</a:t>
            </a:fld>
            <a:endParaRPr lang="nl-NL" dirty="0"/>
          </a:p>
        </p:txBody>
      </p:sp>
    </p:spTree>
    <p:extLst>
      <p:ext uri="{BB962C8B-B14F-4D97-AF65-F5344CB8AC3E}">
        <p14:creationId xmlns:p14="http://schemas.microsoft.com/office/powerpoint/2010/main" val="32627830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70">
          <a:extLst>
            <a:ext uri="{FF2B5EF4-FFF2-40B4-BE49-F238E27FC236}">
              <a16:creationId xmlns:a16="http://schemas.microsoft.com/office/drawing/2014/main" id="{468A692A-449F-05E3-F57B-BDA553F1809C}"/>
            </a:ext>
          </a:extLst>
        </p:cNvPr>
        <p:cNvGrpSpPr/>
        <p:nvPr/>
      </p:nvGrpSpPr>
      <p:grpSpPr>
        <a:xfrm>
          <a:off x="0" y="0"/>
          <a:ext cx="0" cy="0"/>
          <a:chOff x="0" y="0"/>
          <a:chExt cx="0" cy="0"/>
        </a:xfrm>
      </p:grpSpPr>
      <p:sp>
        <p:nvSpPr>
          <p:cNvPr id="171" name="Google Shape;171;p1">
            <a:extLst>
              <a:ext uri="{FF2B5EF4-FFF2-40B4-BE49-F238E27FC236}">
                <a16:creationId xmlns:a16="http://schemas.microsoft.com/office/drawing/2014/main" id="{07091C02-7E58-FF87-A4F2-6FC6231B9ABF}"/>
              </a:ext>
            </a:extLst>
          </p:cNvPr>
          <p:cNvSpPr txBox="1">
            <a:spLocks noGrp="1"/>
          </p:cNvSpPr>
          <p:nvPr>
            <p:ph type="ctrTitle"/>
          </p:nvPr>
        </p:nvSpPr>
        <p:spPr>
          <a:xfrm>
            <a:off x="925457" y="2564904"/>
            <a:ext cx="10363200" cy="1248139"/>
          </a:xfrm>
          <a:prstGeom prst="rect">
            <a:avLst/>
          </a:prstGeom>
          <a:noFill/>
          <a:ln>
            <a:noFill/>
          </a:ln>
        </p:spPr>
        <p:txBody>
          <a:bodyPr spcFirstLastPara="1" wrap="square" lIns="91425" tIns="45700" rIns="91425" bIns="45700" anchor="b" anchorCtr="0">
            <a:normAutofit/>
          </a:bodyPr>
          <a:lstStyle/>
          <a:p>
            <a:pPr marL="0" lvl="0" indent="0" algn="ctr" rtl="0">
              <a:lnSpc>
                <a:spcPct val="80000"/>
              </a:lnSpc>
              <a:spcBef>
                <a:spcPts val="0"/>
              </a:spcBef>
              <a:spcAft>
                <a:spcPts val="0"/>
              </a:spcAft>
              <a:buClr>
                <a:srgbClr val="000000"/>
              </a:buClr>
              <a:buSzPts val="4400"/>
              <a:buFont typeface="Calibri"/>
              <a:buNone/>
            </a:pPr>
            <a:r>
              <a:rPr lang="nl-NL" sz="4000" dirty="0">
                <a:solidFill>
                  <a:srgbClr val="000000"/>
                </a:solidFill>
                <a:latin typeface="Verdana" panose="020B0604030504040204" pitchFamily="34" charset="0"/>
                <a:ea typeface="Verdana" panose="020B0604030504040204" pitchFamily="34" charset="0"/>
                <a:cs typeface="Verdana" panose="020B0604030504040204" pitchFamily="34" charset="0"/>
              </a:rPr>
              <a:t>Programma 2031</a:t>
            </a:r>
            <a:endParaRPr sz="4000" dirty="0">
              <a:latin typeface="Verdana" panose="020B0604030504040204" pitchFamily="34" charset="0"/>
              <a:ea typeface="Verdana" panose="020B0604030504040204" pitchFamily="34" charset="0"/>
              <a:cs typeface="Verdana" panose="020B0604030504040204" pitchFamily="34" charset="0"/>
            </a:endParaRPr>
          </a:p>
        </p:txBody>
      </p:sp>
      <p:sp>
        <p:nvSpPr>
          <p:cNvPr id="172" name="Google Shape;172;p1">
            <a:extLst>
              <a:ext uri="{FF2B5EF4-FFF2-40B4-BE49-F238E27FC236}">
                <a16:creationId xmlns:a16="http://schemas.microsoft.com/office/drawing/2014/main" id="{AC901A66-81B1-E1B1-2F9F-1DBB1EBA50F1}"/>
              </a:ext>
            </a:extLst>
          </p:cNvPr>
          <p:cNvSpPr txBox="1">
            <a:spLocks noGrp="1"/>
          </p:cNvSpPr>
          <p:nvPr>
            <p:ph type="subTitle" idx="1"/>
          </p:nvPr>
        </p:nvSpPr>
        <p:spPr>
          <a:xfrm>
            <a:off x="919505" y="3813043"/>
            <a:ext cx="10369152" cy="864096"/>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2100"/>
              <a:buNone/>
            </a:pPr>
            <a:r>
              <a:rPr lang="nl-NL" sz="2000" dirty="0">
                <a:latin typeface="Verdana" panose="020B0604030504040204" pitchFamily="34" charset="0"/>
                <a:ea typeface="Verdana" panose="020B0604030504040204" pitchFamily="34" charset="0"/>
                <a:cs typeface="Verdana" panose="020B0604030504040204" pitchFamily="34" charset="0"/>
              </a:rPr>
              <a:t>Karin de Haas</a:t>
            </a:r>
            <a:endParaRPr sz="2000" dirty="0">
              <a:latin typeface="Verdana" panose="020B0604030504040204" pitchFamily="34" charset="0"/>
              <a:ea typeface="Verdana" panose="020B0604030504040204" pitchFamily="34" charset="0"/>
              <a:cs typeface="Verdana" panose="020B0604030504040204" pitchFamily="34" charset="0"/>
            </a:endParaRPr>
          </a:p>
        </p:txBody>
      </p:sp>
      <p:sp>
        <p:nvSpPr>
          <p:cNvPr id="173" name="Google Shape;173;p1">
            <a:extLst>
              <a:ext uri="{FF2B5EF4-FFF2-40B4-BE49-F238E27FC236}">
                <a16:creationId xmlns:a16="http://schemas.microsoft.com/office/drawing/2014/main" id="{8002BC05-A4EB-CC91-7C0F-C8C4461A420A}"/>
              </a:ext>
            </a:extLst>
          </p:cNvPr>
          <p:cNvSpPr txBox="1">
            <a:spLocks noGrp="1"/>
          </p:cNvSpPr>
          <p:nvPr>
            <p:ph type="dt" idx="10"/>
          </p:nvPr>
        </p:nvSpPr>
        <p:spPr>
          <a:xfrm>
            <a:off x="395457" y="5061182"/>
            <a:ext cx="2820224" cy="4800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466" b="0" i="0" u="none" strike="noStrike" cap="none">
                <a:solidFill>
                  <a:srgbClr val="A7C10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endParaRPr lang="nl-NL" sz="1400" dirty="0">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469859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925457" y="2564904"/>
            <a:ext cx="10363200" cy="1248139"/>
          </a:xfrm>
        </p:spPr>
        <p:txBody>
          <a:bodyPr>
            <a:normAutofit/>
          </a:bodyPr>
          <a:lstStyle/>
          <a:p>
            <a:r>
              <a:rPr lang="nl-NL" dirty="0"/>
              <a:t>Pauze</a:t>
            </a:r>
          </a:p>
        </p:txBody>
      </p:sp>
      <p:sp>
        <p:nvSpPr>
          <p:cNvPr id="3" name="Ondertitel 2"/>
          <p:cNvSpPr>
            <a:spLocks noGrp="1"/>
          </p:cNvSpPr>
          <p:nvPr>
            <p:ph type="subTitle" idx="1"/>
          </p:nvPr>
        </p:nvSpPr>
        <p:spPr>
          <a:xfrm>
            <a:off x="919505" y="3813043"/>
            <a:ext cx="10369152" cy="864096"/>
          </a:xfrm>
        </p:spPr>
        <p:txBody>
          <a:bodyPr>
            <a:normAutofit/>
          </a:bodyPr>
          <a:lstStyle/>
          <a:p>
            <a:r>
              <a:rPr lang="nl-NL" sz="2000" b="1" i="1" dirty="0"/>
              <a:t>15:30-15:45</a:t>
            </a:r>
            <a:endParaRPr lang="nl-NL" sz="2000" dirty="0"/>
          </a:p>
        </p:txBody>
      </p:sp>
      <p:sp>
        <p:nvSpPr>
          <p:cNvPr id="4" name="Tijdelijke aanduiding voor datum 3"/>
          <p:cNvSpPr>
            <a:spLocks noGrp="1"/>
          </p:cNvSpPr>
          <p:nvPr>
            <p:ph type="dt" sz="half" idx="2"/>
          </p:nvPr>
        </p:nvSpPr>
        <p:spPr/>
        <p:txBody>
          <a:bodyPr/>
          <a:lstStyle/>
          <a:p>
            <a:r>
              <a:rPr lang="nl-NL" dirty="0"/>
              <a:t>28 november 2023</a:t>
            </a:r>
          </a:p>
        </p:txBody>
      </p:sp>
    </p:spTree>
    <p:extLst>
      <p:ext uri="{BB962C8B-B14F-4D97-AF65-F5344CB8AC3E}">
        <p14:creationId xmlns:p14="http://schemas.microsoft.com/office/powerpoint/2010/main" val="3075032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7ED85-78AD-2CAB-B32D-DF16D4B9FA7F}"/>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011FF46D-D18D-34F3-535C-658115191580}"/>
              </a:ext>
            </a:extLst>
          </p:cNvPr>
          <p:cNvSpPr>
            <a:spLocks noGrp="1"/>
          </p:cNvSpPr>
          <p:nvPr>
            <p:ph type="ctrTitle"/>
          </p:nvPr>
        </p:nvSpPr>
        <p:spPr>
          <a:xfrm>
            <a:off x="925457" y="2564904"/>
            <a:ext cx="10363200" cy="1248139"/>
          </a:xfrm>
        </p:spPr>
        <p:txBody>
          <a:bodyPr>
            <a:normAutofit/>
          </a:bodyPr>
          <a:lstStyle/>
          <a:p>
            <a:r>
              <a:rPr lang="nl-NL" dirty="0"/>
              <a:t>Aan de slag</a:t>
            </a:r>
          </a:p>
        </p:txBody>
      </p:sp>
      <p:sp>
        <p:nvSpPr>
          <p:cNvPr id="3" name="Ondertitel 2">
            <a:extLst>
              <a:ext uri="{FF2B5EF4-FFF2-40B4-BE49-F238E27FC236}">
                <a16:creationId xmlns:a16="http://schemas.microsoft.com/office/drawing/2014/main" id="{CC754A06-B157-1C9B-0BBA-B39629413FE3}"/>
              </a:ext>
            </a:extLst>
          </p:cNvPr>
          <p:cNvSpPr>
            <a:spLocks noGrp="1"/>
          </p:cNvSpPr>
          <p:nvPr>
            <p:ph type="subTitle" idx="1"/>
          </p:nvPr>
        </p:nvSpPr>
        <p:spPr>
          <a:xfrm>
            <a:off x="919505" y="3813043"/>
            <a:ext cx="10369152" cy="864096"/>
          </a:xfrm>
        </p:spPr>
        <p:txBody>
          <a:bodyPr>
            <a:normAutofit/>
          </a:bodyPr>
          <a:lstStyle/>
          <a:p>
            <a:r>
              <a:rPr lang="nl-NL" sz="2000" b="1" i="1" dirty="0"/>
              <a:t>15:45 – 16:30</a:t>
            </a:r>
            <a:endParaRPr lang="nl-NL" sz="2000" dirty="0"/>
          </a:p>
        </p:txBody>
      </p:sp>
      <p:sp>
        <p:nvSpPr>
          <p:cNvPr id="4" name="Tijdelijke aanduiding voor datum 3">
            <a:extLst>
              <a:ext uri="{FF2B5EF4-FFF2-40B4-BE49-F238E27FC236}">
                <a16:creationId xmlns:a16="http://schemas.microsoft.com/office/drawing/2014/main" id="{F2C85B2B-FA64-7E44-8D2F-900A719399F8}"/>
              </a:ext>
            </a:extLst>
          </p:cNvPr>
          <p:cNvSpPr>
            <a:spLocks noGrp="1"/>
          </p:cNvSpPr>
          <p:nvPr>
            <p:ph type="dt" sz="half" idx="2"/>
          </p:nvPr>
        </p:nvSpPr>
        <p:spPr/>
        <p:txBody>
          <a:bodyPr/>
          <a:lstStyle/>
          <a:p>
            <a:r>
              <a:rPr lang="nl-NL" dirty="0"/>
              <a:t>28 november 2023</a:t>
            </a:r>
          </a:p>
        </p:txBody>
      </p:sp>
    </p:spTree>
    <p:extLst>
      <p:ext uri="{BB962C8B-B14F-4D97-AF65-F5344CB8AC3E}">
        <p14:creationId xmlns:p14="http://schemas.microsoft.com/office/powerpoint/2010/main" val="41409501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B85687-5D64-8E05-5551-A6C2890CBF7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8719C42-128A-D56F-45BC-0C3440958179}"/>
              </a:ext>
            </a:extLst>
          </p:cNvPr>
          <p:cNvSpPr>
            <a:spLocks noGrp="1"/>
          </p:cNvSpPr>
          <p:nvPr>
            <p:ph type="title"/>
          </p:nvPr>
        </p:nvSpPr>
        <p:spPr/>
        <p:txBody>
          <a:bodyPr/>
          <a:lstStyle/>
          <a:p>
            <a:r>
              <a:rPr lang="nl-NL" dirty="0"/>
              <a:t>Aan de slag</a:t>
            </a:r>
          </a:p>
        </p:txBody>
      </p:sp>
      <p:sp>
        <p:nvSpPr>
          <p:cNvPr id="3" name="Tijdelijke aanduiding voor inhoud 2">
            <a:extLst>
              <a:ext uri="{FF2B5EF4-FFF2-40B4-BE49-F238E27FC236}">
                <a16:creationId xmlns:a16="http://schemas.microsoft.com/office/drawing/2014/main" id="{6519941E-E80D-0C30-78D6-C1CA48F99BCC}"/>
              </a:ext>
            </a:extLst>
          </p:cNvPr>
          <p:cNvSpPr>
            <a:spLocks noGrp="1"/>
          </p:cNvSpPr>
          <p:nvPr>
            <p:ph idx="1"/>
          </p:nvPr>
        </p:nvSpPr>
        <p:spPr/>
        <p:txBody>
          <a:bodyPr/>
          <a:lstStyle/>
          <a:p>
            <a:r>
              <a:rPr lang="nl-NL" dirty="0"/>
              <a:t>Wouter voor circulariteit -&gt; groep circulariteit per project meenemen</a:t>
            </a:r>
          </a:p>
          <a:p>
            <a:r>
              <a:rPr lang="nl-NL" dirty="0" err="1"/>
              <a:t>Gioffry</a:t>
            </a:r>
            <a:r>
              <a:rPr lang="nl-NL" dirty="0"/>
              <a:t> voor Energie -&gt; groep energie per project meenemen</a:t>
            </a:r>
          </a:p>
          <a:p>
            <a:endParaRPr lang="nl-NL" dirty="0"/>
          </a:p>
          <a:p>
            <a:endParaRPr lang="nl-NL" dirty="0"/>
          </a:p>
        </p:txBody>
      </p:sp>
      <p:sp>
        <p:nvSpPr>
          <p:cNvPr id="4" name="Tijdelijke aanduiding voor datum 3">
            <a:extLst>
              <a:ext uri="{FF2B5EF4-FFF2-40B4-BE49-F238E27FC236}">
                <a16:creationId xmlns:a16="http://schemas.microsoft.com/office/drawing/2014/main" id="{39C75692-F26E-8306-E8C3-93C3B3ACDB36}"/>
              </a:ext>
            </a:extLst>
          </p:cNvPr>
          <p:cNvSpPr>
            <a:spLocks noGrp="1"/>
          </p:cNvSpPr>
          <p:nvPr>
            <p:ph type="dt" sz="half" idx="2"/>
          </p:nvPr>
        </p:nvSpPr>
        <p:spPr/>
        <p:txBody>
          <a:bodyPr/>
          <a:lstStyle/>
          <a:p>
            <a:fld id="{A85951C1-8DA8-4653-92B2-A71E5781D98D}" type="datetime2">
              <a:rPr lang="nl-NL" smtClean="0"/>
              <a:t>donderdag 6 februari 2025</a:t>
            </a:fld>
            <a:endParaRPr lang="nl-NL" dirty="0"/>
          </a:p>
        </p:txBody>
      </p:sp>
    </p:spTree>
    <p:extLst>
      <p:ext uri="{BB962C8B-B14F-4D97-AF65-F5344CB8AC3E}">
        <p14:creationId xmlns:p14="http://schemas.microsoft.com/office/powerpoint/2010/main" val="13806438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9B5D2-EF60-F3C6-36F1-44458EDF55A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BAAD122-46AB-F857-5AEA-6B4C52787F67}"/>
              </a:ext>
            </a:extLst>
          </p:cNvPr>
          <p:cNvSpPr>
            <a:spLocks noGrp="1"/>
          </p:cNvSpPr>
          <p:nvPr>
            <p:ph type="title"/>
          </p:nvPr>
        </p:nvSpPr>
        <p:spPr/>
        <p:txBody>
          <a:bodyPr/>
          <a:lstStyle/>
          <a:p>
            <a:r>
              <a:rPr lang="nl-NL" dirty="0"/>
              <a:t>De trein raast door…</a:t>
            </a:r>
          </a:p>
        </p:txBody>
      </p:sp>
      <p:sp>
        <p:nvSpPr>
          <p:cNvPr id="4" name="Tijdelijke aanduiding voor dianummer 3">
            <a:extLst>
              <a:ext uri="{FF2B5EF4-FFF2-40B4-BE49-F238E27FC236}">
                <a16:creationId xmlns:a16="http://schemas.microsoft.com/office/drawing/2014/main" id="{07C72E7D-52EB-B234-78E6-AF978ADD5632}"/>
              </a:ext>
            </a:extLst>
          </p:cNvPr>
          <p:cNvSpPr>
            <a:spLocks noGrp="1"/>
          </p:cNvSpPr>
          <p:nvPr>
            <p:ph type="sldNum" sz="quarter" idx="4"/>
          </p:nvPr>
        </p:nvSpPr>
        <p:spPr/>
        <p:txBody>
          <a:bodyPr/>
          <a:lstStyle/>
          <a:p>
            <a:r>
              <a:rPr lang="nl-NL"/>
              <a:t>slide </a:t>
            </a:r>
            <a:fld id="{A7EDF14C-2238-4733-A760-B9013E656B55}" type="slidenum">
              <a:rPr lang="nl-NL" smtClean="0"/>
              <a:pPr/>
              <a:t>26</a:t>
            </a:fld>
            <a:endParaRPr lang="nl-NL" dirty="0"/>
          </a:p>
        </p:txBody>
      </p:sp>
      <p:sp>
        <p:nvSpPr>
          <p:cNvPr id="6" name="Tijdelijke aanduiding voor datum 3">
            <a:extLst>
              <a:ext uri="{FF2B5EF4-FFF2-40B4-BE49-F238E27FC236}">
                <a16:creationId xmlns:a16="http://schemas.microsoft.com/office/drawing/2014/main" id="{53BD35AB-F8CD-792F-7497-B0BF32384BAD}"/>
              </a:ext>
            </a:extLst>
          </p:cNvPr>
          <p:cNvSpPr>
            <a:spLocks noGrp="1"/>
          </p:cNvSpPr>
          <p:nvPr>
            <p:ph type="dt" sz="half" idx="2"/>
          </p:nvPr>
        </p:nvSpPr>
        <p:spPr>
          <a:xfrm>
            <a:off x="239349" y="6213309"/>
            <a:ext cx="1608000" cy="576064"/>
          </a:xfrm>
        </p:spPr>
        <p:txBody>
          <a:bodyPr/>
          <a:lstStyle/>
          <a:p>
            <a:fld id="{A85951C1-8DA8-4653-92B2-A71E5781D98D}" type="datetime2">
              <a:rPr lang="nl-NL" smtClean="0"/>
              <a:t>donderdag 6 februari 2025</a:t>
            </a:fld>
            <a:endParaRPr lang="nl-NL" dirty="0"/>
          </a:p>
        </p:txBody>
      </p:sp>
      <p:pic>
        <p:nvPicPr>
          <p:cNvPr id="1030" name="Picture 6" descr="Snel, sneller, ICE? - De snelste treinen ter wereld 🚅">
            <a:extLst>
              <a:ext uri="{FF2B5EF4-FFF2-40B4-BE49-F238E27FC236}">
                <a16:creationId xmlns:a16="http://schemas.microsoft.com/office/drawing/2014/main" id="{A3E2FF3C-8AB8-C8A7-BEB2-7D5F0E2AB1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7083" y="1412777"/>
            <a:ext cx="5376594" cy="403244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No alternative text description for this image">
            <a:extLst>
              <a:ext uri="{FF2B5EF4-FFF2-40B4-BE49-F238E27FC236}">
                <a16:creationId xmlns:a16="http://schemas.microsoft.com/office/drawing/2014/main" id="{BAA95071-EE16-3583-111F-BAA11A6161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51042" y="1412777"/>
            <a:ext cx="3026202" cy="40324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189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133FC-950E-A23C-3924-E33008AB4D0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6277821-7764-4711-5EC3-4FFFCF750398}"/>
              </a:ext>
            </a:extLst>
          </p:cNvPr>
          <p:cNvSpPr>
            <a:spLocks noGrp="1"/>
          </p:cNvSpPr>
          <p:nvPr>
            <p:ph type="title"/>
          </p:nvPr>
        </p:nvSpPr>
        <p:spPr/>
        <p:txBody>
          <a:bodyPr/>
          <a:lstStyle/>
          <a:p>
            <a:r>
              <a:rPr lang="nl-NL" dirty="0"/>
              <a:t>De stap naar de praktijk</a:t>
            </a:r>
          </a:p>
        </p:txBody>
      </p:sp>
      <p:sp>
        <p:nvSpPr>
          <p:cNvPr id="3" name="Tijdelijke aanduiding voor inhoud 2">
            <a:extLst>
              <a:ext uri="{FF2B5EF4-FFF2-40B4-BE49-F238E27FC236}">
                <a16:creationId xmlns:a16="http://schemas.microsoft.com/office/drawing/2014/main" id="{B229F0C4-BADC-4CD5-27ED-6B01DE0EB9DC}"/>
              </a:ext>
            </a:extLst>
          </p:cNvPr>
          <p:cNvSpPr>
            <a:spLocks noGrp="1"/>
          </p:cNvSpPr>
          <p:nvPr>
            <p:ph idx="1"/>
          </p:nvPr>
        </p:nvSpPr>
        <p:spPr>
          <a:xfrm>
            <a:off x="1487488" y="1412777"/>
            <a:ext cx="7875418" cy="3936437"/>
          </a:xfrm>
        </p:spPr>
        <p:txBody>
          <a:bodyPr>
            <a:normAutofit lnSpcReduction="10000"/>
          </a:bodyPr>
          <a:lstStyle/>
          <a:p>
            <a:pPr marL="0" indent="0">
              <a:buNone/>
            </a:pPr>
            <a:r>
              <a:rPr lang="nl-NL" sz="2400" dirty="0"/>
              <a:t>Drie groepen:</a:t>
            </a:r>
          </a:p>
          <a:p>
            <a:pPr marL="0" indent="0">
              <a:buNone/>
            </a:pPr>
            <a:r>
              <a:rPr lang="nl-NL" sz="2600" b="1" dirty="0">
                <a:solidFill>
                  <a:srgbClr val="A7C10A"/>
                </a:solidFill>
              </a:rPr>
              <a:t>Maatregelencatalogus</a:t>
            </a:r>
            <a:r>
              <a:rPr lang="nl-NL" sz="2400" dirty="0"/>
              <a:t> </a:t>
            </a:r>
          </a:p>
          <a:p>
            <a:pPr>
              <a:buFontTx/>
              <a:buChar char="-"/>
            </a:pPr>
            <a:r>
              <a:rPr lang="nl-NL" sz="2400" dirty="0"/>
              <a:t>Welke maatregelen zijn het meest kansrijk voor toepassing in de praktijk?</a:t>
            </a:r>
          </a:p>
          <a:p>
            <a:pPr>
              <a:buFontTx/>
              <a:buChar char="-"/>
            </a:pPr>
            <a:r>
              <a:rPr lang="nl-NL" sz="2400" dirty="0"/>
              <a:t>Welke leervragen kunnen we meegeven aan projecten?</a:t>
            </a:r>
          </a:p>
          <a:p>
            <a:pPr>
              <a:buFontTx/>
              <a:buChar char="-"/>
            </a:pPr>
            <a:r>
              <a:rPr lang="nl-NL" sz="2400" dirty="0"/>
              <a:t>Wat is er nodig aan experimenteerruimte om de leervragen te beantwoorden? </a:t>
            </a:r>
          </a:p>
          <a:p>
            <a:pPr>
              <a:buFontTx/>
              <a:buChar char="-"/>
            </a:pPr>
            <a:r>
              <a:rPr lang="nl-NL" sz="2400" dirty="0"/>
              <a:t>Welke projecten zijn kansrijk?</a:t>
            </a:r>
          </a:p>
        </p:txBody>
      </p:sp>
      <p:sp>
        <p:nvSpPr>
          <p:cNvPr id="4" name="Tijdelijke aanduiding voor dianummer 3">
            <a:extLst>
              <a:ext uri="{FF2B5EF4-FFF2-40B4-BE49-F238E27FC236}">
                <a16:creationId xmlns:a16="http://schemas.microsoft.com/office/drawing/2014/main" id="{88800A2E-7ECC-D617-0F3D-1422E69885DF}"/>
              </a:ext>
            </a:extLst>
          </p:cNvPr>
          <p:cNvSpPr>
            <a:spLocks noGrp="1"/>
          </p:cNvSpPr>
          <p:nvPr>
            <p:ph type="sldNum" sz="quarter" idx="4"/>
          </p:nvPr>
        </p:nvSpPr>
        <p:spPr/>
        <p:txBody>
          <a:bodyPr/>
          <a:lstStyle/>
          <a:p>
            <a:r>
              <a:rPr lang="nl-NL"/>
              <a:t>slide </a:t>
            </a:r>
            <a:fld id="{A7EDF14C-2238-4733-A760-B9013E656B55}" type="slidenum">
              <a:rPr lang="nl-NL" smtClean="0"/>
              <a:pPr/>
              <a:t>27</a:t>
            </a:fld>
            <a:endParaRPr lang="nl-NL" dirty="0"/>
          </a:p>
        </p:txBody>
      </p:sp>
      <p:pic>
        <p:nvPicPr>
          <p:cNvPr id="3074" name="Picture 2" descr="Free Deliverables Cliparts, Download Free Deliverables Cliparts png images,  Free ClipArts on Clipart Library">
            <a:extLst>
              <a:ext uri="{FF2B5EF4-FFF2-40B4-BE49-F238E27FC236}">
                <a16:creationId xmlns:a16="http://schemas.microsoft.com/office/drawing/2014/main" id="{B48B8B7F-65AA-D20E-4498-76D46B55AA92}"/>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62906" y="2253672"/>
            <a:ext cx="2219494" cy="2799978"/>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datum 3">
            <a:extLst>
              <a:ext uri="{FF2B5EF4-FFF2-40B4-BE49-F238E27FC236}">
                <a16:creationId xmlns:a16="http://schemas.microsoft.com/office/drawing/2014/main" id="{DFE03691-6AC8-F6BC-C34C-1E974398CD6B}"/>
              </a:ext>
            </a:extLst>
          </p:cNvPr>
          <p:cNvSpPr>
            <a:spLocks noGrp="1"/>
          </p:cNvSpPr>
          <p:nvPr>
            <p:ph type="dt" sz="half" idx="2"/>
          </p:nvPr>
        </p:nvSpPr>
        <p:spPr>
          <a:xfrm>
            <a:off x="239349" y="6213309"/>
            <a:ext cx="1608000" cy="576064"/>
          </a:xfrm>
        </p:spPr>
        <p:txBody>
          <a:bodyPr/>
          <a:lstStyle/>
          <a:p>
            <a:fld id="{A85951C1-8DA8-4653-92B2-A71E5781D98D}" type="datetime2">
              <a:rPr lang="nl-NL" smtClean="0"/>
              <a:t>donderdag 6 februari 2025</a:t>
            </a:fld>
            <a:endParaRPr lang="nl-NL" dirty="0"/>
          </a:p>
        </p:txBody>
      </p:sp>
    </p:spTree>
    <p:extLst>
      <p:ext uri="{BB962C8B-B14F-4D97-AF65-F5344CB8AC3E}">
        <p14:creationId xmlns:p14="http://schemas.microsoft.com/office/powerpoint/2010/main" val="7477218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1BCBD3-93B1-B5DB-39DC-F0B6B3FE929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CAC11CDA-27A1-4F8E-ABD1-BC8A6BDB0FDF}"/>
              </a:ext>
            </a:extLst>
          </p:cNvPr>
          <p:cNvSpPr>
            <a:spLocks noGrp="1"/>
          </p:cNvSpPr>
          <p:nvPr>
            <p:ph type="title"/>
          </p:nvPr>
        </p:nvSpPr>
        <p:spPr/>
        <p:txBody>
          <a:bodyPr/>
          <a:lstStyle/>
          <a:p>
            <a:r>
              <a:rPr lang="nl-NL" dirty="0"/>
              <a:t>De stap naar de praktijk</a:t>
            </a:r>
          </a:p>
        </p:txBody>
      </p:sp>
      <p:sp>
        <p:nvSpPr>
          <p:cNvPr id="3" name="Tijdelijke aanduiding voor inhoud 2">
            <a:extLst>
              <a:ext uri="{FF2B5EF4-FFF2-40B4-BE49-F238E27FC236}">
                <a16:creationId xmlns:a16="http://schemas.microsoft.com/office/drawing/2014/main" id="{744762B4-EF89-7395-A3E4-B06B8B153E6A}"/>
              </a:ext>
            </a:extLst>
          </p:cNvPr>
          <p:cNvSpPr>
            <a:spLocks noGrp="1"/>
          </p:cNvSpPr>
          <p:nvPr>
            <p:ph idx="1"/>
          </p:nvPr>
        </p:nvSpPr>
        <p:spPr>
          <a:xfrm>
            <a:off x="1487488" y="1412777"/>
            <a:ext cx="7875418" cy="3936437"/>
          </a:xfrm>
        </p:spPr>
        <p:txBody>
          <a:bodyPr>
            <a:normAutofit/>
          </a:bodyPr>
          <a:lstStyle/>
          <a:p>
            <a:pPr marL="0" indent="0">
              <a:buNone/>
            </a:pPr>
            <a:r>
              <a:rPr lang="nl-NL" sz="2600" b="1" dirty="0">
                <a:solidFill>
                  <a:srgbClr val="A7C10A"/>
                </a:solidFill>
              </a:rPr>
              <a:t>Materialenpaspoort </a:t>
            </a:r>
          </a:p>
          <a:p>
            <a:pPr>
              <a:buFontTx/>
              <a:buChar char="-"/>
            </a:pPr>
            <a:r>
              <a:rPr lang="nl-NL" sz="2400" dirty="0"/>
              <a:t>Is de huidige standaard rijp voor toepassing? Wat is er eventueel nog nodig?</a:t>
            </a:r>
          </a:p>
          <a:p>
            <a:pPr>
              <a:buFontTx/>
              <a:buChar char="-"/>
            </a:pPr>
            <a:r>
              <a:rPr lang="nl-NL" sz="2400" dirty="0"/>
              <a:t>Wie moeten we betrekken bij de pilots?</a:t>
            </a:r>
          </a:p>
          <a:p>
            <a:pPr>
              <a:buFontTx/>
              <a:buChar char="-"/>
            </a:pPr>
            <a:r>
              <a:rPr lang="nl-NL" sz="2400" dirty="0"/>
              <a:t>Welke vorm is passend (bijv. oogsttochten)?</a:t>
            </a:r>
          </a:p>
          <a:p>
            <a:pPr>
              <a:buFontTx/>
              <a:buChar char="-"/>
            </a:pPr>
            <a:r>
              <a:rPr lang="nl-NL" sz="2400" dirty="0"/>
              <a:t>Welke projecten zijn kansrijk en hoe te combineren met praktijkcasussen maatregelencatalogus?</a:t>
            </a:r>
          </a:p>
        </p:txBody>
      </p:sp>
      <p:sp>
        <p:nvSpPr>
          <p:cNvPr id="4" name="Tijdelijke aanduiding voor dianummer 3">
            <a:extLst>
              <a:ext uri="{FF2B5EF4-FFF2-40B4-BE49-F238E27FC236}">
                <a16:creationId xmlns:a16="http://schemas.microsoft.com/office/drawing/2014/main" id="{BDD93FD3-A6A7-A170-844E-7F44FD31FAB0}"/>
              </a:ext>
            </a:extLst>
          </p:cNvPr>
          <p:cNvSpPr>
            <a:spLocks noGrp="1"/>
          </p:cNvSpPr>
          <p:nvPr>
            <p:ph type="sldNum" sz="quarter" idx="4"/>
          </p:nvPr>
        </p:nvSpPr>
        <p:spPr/>
        <p:txBody>
          <a:bodyPr/>
          <a:lstStyle/>
          <a:p>
            <a:r>
              <a:rPr lang="nl-NL"/>
              <a:t>slide </a:t>
            </a:r>
            <a:fld id="{A7EDF14C-2238-4733-A760-B9013E656B55}" type="slidenum">
              <a:rPr lang="nl-NL" smtClean="0"/>
              <a:pPr/>
              <a:t>28</a:t>
            </a:fld>
            <a:endParaRPr lang="nl-NL" dirty="0"/>
          </a:p>
        </p:txBody>
      </p:sp>
      <p:pic>
        <p:nvPicPr>
          <p:cNvPr id="3074" name="Picture 2" descr="Free Deliverables Cliparts, Download Free Deliverables Cliparts png images,  Free ClipArts on Clipart Library">
            <a:extLst>
              <a:ext uri="{FF2B5EF4-FFF2-40B4-BE49-F238E27FC236}">
                <a16:creationId xmlns:a16="http://schemas.microsoft.com/office/drawing/2014/main" id="{99DC66F0-F079-86E0-125C-86455AD88ED0}"/>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62906" y="2253672"/>
            <a:ext cx="2219494" cy="2799978"/>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datum 3">
            <a:extLst>
              <a:ext uri="{FF2B5EF4-FFF2-40B4-BE49-F238E27FC236}">
                <a16:creationId xmlns:a16="http://schemas.microsoft.com/office/drawing/2014/main" id="{439EB712-9C93-3C6C-0285-56CCAF90B10D}"/>
              </a:ext>
            </a:extLst>
          </p:cNvPr>
          <p:cNvSpPr>
            <a:spLocks noGrp="1"/>
          </p:cNvSpPr>
          <p:nvPr>
            <p:ph type="dt" sz="half" idx="2"/>
          </p:nvPr>
        </p:nvSpPr>
        <p:spPr>
          <a:xfrm>
            <a:off x="239349" y="6213309"/>
            <a:ext cx="1608000" cy="576064"/>
          </a:xfrm>
        </p:spPr>
        <p:txBody>
          <a:bodyPr/>
          <a:lstStyle/>
          <a:p>
            <a:fld id="{A85951C1-8DA8-4653-92B2-A71E5781D98D}" type="datetime2">
              <a:rPr lang="nl-NL" smtClean="0"/>
              <a:t>donderdag 6 februari 2025</a:t>
            </a:fld>
            <a:endParaRPr lang="nl-NL" dirty="0"/>
          </a:p>
        </p:txBody>
      </p:sp>
    </p:spTree>
    <p:extLst>
      <p:ext uri="{BB962C8B-B14F-4D97-AF65-F5344CB8AC3E}">
        <p14:creationId xmlns:p14="http://schemas.microsoft.com/office/powerpoint/2010/main" val="39433715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80C53D-B70A-B513-C4B2-6632147C332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A826ADB-6891-3F8A-B02E-575E2DE4E600}"/>
              </a:ext>
            </a:extLst>
          </p:cNvPr>
          <p:cNvSpPr>
            <a:spLocks noGrp="1"/>
          </p:cNvSpPr>
          <p:nvPr>
            <p:ph type="title"/>
          </p:nvPr>
        </p:nvSpPr>
        <p:spPr/>
        <p:txBody>
          <a:bodyPr/>
          <a:lstStyle/>
          <a:p>
            <a:r>
              <a:rPr lang="nl-NL" dirty="0"/>
              <a:t>De stap naar de praktijk</a:t>
            </a:r>
          </a:p>
        </p:txBody>
      </p:sp>
      <p:sp>
        <p:nvSpPr>
          <p:cNvPr id="3" name="Tijdelijke aanduiding voor inhoud 2">
            <a:extLst>
              <a:ext uri="{FF2B5EF4-FFF2-40B4-BE49-F238E27FC236}">
                <a16:creationId xmlns:a16="http://schemas.microsoft.com/office/drawing/2014/main" id="{8D2A8085-D056-E474-307D-A284E2055297}"/>
              </a:ext>
            </a:extLst>
          </p:cNvPr>
          <p:cNvSpPr>
            <a:spLocks noGrp="1"/>
          </p:cNvSpPr>
          <p:nvPr>
            <p:ph idx="1"/>
          </p:nvPr>
        </p:nvSpPr>
        <p:spPr>
          <a:xfrm>
            <a:off x="1487488" y="1412777"/>
            <a:ext cx="7875418" cy="3936437"/>
          </a:xfrm>
        </p:spPr>
        <p:txBody>
          <a:bodyPr>
            <a:normAutofit/>
          </a:bodyPr>
          <a:lstStyle/>
          <a:p>
            <a:pPr marL="0" indent="0">
              <a:buNone/>
            </a:pPr>
            <a:r>
              <a:rPr lang="nl-NL" sz="2600" b="1" dirty="0">
                <a:solidFill>
                  <a:srgbClr val="A7C10A"/>
                </a:solidFill>
              </a:rPr>
              <a:t>MKI voor tunnelinstallaties</a:t>
            </a:r>
          </a:p>
          <a:p>
            <a:pPr>
              <a:buFontTx/>
              <a:buChar char="-"/>
            </a:pPr>
            <a:r>
              <a:rPr lang="nl-NL" sz="2400" dirty="0"/>
              <a:t>Dekt de huidige top 5 de lading? </a:t>
            </a:r>
          </a:p>
          <a:p>
            <a:pPr>
              <a:buFontTx/>
              <a:buChar char="-"/>
            </a:pPr>
            <a:r>
              <a:rPr lang="nl-NL" sz="2400" dirty="0"/>
              <a:t>Hoe te vertalen naar de maatregelen?</a:t>
            </a:r>
          </a:p>
          <a:p>
            <a:pPr>
              <a:buFontTx/>
              <a:buChar char="-"/>
            </a:pPr>
            <a:r>
              <a:rPr lang="nl-NL" sz="2400" dirty="0"/>
              <a:t>Hoe kunnen we MKI voor </a:t>
            </a:r>
            <a:r>
              <a:rPr lang="nl-NL" sz="2400" dirty="0" err="1"/>
              <a:t>TTI’s</a:t>
            </a:r>
            <a:r>
              <a:rPr lang="nl-NL" sz="2400" dirty="0"/>
              <a:t> in de praktijk versnellen?</a:t>
            </a:r>
          </a:p>
          <a:p>
            <a:pPr>
              <a:buFontTx/>
              <a:buChar char="-"/>
            </a:pPr>
            <a:r>
              <a:rPr lang="nl-NL" sz="2400" dirty="0"/>
              <a:t>Wat is de rol van het COB hierin? </a:t>
            </a:r>
          </a:p>
          <a:p>
            <a:pPr marL="0" indent="0">
              <a:buNone/>
            </a:pPr>
            <a:endParaRPr lang="nl-NL" sz="2600" b="1" dirty="0">
              <a:solidFill>
                <a:srgbClr val="A7C10A"/>
              </a:solidFill>
            </a:endParaRPr>
          </a:p>
        </p:txBody>
      </p:sp>
      <p:sp>
        <p:nvSpPr>
          <p:cNvPr id="4" name="Tijdelijke aanduiding voor dianummer 3">
            <a:extLst>
              <a:ext uri="{FF2B5EF4-FFF2-40B4-BE49-F238E27FC236}">
                <a16:creationId xmlns:a16="http://schemas.microsoft.com/office/drawing/2014/main" id="{D8618A72-D4CE-6782-3C0F-2DEFBA173707}"/>
              </a:ext>
            </a:extLst>
          </p:cNvPr>
          <p:cNvSpPr>
            <a:spLocks noGrp="1"/>
          </p:cNvSpPr>
          <p:nvPr>
            <p:ph type="sldNum" sz="quarter" idx="4"/>
          </p:nvPr>
        </p:nvSpPr>
        <p:spPr/>
        <p:txBody>
          <a:bodyPr/>
          <a:lstStyle/>
          <a:p>
            <a:r>
              <a:rPr lang="nl-NL"/>
              <a:t>slide </a:t>
            </a:r>
            <a:fld id="{A7EDF14C-2238-4733-A760-B9013E656B55}" type="slidenum">
              <a:rPr lang="nl-NL" smtClean="0"/>
              <a:pPr/>
              <a:t>29</a:t>
            </a:fld>
            <a:endParaRPr lang="nl-NL" dirty="0"/>
          </a:p>
        </p:txBody>
      </p:sp>
      <p:pic>
        <p:nvPicPr>
          <p:cNvPr id="3074" name="Picture 2" descr="Free Deliverables Cliparts, Download Free Deliverables Cliparts png images,  Free ClipArts on Clipart Library">
            <a:extLst>
              <a:ext uri="{FF2B5EF4-FFF2-40B4-BE49-F238E27FC236}">
                <a16:creationId xmlns:a16="http://schemas.microsoft.com/office/drawing/2014/main" id="{9CA2A828-8644-7942-330A-611241EC8395}"/>
              </a:ext>
            </a:extLst>
          </p:cNvPr>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62906" y="2253672"/>
            <a:ext cx="2219494" cy="2799978"/>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datum 3">
            <a:extLst>
              <a:ext uri="{FF2B5EF4-FFF2-40B4-BE49-F238E27FC236}">
                <a16:creationId xmlns:a16="http://schemas.microsoft.com/office/drawing/2014/main" id="{D733AA42-BFB4-74CF-0B8A-A03BB17C6D27}"/>
              </a:ext>
            </a:extLst>
          </p:cNvPr>
          <p:cNvSpPr>
            <a:spLocks noGrp="1"/>
          </p:cNvSpPr>
          <p:nvPr>
            <p:ph type="dt" sz="half" idx="2"/>
          </p:nvPr>
        </p:nvSpPr>
        <p:spPr>
          <a:xfrm>
            <a:off x="239349" y="6213309"/>
            <a:ext cx="1608000" cy="576064"/>
          </a:xfrm>
        </p:spPr>
        <p:txBody>
          <a:bodyPr/>
          <a:lstStyle/>
          <a:p>
            <a:fld id="{A85951C1-8DA8-4653-92B2-A71E5781D98D}" type="datetime2">
              <a:rPr lang="nl-NL" smtClean="0"/>
              <a:t>donderdag 6 februari 2025</a:t>
            </a:fld>
            <a:endParaRPr lang="nl-NL" dirty="0"/>
          </a:p>
        </p:txBody>
      </p:sp>
    </p:spTree>
    <p:extLst>
      <p:ext uri="{BB962C8B-B14F-4D97-AF65-F5344CB8AC3E}">
        <p14:creationId xmlns:p14="http://schemas.microsoft.com/office/powerpoint/2010/main" val="2994420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B96DC3A-E06E-B1AF-FC5C-908FB3C91D60}"/>
              </a:ext>
            </a:extLst>
          </p:cNvPr>
          <p:cNvSpPr>
            <a:spLocks noGrp="1"/>
          </p:cNvSpPr>
          <p:nvPr>
            <p:ph type="title"/>
          </p:nvPr>
        </p:nvSpPr>
        <p:spPr/>
        <p:txBody>
          <a:bodyPr/>
          <a:lstStyle/>
          <a:p>
            <a:r>
              <a:rPr lang="nl-NL" dirty="0"/>
              <a:t>Introductie duurzaamheid</a:t>
            </a:r>
          </a:p>
        </p:txBody>
      </p:sp>
      <p:sp>
        <p:nvSpPr>
          <p:cNvPr id="3" name="Tijdelijke aanduiding voor tekst 2">
            <a:extLst>
              <a:ext uri="{FF2B5EF4-FFF2-40B4-BE49-F238E27FC236}">
                <a16:creationId xmlns:a16="http://schemas.microsoft.com/office/drawing/2014/main" id="{4D01453E-2D0C-3561-11FB-041BE439750F}"/>
              </a:ext>
            </a:extLst>
          </p:cNvPr>
          <p:cNvSpPr>
            <a:spLocks noGrp="1"/>
          </p:cNvSpPr>
          <p:nvPr>
            <p:ph type="body" idx="1"/>
          </p:nvPr>
        </p:nvSpPr>
        <p:spPr>
          <a:xfrm>
            <a:off x="1487488" y="1412777"/>
            <a:ext cx="5808257" cy="4261402"/>
          </a:xfrm>
        </p:spPr>
        <p:txBody>
          <a:bodyPr>
            <a:noAutofit/>
          </a:bodyPr>
          <a:lstStyle/>
          <a:p>
            <a:pPr marL="114300" indent="0" algn="l">
              <a:buNone/>
            </a:pPr>
            <a:r>
              <a:rPr lang="nl-NL" sz="1200" b="1" dirty="0">
                <a:solidFill>
                  <a:srgbClr val="000000"/>
                </a:solidFill>
                <a:highlight>
                  <a:srgbClr val="FFFFFF"/>
                </a:highlight>
                <a:latin typeface="Verdana" panose="020B0604030504040204" pitchFamily="34" charset="0"/>
              </a:rPr>
              <a:t>Aanleiding</a:t>
            </a:r>
          </a:p>
          <a:p>
            <a:pPr marL="114300" indent="0" algn="l">
              <a:buNone/>
            </a:pPr>
            <a:r>
              <a:rPr lang="nl-NL" sz="1200" dirty="0">
                <a:solidFill>
                  <a:srgbClr val="000000"/>
                </a:solidFill>
                <a:highlight>
                  <a:srgbClr val="FFFFFF"/>
                </a:highlight>
                <a:latin typeface="Verdana" panose="020B0604030504040204" pitchFamily="34" charset="0"/>
              </a:rPr>
              <a:t>Beperken van menselijke bijdrage aan klimaatverandering en uitstoot van de emissies omlaag brengen. Dit kan door o.a. over te stappen naar hernieuwbare energie, circulaire economie en energie-efficiëntie.</a:t>
            </a:r>
          </a:p>
          <a:p>
            <a:pPr marL="114300" indent="0">
              <a:buNone/>
            </a:pPr>
            <a:endParaRPr lang="nl-NL" sz="1200" i="0" dirty="0">
              <a:solidFill>
                <a:srgbClr val="000000"/>
              </a:solidFill>
              <a:effectLst/>
              <a:highlight>
                <a:srgbClr val="FFFFFF"/>
              </a:highlight>
              <a:latin typeface="Verdana" panose="020B0604030504040204" pitchFamily="34" charset="0"/>
            </a:endParaRPr>
          </a:p>
          <a:p>
            <a:pPr marL="114300" indent="0">
              <a:buNone/>
            </a:pPr>
            <a:r>
              <a:rPr lang="nl-NL" sz="1200" i="0" dirty="0">
                <a:solidFill>
                  <a:srgbClr val="000000"/>
                </a:solidFill>
                <a:effectLst/>
                <a:highlight>
                  <a:srgbClr val="FFFFFF"/>
                </a:highlight>
                <a:latin typeface="Verdana" panose="020B0604030504040204" pitchFamily="34" charset="0"/>
              </a:rPr>
              <a:t>Duurzaamheidsdoelen </a:t>
            </a:r>
            <a:r>
              <a:rPr lang="nl-NL" sz="1200" dirty="0">
                <a:solidFill>
                  <a:srgbClr val="000000"/>
                </a:solidFill>
                <a:highlight>
                  <a:srgbClr val="FFFFFF"/>
                </a:highlight>
                <a:latin typeface="Verdana" panose="020B0604030504040204" pitchFamily="34" charset="0"/>
              </a:rPr>
              <a:t>overheid </a:t>
            </a:r>
          </a:p>
          <a:p>
            <a:pPr lvl="1"/>
            <a:r>
              <a:rPr lang="nl-NL" sz="1400" dirty="0"/>
              <a:t>klimaatneutraal in 2050 en heeft in 2030 de CO2-emissie met 49% teruggebracht</a:t>
            </a:r>
            <a:endParaRPr lang="nl-NL" sz="1400" dirty="0">
              <a:solidFill>
                <a:srgbClr val="000000"/>
              </a:solidFill>
              <a:highlight>
                <a:srgbClr val="FFFFFF"/>
              </a:highlight>
              <a:latin typeface="Verdana" panose="020B0604030504040204" pitchFamily="34" charset="0"/>
            </a:endParaRPr>
          </a:p>
          <a:p>
            <a:pPr lvl="1"/>
            <a:r>
              <a:rPr lang="nl-NL" sz="1400" dirty="0"/>
              <a:t>volledig circulair in 2050 en realiseert in 2030 50% minder primair grondstoffengebruik</a:t>
            </a:r>
          </a:p>
          <a:p>
            <a:pPr lvl="1"/>
            <a:r>
              <a:rPr lang="nl-NL" sz="1400" dirty="0"/>
              <a:t>in 2050 klimaatbestendig en </a:t>
            </a:r>
            <a:r>
              <a:rPr lang="nl-NL" sz="1400" dirty="0" err="1"/>
              <a:t>waterrobuust</a:t>
            </a:r>
            <a:r>
              <a:rPr lang="nl-NL" sz="1400" dirty="0"/>
              <a:t> ingericht</a:t>
            </a:r>
            <a:endParaRPr lang="nl-NL" sz="1800" b="0" i="0" dirty="0">
              <a:solidFill>
                <a:srgbClr val="000000"/>
              </a:solidFill>
              <a:effectLst/>
              <a:highlight>
                <a:srgbClr val="FFFFFF"/>
              </a:highlight>
              <a:latin typeface="Verdana" panose="020B0604030504040204" pitchFamily="34" charset="0"/>
            </a:endParaRPr>
          </a:p>
          <a:p>
            <a:pPr marL="114300" indent="0">
              <a:buNone/>
            </a:pPr>
            <a:endParaRPr lang="nl-NL" sz="1200" b="0" i="0" dirty="0">
              <a:solidFill>
                <a:srgbClr val="000000"/>
              </a:solidFill>
              <a:effectLst/>
              <a:highlight>
                <a:srgbClr val="FFFFFF"/>
              </a:highlight>
              <a:latin typeface="Verdana" panose="020B0604030504040204" pitchFamily="34" charset="0"/>
            </a:endParaRPr>
          </a:p>
        </p:txBody>
      </p:sp>
      <p:pic>
        <p:nvPicPr>
          <p:cNvPr id="2050" name="Picture 2">
            <a:extLst>
              <a:ext uri="{FF2B5EF4-FFF2-40B4-BE49-F238E27FC236}">
                <a16:creationId xmlns:a16="http://schemas.microsoft.com/office/drawing/2014/main" id="{A685C6CB-6DF8-1B4E-EB19-B15396DE9C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5745" y="2059315"/>
            <a:ext cx="4617396" cy="2968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9885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D774F9-5161-5DCB-C90E-754AA976D53B}"/>
              </a:ext>
            </a:extLst>
          </p:cNvPr>
          <p:cNvSpPr>
            <a:spLocks noGrp="1"/>
          </p:cNvSpPr>
          <p:nvPr>
            <p:ph type="title"/>
          </p:nvPr>
        </p:nvSpPr>
        <p:spPr/>
        <p:txBody>
          <a:bodyPr/>
          <a:lstStyle/>
          <a:p>
            <a:r>
              <a:rPr lang="nl-NL" dirty="0"/>
              <a:t>COB duurzaamheid kalender 2025 (concept)</a:t>
            </a:r>
          </a:p>
        </p:txBody>
      </p:sp>
      <p:sp>
        <p:nvSpPr>
          <p:cNvPr id="4" name="Tijdelijke aanduiding voor dianummer 3">
            <a:extLst>
              <a:ext uri="{FF2B5EF4-FFF2-40B4-BE49-F238E27FC236}">
                <a16:creationId xmlns:a16="http://schemas.microsoft.com/office/drawing/2014/main" id="{D2DFA4D5-54C5-F9A2-9CFC-968A6575BA62}"/>
              </a:ext>
            </a:extLst>
          </p:cNvPr>
          <p:cNvSpPr>
            <a:spLocks noGrp="1"/>
          </p:cNvSpPr>
          <p:nvPr>
            <p:ph type="sldNum" sz="quarter" idx="4"/>
          </p:nvPr>
        </p:nvSpPr>
        <p:spPr/>
        <p:txBody>
          <a:bodyPr/>
          <a:lstStyle/>
          <a:p>
            <a:r>
              <a:rPr lang="nl-NL" dirty="0"/>
              <a:t>slide </a:t>
            </a:r>
            <a:fld id="{A7EDF14C-2238-4733-A760-B9013E656B55}" type="slidenum">
              <a:rPr lang="nl-NL" smtClean="0"/>
              <a:pPr/>
              <a:t>30</a:t>
            </a:fld>
            <a:endParaRPr lang="nl-NL" dirty="0"/>
          </a:p>
        </p:txBody>
      </p:sp>
      <p:sp>
        <p:nvSpPr>
          <p:cNvPr id="3" name="Tijdelijke aanduiding voor inhoud 2">
            <a:extLst>
              <a:ext uri="{FF2B5EF4-FFF2-40B4-BE49-F238E27FC236}">
                <a16:creationId xmlns:a16="http://schemas.microsoft.com/office/drawing/2014/main" id="{7A9D559F-B340-8D42-7D94-9F5D3041E3E8}"/>
              </a:ext>
            </a:extLst>
          </p:cNvPr>
          <p:cNvSpPr>
            <a:spLocks noGrp="1"/>
          </p:cNvSpPr>
          <p:nvPr>
            <p:ph idx="1"/>
          </p:nvPr>
        </p:nvSpPr>
        <p:spPr>
          <a:xfrm>
            <a:off x="1487488" y="1412777"/>
            <a:ext cx="8332015" cy="4045914"/>
          </a:xfrm>
        </p:spPr>
        <p:txBody>
          <a:bodyPr>
            <a:normAutofit/>
          </a:bodyPr>
          <a:lstStyle/>
          <a:p>
            <a:pPr marL="0" indent="0">
              <a:buNone/>
            </a:pPr>
            <a:r>
              <a:rPr lang="nl-NL" sz="2400" b="1" dirty="0"/>
              <a:t>6 Februari – Expertgroep + tunnelbeheerders</a:t>
            </a:r>
          </a:p>
          <a:p>
            <a:pPr marL="0" indent="0">
              <a:buNone/>
            </a:pPr>
            <a:r>
              <a:rPr lang="nl-NL" sz="2400" b="1" dirty="0">
                <a:solidFill>
                  <a:srgbClr val="FF0000"/>
                </a:solidFill>
              </a:rPr>
              <a:t>31 Maart – COB congres – 30 jarig jubileum!</a:t>
            </a:r>
          </a:p>
          <a:p>
            <a:pPr marL="0" indent="0">
              <a:buNone/>
            </a:pPr>
            <a:r>
              <a:rPr lang="nl-NL" sz="2400" b="1" dirty="0"/>
              <a:t>12 Juni – Platform Veiligheid, B&amp;O &amp; Duurzaamheid</a:t>
            </a:r>
          </a:p>
          <a:p>
            <a:pPr marL="0" indent="0">
              <a:buNone/>
            </a:pPr>
            <a:r>
              <a:rPr lang="nl-NL" sz="2400" b="1" dirty="0"/>
              <a:t>Juli (een vrijdag) – Coentunnel/</a:t>
            </a:r>
            <a:r>
              <a:rPr lang="nl-NL" sz="2400" b="1" dirty="0" err="1"/>
              <a:t>Gaasperdammertunnel</a:t>
            </a:r>
            <a:r>
              <a:rPr lang="nl-NL" sz="2400" b="1" dirty="0"/>
              <a:t> werkbezoek (gelimiteerd)</a:t>
            </a:r>
          </a:p>
          <a:p>
            <a:pPr marL="0" indent="0">
              <a:buNone/>
            </a:pPr>
            <a:r>
              <a:rPr lang="nl-NL" sz="2400" b="1" dirty="0"/>
              <a:t>30 september – Expertgroep + tunnelbeheerders (</a:t>
            </a:r>
            <a:r>
              <a:rPr lang="nl-NL" sz="2400" b="1" dirty="0" err="1"/>
              <a:t>GroeneBoog</a:t>
            </a:r>
            <a:r>
              <a:rPr lang="nl-NL" sz="2400" b="1" dirty="0"/>
              <a:t>?)</a:t>
            </a:r>
          </a:p>
          <a:p>
            <a:pPr marL="0" indent="0">
              <a:buNone/>
            </a:pPr>
            <a:r>
              <a:rPr lang="nl-NL" sz="2400" b="1" dirty="0"/>
              <a:t>November – Bootcamp #2 (indoor bewegen met kennisdeling)</a:t>
            </a:r>
          </a:p>
          <a:p>
            <a:pPr marL="0" indent="0">
              <a:buNone/>
            </a:pPr>
            <a:endParaRPr lang="nl-NL" sz="2400" dirty="0"/>
          </a:p>
          <a:p>
            <a:pPr marL="0" indent="0">
              <a:lnSpc>
                <a:spcPct val="80000"/>
              </a:lnSpc>
              <a:buNone/>
            </a:pPr>
            <a:endParaRPr lang="nl-NL" sz="2400" dirty="0"/>
          </a:p>
        </p:txBody>
      </p:sp>
      <p:sp>
        <p:nvSpPr>
          <p:cNvPr id="6" name="Tijdelijke aanduiding voor datum 3">
            <a:extLst>
              <a:ext uri="{FF2B5EF4-FFF2-40B4-BE49-F238E27FC236}">
                <a16:creationId xmlns:a16="http://schemas.microsoft.com/office/drawing/2014/main" id="{AA36ECEB-2C00-7E8A-F787-122F6EE0FDF8}"/>
              </a:ext>
            </a:extLst>
          </p:cNvPr>
          <p:cNvSpPr>
            <a:spLocks noGrp="1"/>
          </p:cNvSpPr>
          <p:nvPr>
            <p:ph type="dt" sz="half" idx="2"/>
          </p:nvPr>
        </p:nvSpPr>
        <p:spPr>
          <a:xfrm>
            <a:off x="239349" y="6213309"/>
            <a:ext cx="1608000" cy="576064"/>
          </a:xfrm>
        </p:spPr>
        <p:txBody>
          <a:bodyPr/>
          <a:lstStyle/>
          <a:p>
            <a:fld id="{A85951C1-8DA8-4653-92B2-A71E5781D98D}" type="datetime2">
              <a:rPr lang="nl-NL" smtClean="0"/>
              <a:t>donderdag 6 februari 2025</a:t>
            </a:fld>
            <a:endParaRPr lang="nl-NL" dirty="0"/>
          </a:p>
        </p:txBody>
      </p:sp>
    </p:spTree>
    <p:extLst>
      <p:ext uri="{BB962C8B-B14F-4D97-AF65-F5344CB8AC3E}">
        <p14:creationId xmlns:p14="http://schemas.microsoft.com/office/powerpoint/2010/main" val="10561170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a:blip r:embed="rId2"/>
          <a:stretch>
            <a:fillRect/>
          </a:stretch>
        </p:blipFill>
        <p:spPr>
          <a:xfrm>
            <a:off x="3090082" y="2078182"/>
            <a:ext cx="5257815" cy="3412681"/>
          </a:xfrm>
          <a:prstGeom prst="rect">
            <a:avLst/>
          </a:prstGeom>
        </p:spPr>
      </p:pic>
    </p:spTree>
    <p:extLst>
      <p:ext uri="{BB962C8B-B14F-4D97-AF65-F5344CB8AC3E}">
        <p14:creationId xmlns:p14="http://schemas.microsoft.com/office/powerpoint/2010/main" val="2740734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10000" tmFilter="0, 0; .2, .5; .8, .5; 1, 0"/>
                                        <p:tgtEl>
                                          <p:spTgt spid="5"/>
                                        </p:tgtEl>
                                      </p:cBhvr>
                                    </p:animEffect>
                                    <p:animScale>
                                      <p:cBhvr>
                                        <p:cTn id="7" dur="50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F19F37-6649-BA5D-416A-513109AD000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CEF1AF2-938C-DA1B-C742-D531842438F7}"/>
              </a:ext>
            </a:extLst>
          </p:cNvPr>
          <p:cNvSpPr>
            <a:spLocks noGrp="1"/>
          </p:cNvSpPr>
          <p:nvPr>
            <p:ph type="title"/>
          </p:nvPr>
        </p:nvSpPr>
        <p:spPr/>
        <p:txBody>
          <a:bodyPr/>
          <a:lstStyle/>
          <a:p>
            <a:r>
              <a:rPr lang="nl-NL" dirty="0"/>
              <a:t>Introductie duurzaamheid</a:t>
            </a:r>
          </a:p>
        </p:txBody>
      </p:sp>
      <p:sp>
        <p:nvSpPr>
          <p:cNvPr id="3" name="Tijdelijke aanduiding voor tekst 2">
            <a:extLst>
              <a:ext uri="{FF2B5EF4-FFF2-40B4-BE49-F238E27FC236}">
                <a16:creationId xmlns:a16="http://schemas.microsoft.com/office/drawing/2014/main" id="{E1D169A2-596B-29FC-FB46-1EE839B3D22C}"/>
              </a:ext>
            </a:extLst>
          </p:cNvPr>
          <p:cNvSpPr>
            <a:spLocks noGrp="1"/>
          </p:cNvSpPr>
          <p:nvPr>
            <p:ph type="body" idx="1"/>
          </p:nvPr>
        </p:nvSpPr>
        <p:spPr>
          <a:xfrm>
            <a:off x="1487488" y="1412777"/>
            <a:ext cx="5808257" cy="4261402"/>
          </a:xfrm>
        </p:spPr>
        <p:txBody>
          <a:bodyPr>
            <a:noAutofit/>
          </a:bodyPr>
          <a:lstStyle/>
          <a:p>
            <a:pPr marL="114300" indent="0" algn="l">
              <a:buNone/>
            </a:pPr>
            <a:r>
              <a:rPr lang="nl-NL" sz="1400" b="1" dirty="0">
                <a:solidFill>
                  <a:srgbClr val="000000"/>
                </a:solidFill>
                <a:highlight>
                  <a:srgbClr val="FFFFFF"/>
                </a:highlight>
                <a:latin typeface="Verdana" panose="020B0604030504040204" pitchFamily="34" charset="0"/>
              </a:rPr>
              <a:t>Aanleiding</a:t>
            </a:r>
            <a:endParaRPr lang="nl-NL" sz="1400" b="0" i="0" dirty="0">
              <a:solidFill>
                <a:srgbClr val="000000"/>
              </a:solidFill>
              <a:effectLst/>
              <a:highlight>
                <a:srgbClr val="FFFFFF"/>
              </a:highlight>
              <a:latin typeface="Verdana" panose="020B0604030504040204" pitchFamily="34" charset="0"/>
            </a:endParaRPr>
          </a:p>
          <a:p>
            <a:pPr marL="114300" indent="0">
              <a:buNone/>
            </a:pPr>
            <a:r>
              <a:rPr lang="nl-NL" sz="1200" b="0" i="0" dirty="0">
                <a:solidFill>
                  <a:srgbClr val="000000"/>
                </a:solidFill>
                <a:effectLst/>
                <a:highlight>
                  <a:srgbClr val="FFFFFF"/>
                </a:highlight>
                <a:latin typeface="Verdana" panose="020B0604030504040204" pitchFamily="34" charset="0"/>
              </a:rPr>
              <a:t>Dit betekent voor 2030 en specifiek voor tunnels dat:</a:t>
            </a:r>
          </a:p>
          <a:p>
            <a:pPr marL="342900" indent="-228600">
              <a:buSzPct val="100000"/>
              <a:buAutoNum type="arabicPeriod"/>
            </a:pPr>
            <a:r>
              <a:rPr lang="nl-NL" sz="1400" dirty="0"/>
              <a:t>In 2030 zijn gerenoveerde en nieuwgebouwde tunnels energieneutraal en is beheer van tunnels gericht op het verlagen van energiegebruik door transitie. </a:t>
            </a:r>
          </a:p>
          <a:p>
            <a:pPr marL="342900" indent="-228600">
              <a:buSzPct val="100000"/>
              <a:buAutoNum type="arabicPeriod"/>
            </a:pPr>
            <a:r>
              <a:rPr lang="nl-NL" sz="1400" dirty="0"/>
              <a:t>In 2030 is het doel om nog maar de helft van de primaire bouwstoffen te gebruiken en de milieubelasting te verlagen. </a:t>
            </a:r>
          </a:p>
          <a:p>
            <a:pPr marL="342900" indent="-228600">
              <a:buSzPct val="100000"/>
              <a:buAutoNum type="arabicPeriod"/>
            </a:pPr>
            <a:r>
              <a:rPr lang="nl-NL" sz="1400" dirty="0"/>
              <a:t>In 2030 tunnels aantoonbaar oplossingen bieden voor een klimaatbestendige en water robuuste inrichting. </a:t>
            </a:r>
          </a:p>
          <a:p>
            <a:pPr marL="342900" indent="-228600">
              <a:buSzPct val="100000"/>
              <a:buAutoNum type="arabicPeriod"/>
            </a:pPr>
            <a:endParaRPr lang="nl-NL" sz="1400" b="0" i="0" dirty="0">
              <a:solidFill>
                <a:srgbClr val="000000"/>
              </a:solidFill>
              <a:effectLst/>
              <a:highlight>
                <a:srgbClr val="FFFFFF"/>
              </a:highlight>
              <a:latin typeface="Verdana" panose="020B0604030504040204" pitchFamily="34" charset="0"/>
            </a:endParaRPr>
          </a:p>
          <a:p>
            <a:pPr marL="114300" indent="0">
              <a:buSzPct val="100000"/>
              <a:buNone/>
            </a:pPr>
            <a:r>
              <a:rPr lang="nl-NL" sz="1400" dirty="0">
                <a:solidFill>
                  <a:srgbClr val="000000"/>
                </a:solidFill>
                <a:highlight>
                  <a:srgbClr val="FFFFFF"/>
                </a:highlight>
                <a:latin typeface="Calibri" panose="020F0502020204030204" pitchFamily="34" charset="0"/>
                <a:cs typeface="Calibri" panose="020F0502020204030204" pitchFamily="34" charset="0"/>
              </a:rPr>
              <a:t>Dit is al over 5 jaar..</a:t>
            </a:r>
            <a:endParaRPr lang="nl-NL" sz="1400" b="0" i="0" dirty="0">
              <a:solidFill>
                <a:srgbClr val="000000"/>
              </a:solidFill>
              <a:effectLst/>
              <a:highlight>
                <a:srgbClr val="FFFFFF"/>
              </a:highlight>
              <a:latin typeface="Calibri" panose="020F0502020204030204" pitchFamily="34" charset="0"/>
              <a:cs typeface="Calibri" panose="020F0502020204030204" pitchFamily="34" charset="0"/>
            </a:endParaRPr>
          </a:p>
        </p:txBody>
      </p:sp>
      <p:pic>
        <p:nvPicPr>
          <p:cNvPr id="2050" name="Picture 2">
            <a:extLst>
              <a:ext uri="{FF2B5EF4-FFF2-40B4-BE49-F238E27FC236}">
                <a16:creationId xmlns:a16="http://schemas.microsoft.com/office/drawing/2014/main" id="{59CBCA56-11E2-3442-BE57-B06798B4D6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08196" y="1614097"/>
            <a:ext cx="4617396" cy="29683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654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5239733-5A03-4D46-8168-E6F9567241AF}"/>
              </a:ext>
            </a:extLst>
          </p:cNvPr>
          <p:cNvSpPr>
            <a:spLocks noGrp="1"/>
          </p:cNvSpPr>
          <p:nvPr>
            <p:ph type="title"/>
          </p:nvPr>
        </p:nvSpPr>
        <p:spPr/>
        <p:txBody>
          <a:bodyPr/>
          <a:lstStyle/>
          <a:p>
            <a:r>
              <a:rPr lang="nl-NL" dirty="0"/>
              <a:t>Introductie duurzaamheid</a:t>
            </a:r>
            <a:endParaRPr lang="nl-NL" dirty="0">
              <a:latin typeface="Verdana" panose="020B0604030504040204" pitchFamily="34" charset="0"/>
              <a:ea typeface="Verdana" panose="020B0604030504040204" pitchFamily="34" charset="0"/>
              <a:cs typeface="Verdana" panose="020B0604030504040204" pitchFamily="34" charset="0"/>
            </a:endParaRPr>
          </a:p>
        </p:txBody>
      </p:sp>
      <p:sp>
        <p:nvSpPr>
          <p:cNvPr id="3" name="Tekstvak 2">
            <a:extLst>
              <a:ext uri="{FF2B5EF4-FFF2-40B4-BE49-F238E27FC236}">
                <a16:creationId xmlns:a16="http://schemas.microsoft.com/office/drawing/2014/main" id="{410980F0-3116-47C0-4D8A-05FECC57E21C}"/>
              </a:ext>
            </a:extLst>
          </p:cNvPr>
          <p:cNvSpPr txBox="1"/>
          <p:nvPr/>
        </p:nvSpPr>
        <p:spPr>
          <a:xfrm>
            <a:off x="1600200" y="1686910"/>
            <a:ext cx="5983014" cy="3139321"/>
          </a:xfrm>
          <a:prstGeom prst="rect">
            <a:avLst/>
          </a:prstGeom>
          <a:noFill/>
        </p:spPr>
        <p:txBody>
          <a:bodyPr wrap="square" rtlCol="0">
            <a:spAutoFit/>
          </a:bodyPr>
          <a:lstStyle/>
          <a:p>
            <a:r>
              <a:rPr lang="nl-NL" b="1" dirty="0"/>
              <a:t>Status</a:t>
            </a:r>
          </a:p>
          <a:p>
            <a:r>
              <a:rPr lang="nl-NL" dirty="0"/>
              <a:t>Er gebeurt al best wel wat op allerlei vlakken binnen de infrasector, zoals met de transitiepaden:</a:t>
            </a:r>
          </a:p>
          <a:p>
            <a:pPr marL="342900" indent="-342900">
              <a:buAutoNum type="arabicPeriod"/>
            </a:pPr>
            <a:r>
              <a:rPr lang="nl-NL" dirty="0"/>
              <a:t>Kustlijnzorg en Vaargeulenonderhoud</a:t>
            </a:r>
          </a:p>
          <a:p>
            <a:pPr marL="342900" indent="-342900">
              <a:buAutoNum type="arabicPeriod"/>
            </a:pPr>
            <a:r>
              <a:rPr lang="nl-NL" dirty="0"/>
              <a:t>Wegverharding</a:t>
            </a:r>
          </a:p>
          <a:p>
            <a:pPr marL="342900" indent="-342900">
              <a:buAutoNum type="arabicPeriod"/>
            </a:pPr>
            <a:r>
              <a:rPr lang="nl-NL" dirty="0"/>
              <a:t>Weg-, dijk- en spoormaterieel</a:t>
            </a:r>
          </a:p>
          <a:p>
            <a:pPr marL="342900" indent="-342900">
              <a:buAutoNum type="arabicPeriod"/>
            </a:pPr>
            <a:r>
              <a:rPr lang="nl-NL" b="1" dirty="0"/>
              <a:t>Kunstwerken</a:t>
            </a:r>
          </a:p>
          <a:p>
            <a:pPr marL="342900" indent="-342900">
              <a:buAutoNum type="arabicPeriod"/>
            </a:pPr>
            <a:r>
              <a:rPr lang="nl-NL" dirty="0"/>
              <a:t>Spoor</a:t>
            </a:r>
          </a:p>
          <a:p>
            <a:endParaRPr lang="nl-NL" dirty="0"/>
          </a:p>
          <a:p>
            <a:endParaRPr lang="nl-NL" dirty="0"/>
          </a:p>
          <a:p>
            <a:endParaRPr lang="nl-NL" dirty="0"/>
          </a:p>
        </p:txBody>
      </p:sp>
      <p:sp>
        <p:nvSpPr>
          <p:cNvPr id="6" name="Tekstvak 5">
            <a:extLst>
              <a:ext uri="{FF2B5EF4-FFF2-40B4-BE49-F238E27FC236}">
                <a16:creationId xmlns:a16="http://schemas.microsoft.com/office/drawing/2014/main" id="{1E741BDA-EBEB-07DE-9BEC-4458919E9D24}"/>
              </a:ext>
            </a:extLst>
          </p:cNvPr>
          <p:cNvSpPr txBox="1"/>
          <p:nvPr/>
        </p:nvSpPr>
        <p:spPr>
          <a:xfrm>
            <a:off x="5259771" y="3599357"/>
            <a:ext cx="6097314" cy="1169551"/>
          </a:xfrm>
          <a:prstGeom prst="rect">
            <a:avLst/>
          </a:prstGeom>
          <a:noFill/>
        </p:spPr>
        <p:txBody>
          <a:bodyPr wrap="square">
            <a:spAutoFit/>
          </a:bodyPr>
          <a:lstStyle/>
          <a:p>
            <a:r>
              <a:rPr lang="nl-NL" b="0" i="1" dirty="0">
                <a:solidFill>
                  <a:schemeClr val="tx1"/>
                </a:solidFill>
                <a:effectLst/>
                <a:latin typeface="ROSans"/>
              </a:rPr>
              <a:t>Kunstwerken in 2030 volledig klimaatneutraal en circulair aanleggen, beheren en onderhouden, met 50% minder primaire grondstoffen. Dit willen we bereiken door levensduurverlenging met </a:t>
            </a:r>
            <a:r>
              <a:rPr lang="nl-NL" b="0" i="1" dirty="0" err="1">
                <a:solidFill>
                  <a:schemeClr val="tx1"/>
                </a:solidFill>
                <a:effectLst/>
                <a:latin typeface="ROSans"/>
              </a:rPr>
              <a:t>waardebehoud</a:t>
            </a:r>
            <a:r>
              <a:rPr lang="nl-NL" b="0" i="1" dirty="0">
                <a:solidFill>
                  <a:schemeClr val="tx1"/>
                </a:solidFill>
                <a:effectLst/>
                <a:latin typeface="ROSans"/>
              </a:rPr>
              <a:t> te realiseren voor het bestaande beheergebied, en door het ontwikkelen van nieuwe </a:t>
            </a:r>
            <a:r>
              <a:rPr lang="nl-NL" b="0" i="1" dirty="0" err="1">
                <a:solidFill>
                  <a:schemeClr val="tx1"/>
                </a:solidFill>
                <a:effectLst/>
                <a:latin typeface="ROSans"/>
              </a:rPr>
              <a:t>klimaatneutrale</a:t>
            </a:r>
            <a:r>
              <a:rPr lang="nl-NL" b="0" i="1" dirty="0">
                <a:solidFill>
                  <a:schemeClr val="tx1"/>
                </a:solidFill>
                <a:effectLst/>
                <a:latin typeface="ROSans"/>
              </a:rPr>
              <a:t> en circulaire materialen, die gebruikt worden bij de aanleg en het beheer en onderhoud.</a:t>
            </a:r>
            <a:endParaRPr lang="nl-NL" i="1" dirty="0">
              <a:solidFill>
                <a:schemeClr val="tx1"/>
              </a:solidFill>
            </a:endParaRPr>
          </a:p>
        </p:txBody>
      </p:sp>
      <p:cxnSp>
        <p:nvCxnSpPr>
          <p:cNvPr id="8" name="Gebogen verbindingslijn 7">
            <a:extLst>
              <a:ext uri="{FF2B5EF4-FFF2-40B4-BE49-F238E27FC236}">
                <a16:creationId xmlns:a16="http://schemas.microsoft.com/office/drawing/2014/main" id="{EC1C650F-C86C-6D3C-B3E2-1A7E67DB2B14}"/>
              </a:ext>
            </a:extLst>
          </p:cNvPr>
          <p:cNvCxnSpPr>
            <a:endCxn id="6" idx="1"/>
          </p:cNvCxnSpPr>
          <p:nvPr/>
        </p:nvCxnSpPr>
        <p:spPr>
          <a:xfrm>
            <a:off x="3176752" y="3137338"/>
            <a:ext cx="2083019" cy="1046795"/>
          </a:xfrm>
          <a:prstGeom prst="bentConnector3">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346622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48FAC33-CBE5-32A0-D0C6-543AC371FD25}"/>
              </a:ext>
            </a:extLst>
          </p:cNvPr>
          <p:cNvSpPr>
            <a:spLocks noGrp="1"/>
          </p:cNvSpPr>
          <p:nvPr>
            <p:ph type="title"/>
          </p:nvPr>
        </p:nvSpPr>
        <p:spPr/>
        <p:txBody>
          <a:bodyPr/>
          <a:lstStyle/>
          <a:p>
            <a:r>
              <a:rPr lang="nl-NL" dirty="0"/>
              <a:t>Rol COB-netwerk</a:t>
            </a:r>
          </a:p>
        </p:txBody>
      </p:sp>
      <p:sp>
        <p:nvSpPr>
          <p:cNvPr id="3" name="Tijdelijke aanduiding voor tekst 2">
            <a:extLst>
              <a:ext uri="{FF2B5EF4-FFF2-40B4-BE49-F238E27FC236}">
                <a16:creationId xmlns:a16="http://schemas.microsoft.com/office/drawing/2014/main" id="{9E18205A-AFF7-E843-B654-35D32E9D551D}"/>
              </a:ext>
            </a:extLst>
          </p:cNvPr>
          <p:cNvSpPr>
            <a:spLocks noGrp="1"/>
          </p:cNvSpPr>
          <p:nvPr>
            <p:ph type="body" idx="1"/>
          </p:nvPr>
        </p:nvSpPr>
        <p:spPr>
          <a:xfrm>
            <a:off x="1487488" y="1233163"/>
            <a:ext cx="10094912" cy="3936437"/>
          </a:xfrm>
        </p:spPr>
        <p:txBody>
          <a:bodyPr>
            <a:normAutofit/>
          </a:bodyPr>
          <a:lstStyle/>
          <a:p>
            <a:pPr marL="114300" indent="0">
              <a:buNone/>
            </a:pPr>
            <a:r>
              <a:rPr lang="nl-NL" sz="1800" b="0" i="0" dirty="0">
                <a:solidFill>
                  <a:srgbClr val="000000"/>
                </a:solidFill>
                <a:effectLst/>
                <a:highlight>
                  <a:srgbClr val="FFFFFF"/>
                </a:highlight>
                <a:latin typeface="Verdana" panose="020B0604030504040204" pitchFamily="34" charset="0"/>
              </a:rPr>
              <a:t>Het betrokken COB-netwerk zet zich in door kennis, tools en ondersteuning te genereren en bundelen, om zo de overheid en de sector te ondersteunen in het werken naar duurzaam bouwen, renoveren en beheren van tunnels in 2030 en daarna 2050</a:t>
            </a:r>
            <a:endParaRPr lang="nl-NL" sz="1800" dirty="0"/>
          </a:p>
          <a:p>
            <a:endParaRPr lang="nl-NL" sz="1800" dirty="0"/>
          </a:p>
        </p:txBody>
      </p:sp>
      <p:sp>
        <p:nvSpPr>
          <p:cNvPr id="4" name="Google Shape;179;p2">
            <a:extLst>
              <a:ext uri="{FF2B5EF4-FFF2-40B4-BE49-F238E27FC236}">
                <a16:creationId xmlns:a16="http://schemas.microsoft.com/office/drawing/2014/main" id="{BD2CA7A9-753E-CCEE-C876-E0E4CB54D444}"/>
              </a:ext>
            </a:extLst>
          </p:cNvPr>
          <p:cNvSpPr txBox="1"/>
          <p:nvPr/>
        </p:nvSpPr>
        <p:spPr>
          <a:xfrm>
            <a:off x="1540500" y="2534355"/>
            <a:ext cx="10041900" cy="3568189"/>
          </a:xfrm>
          <a:prstGeom prst="rect">
            <a:avLst/>
          </a:prstGeom>
          <a:noFill/>
          <a:ln>
            <a:noFill/>
          </a:ln>
        </p:spPr>
        <p:txBody>
          <a:bodyPr spcFirstLastPara="1" wrap="square" lIns="121900" tIns="60925" rIns="121900" bIns="60925" anchor="t" anchorCtr="0">
            <a:normAutofit/>
          </a:bodyPr>
          <a:lstStyle/>
          <a:p>
            <a:pPr marL="0" marR="0" lvl="0" indent="0" algn="l" rtl="0">
              <a:spcBef>
                <a:spcPts val="1600"/>
              </a:spcBef>
              <a:spcAft>
                <a:spcPts val="0"/>
              </a:spcAft>
              <a:buClr>
                <a:schemeClr val="dk1"/>
              </a:buClr>
              <a:buSzPts val="1800"/>
              <a:buFont typeface="Arial"/>
              <a:buNone/>
            </a:pPr>
            <a:endParaRPr sz="1600" dirty="0">
              <a:solidFill>
                <a:schemeClr val="dk1"/>
              </a:solidFill>
              <a:latin typeface="Calibri"/>
              <a:ea typeface="Calibri"/>
              <a:cs typeface="Calibri"/>
              <a:sym typeface="Calibri"/>
            </a:endParaRPr>
          </a:p>
          <a:p>
            <a:pPr marL="0" marR="0" lvl="0" indent="0" algn="l" rtl="0">
              <a:spcBef>
                <a:spcPts val="1600"/>
              </a:spcBef>
              <a:spcAft>
                <a:spcPts val="0"/>
              </a:spcAft>
              <a:buClr>
                <a:schemeClr val="dk1"/>
              </a:buClr>
              <a:buSzPts val="1800"/>
              <a:buFont typeface="Arial"/>
              <a:buNone/>
            </a:pPr>
            <a:endParaRPr sz="1600" dirty="0">
              <a:solidFill>
                <a:schemeClr val="dk1"/>
              </a:solidFill>
              <a:latin typeface="Calibri"/>
              <a:ea typeface="Calibri"/>
              <a:cs typeface="Calibri"/>
              <a:sym typeface="Calibri"/>
            </a:endParaRPr>
          </a:p>
          <a:p>
            <a:pPr marL="0" marR="0" lvl="0" indent="0" algn="l" rtl="0">
              <a:spcBef>
                <a:spcPts val="1600"/>
              </a:spcBef>
              <a:spcAft>
                <a:spcPts val="0"/>
              </a:spcAft>
              <a:buClr>
                <a:schemeClr val="dk1"/>
              </a:buClr>
              <a:buSzPts val="1800"/>
              <a:buFont typeface="Arial"/>
              <a:buNone/>
            </a:pPr>
            <a:r>
              <a:rPr lang="nl-NL" sz="1600" i="1" dirty="0">
                <a:solidFill>
                  <a:schemeClr val="dk1"/>
                </a:solidFill>
                <a:latin typeface="Calibri"/>
                <a:ea typeface="Calibri"/>
                <a:cs typeface="Calibri"/>
                <a:sym typeface="Calibri"/>
              </a:rPr>
              <a:t>Efficiënt energieneutraal</a:t>
            </a:r>
            <a:r>
              <a:rPr lang="nl-NL" sz="1600" dirty="0">
                <a:solidFill>
                  <a:schemeClr val="dk1"/>
                </a:solidFill>
                <a:latin typeface="Calibri"/>
                <a:ea typeface="Calibri"/>
                <a:cs typeface="Calibri"/>
                <a:sym typeface="Calibri"/>
              </a:rPr>
              <a:t>			</a:t>
            </a:r>
            <a:r>
              <a:rPr lang="nl-NL" sz="1600" i="1" dirty="0">
                <a:solidFill>
                  <a:schemeClr val="dk1"/>
                </a:solidFill>
                <a:latin typeface="Calibri"/>
                <a:ea typeface="Calibri"/>
                <a:cs typeface="Calibri"/>
                <a:sym typeface="Calibri"/>
              </a:rPr>
              <a:t>Circulair	</a:t>
            </a:r>
            <a:r>
              <a:rPr lang="nl-NL" sz="1600" dirty="0">
                <a:solidFill>
                  <a:schemeClr val="dk1"/>
                </a:solidFill>
                <a:latin typeface="Calibri"/>
                <a:ea typeface="Calibri"/>
                <a:cs typeface="Calibri"/>
                <a:sym typeface="Calibri"/>
              </a:rPr>
              <a:t>		</a:t>
            </a:r>
            <a:r>
              <a:rPr lang="nl-NL" sz="1600" i="1" dirty="0" err="1">
                <a:solidFill>
                  <a:schemeClr val="dk1"/>
                </a:solidFill>
                <a:latin typeface="Calibri"/>
                <a:ea typeface="Calibri"/>
                <a:cs typeface="Calibri"/>
                <a:sym typeface="Calibri"/>
              </a:rPr>
              <a:t>Klimaatadaptief</a:t>
            </a:r>
            <a:endParaRPr sz="1600" i="1" dirty="0">
              <a:solidFill>
                <a:schemeClr val="dk1"/>
              </a:solidFill>
              <a:latin typeface="Calibri"/>
              <a:ea typeface="Calibri"/>
              <a:cs typeface="Calibri"/>
              <a:sym typeface="Calibri"/>
            </a:endParaRPr>
          </a:p>
          <a:p>
            <a:pPr marL="0" marR="0" lvl="0" indent="0" algn="l" rtl="0">
              <a:spcBef>
                <a:spcPts val="1600"/>
              </a:spcBef>
              <a:spcAft>
                <a:spcPts val="0"/>
              </a:spcAft>
              <a:buClr>
                <a:schemeClr val="dk1"/>
              </a:buClr>
              <a:buSzPts val="1800"/>
              <a:buFont typeface="Arial"/>
              <a:buNone/>
            </a:pPr>
            <a:endParaRPr sz="1600" dirty="0">
              <a:solidFill>
                <a:schemeClr val="dk1"/>
              </a:solidFill>
              <a:latin typeface="Calibri"/>
              <a:ea typeface="Calibri"/>
              <a:cs typeface="Calibri"/>
              <a:sym typeface="Calibri"/>
            </a:endParaRPr>
          </a:p>
          <a:p>
            <a:pPr marL="0" marR="0" lvl="0" indent="0" algn="l" rtl="0">
              <a:spcBef>
                <a:spcPts val="1600"/>
              </a:spcBef>
              <a:spcAft>
                <a:spcPts val="0"/>
              </a:spcAft>
              <a:buClr>
                <a:schemeClr val="dk1"/>
              </a:buClr>
              <a:buSzPts val="1800"/>
              <a:buFont typeface="Arial"/>
              <a:buNone/>
            </a:pPr>
            <a:endParaRPr lang="nl-NL" sz="1600" dirty="0">
              <a:solidFill>
                <a:schemeClr val="dk1"/>
              </a:solidFill>
              <a:latin typeface="Calibri"/>
              <a:ea typeface="Calibri"/>
              <a:cs typeface="Calibri"/>
              <a:sym typeface="Calibri"/>
            </a:endParaRPr>
          </a:p>
          <a:p>
            <a:pPr marL="0" marR="0" lvl="0" indent="0" algn="l" rtl="0">
              <a:spcBef>
                <a:spcPts val="1600"/>
              </a:spcBef>
              <a:spcAft>
                <a:spcPts val="0"/>
              </a:spcAft>
              <a:buClr>
                <a:schemeClr val="dk1"/>
              </a:buClr>
              <a:buSzPts val="1800"/>
              <a:buFont typeface="Arial"/>
              <a:buNone/>
            </a:pPr>
            <a:endParaRPr sz="1600" dirty="0">
              <a:solidFill>
                <a:schemeClr val="dk1"/>
              </a:solidFill>
              <a:latin typeface="Calibri"/>
              <a:ea typeface="Calibri"/>
              <a:cs typeface="Calibri"/>
              <a:sym typeface="Calibri"/>
            </a:endParaRPr>
          </a:p>
          <a:p>
            <a:pPr marL="0" marR="0" lvl="0" indent="0" algn="l" rtl="0">
              <a:spcBef>
                <a:spcPts val="1600"/>
              </a:spcBef>
              <a:spcAft>
                <a:spcPts val="0"/>
              </a:spcAft>
              <a:buClr>
                <a:schemeClr val="dk1"/>
              </a:buClr>
              <a:buSzPts val="1800"/>
              <a:buFont typeface="Arial"/>
              <a:buNone/>
            </a:pPr>
            <a:r>
              <a:rPr lang="nl-NL" sz="1600" dirty="0">
                <a:solidFill>
                  <a:schemeClr val="dk1"/>
                </a:solidFill>
                <a:latin typeface="Calibri"/>
                <a:ea typeface="Calibri"/>
                <a:cs typeface="Calibri"/>
                <a:sym typeface="Calibri"/>
              </a:rPr>
              <a:t>Het optimaal en efficiënt benutten van de onderwerpen in samenhang resulteert in een duurzame tunnel.</a:t>
            </a:r>
            <a:endParaRPr sz="1600" b="0" i="0" u="none" strike="noStrike" cap="none" dirty="0">
              <a:solidFill>
                <a:schemeClr val="dk1"/>
              </a:solidFill>
              <a:latin typeface="Calibri"/>
              <a:ea typeface="Calibri"/>
              <a:cs typeface="Calibri"/>
              <a:sym typeface="Calibri"/>
            </a:endParaRPr>
          </a:p>
        </p:txBody>
      </p:sp>
      <p:pic>
        <p:nvPicPr>
          <p:cNvPr id="5" name="Google Shape;180;p2">
            <a:extLst>
              <a:ext uri="{FF2B5EF4-FFF2-40B4-BE49-F238E27FC236}">
                <a16:creationId xmlns:a16="http://schemas.microsoft.com/office/drawing/2014/main" id="{54A14049-626D-1752-A28B-FC01385CFB6D}"/>
              </a:ext>
            </a:extLst>
          </p:cNvPr>
          <p:cNvPicPr preferRelativeResize="0"/>
          <p:nvPr/>
        </p:nvPicPr>
        <p:blipFill>
          <a:blip r:embed="rId2">
            <a:alphaModFix/>
          </a:blip>
          <a:stretch>
            <a:fillRect/>
          </a:stretch>
        </p:blipFill>
        <p:spPr>
          <a:xfrm>
            <a:off x="6162192" y="2938955"/>
            <a:ext cx="857136" cy="829817"/>
          </a:xfrm>
          <a:prstGeom prst="rect">
            <a:avLst/>
          </a:prstGeom>
          <a:noFill/>
          <a:ln>
            <a:noFill/>
          </a:ln>
        </p:spPr>
      </p:pic>
      <p:pic>
        <p:nvPicPr>
          <p:cNvPr id="6" name="Google Shape;181;p2">
            <a:extLst>
              <a:ext uri="{FF2B5EF4-FFF2-40B4-BE49-F238E27FC236}">
                <a16:creationId xmlns:a16="http://schemas.microsoft.com/office/drawing/2014/main" id="{1EB52E4B-6272-9092-9E0A-E572DDE40C38}"/>
              </a:ext>
            </a:extLst>
          </p:cNvPr>
          <p:cNvPicPr preferRelativeResize="0"/>
          <p:nvPr/>
        </p:nvPicPr>
        <p:blipFill>
          <a:blip r:embed="rId3">
            <a:alphaModFix/>
          </a:blip>
          <a:stretch>
            <a:fillRect/>
          </a:stretch>
        </p:blipFill>
        <p:spPr>
          <a:xfrm>
            <a:off x="9265772" y="2946703"/>
            <a:ext cx="817121" cy="791086"/>
          </a:xfrm>
          <a:prstGeom prst="rect">
            <a:avLst/>
          </a:prstGeom>
          <a:noFill/>
          <a:ln>
            <a:noFill/>
          </a:ln>
        </p:spPr>
      </p:pic>
      <p:pic>
        <p:nvPicPr>
          <p:cNvPr id="7" name="Google Shape;182;p2">
            <a:extLst>
              <a:ext uri="{FF2B5EF4-FFF2-40B4-BE49-F238E27FC236}">
                <a16:creationId xmlns:a16="http://schemas.microsoft.com/office/drawing/2014/main" id="{99360333-5C16-F71F-F0D2-0C2559D351A1}"/>
              </a:ext>
            </a:extLst>
          </p:cNvPr>
          <p:cNvPicPr preferRelativeResize="0"/>
          <p:nvPr/>
        </p:nvPicPr>
        <p:blipFill>
          <a:blip r:embed="rId4">
            <a:alphaModFix/>
          </a:blip>
          <a:stretch>
            <a:fillRect/>
          </a:stretch>
        </p:blipFill>
        <p:spPr>
          <a:xfrm>
            <a:off x="2185327" y="2942055"/>
            <a:ext cx="817119" cy="800382"/>
          </a:xfrm>
          <a:prstGeom prst="rect">
            <a:avLst/>
          </a:prstGeom>
          <a:noFill/>
          <a:ln>
            <a:noFill/>
          </a:ln>
        </p:spPr>
      </p:pic>
      <p:pic>
        <p:nvPicPr>
          <p:cNvPr id="8" name="Google Shape;183;p2">
            <a:extLst>
              <a:ext uri="{FF2B5EF4-FFF2-40B4-BE49-F238E27FC236}">
                <a16:creationId xmlns:a16="http://schemas.microsoft.com/office/drawing/2014/main" id="{1AA54439-1144-8FF9-8D0A-0C1669C7A44D}"/>
              </a:ext>
            </a:extLst>
          </p:cNvPr>
          <p:cNvPicPr preferRelativeResize="0"/>
          <p:nvPr/>
        </p:nvPicPr>
        <p:blipFill rotWithShape="1">
          <a:blip r:embed="rId5">
            <a:alphaModFix/>
          </a:blip>
          <a:srcRect b="15476"/>
          <a:stretch/>
        </p:blipFill>
        <p:spPr>
          <a:xfrm>
            <a:off x="5906148" y="4200544"/>
            <a:ext cx="1369224" cy="1157326"/>
          </a:xfrm>
          <a:prstGeom prst="rect">
            <a:avLst/>
          </a:prstGeom>
          <a:noFill/>
          <a:ln>
            <a:noFill/>
          </a:ln>
        </p:spPr>
      </p:pic>
      <p:cxnSp>
        <p:nvCxnSpPr>
          <p:cNvPr id="9" name="Google Shape;184;p2">
            <a:extLst>
              <a:ext uri="{FF2B5EF4-FFF2-40B4-BE49-F238E27FC236}">
                <a16:creationId xmlns:a16="http://schemas.microsoft.com/office/drawing/2014/main" id="{6A2E2576-944C-5EA6-D3B7-F197A77F88B3}"/>
              </a:ext>
            </a:extLst>
          </p:cNvPr>
          <p:cNvCxnSpPr>
            <a:endCxn id="8" idx="1"/>
          </p:cNvCxnSpPr>
          <p:nvPr/>
        </p:nvCxnSpPr>
        <p:spPr>
          <a:xfrm>
            <a:off x="3360648" y="4067307"/>
            <a:ext cx="2545500" cy="711900"/>
          </a:xfrm>
          <a:prstGeom prst="straightConnector1">
            <a:avLst/>
          </a:prstGeom>
          <a:noFill/>
          <a:ln w="9525" cap="flat" cmpd="sng">
            <a:solidFill>
              <a:schemeClr val="dk2"/>
            </a:solidFill>
            <a:prstDash val="solid"/>
            <a:round/>
            <a:headEnd type="none" w="med" len="med"/>
            <a:tailEnd type="triangle" w="med" len="med"/>
          </a:ln>
        </p:spPr>
      </p:cxnSp>
      <p:cxnSp>
        <p:nvCxnSpPr>
          <p:cNvPr id="10" name="Google Shape;185;p2">
            <a:extLst>
              <a:ext uri="{FF2B5EF4-FFF2-40B4-BE49-F238E27FC236}">
                <a16:creationId xmlns:a16="http://schemas.microsoft.com/office/drawing/2014/main" id="{E2C2C107-CEBB-2A56-5093-FEA17A96DEF2}"/>
              </a:ext>
            </a:extLst>
          </p:cNvPr>
          <p:cNvCxnSpPr>
            <a:endCxn id="8" idx="3"/>
          </p:cNvCxnSpPr>
          <p:nvPr/>
        </p:nvCxnSpPr>
        <p:spPr>
          <a:xfrm flipH="1">
            <a:off x="7275372" y="4058307"/>
            <a:ext cx="2540700" cy="720900"/>
          </a:xfrm>
          <a:prstGeom prst="straightConnector1">
            <a:avLst/>
          </a:prstGeom>
          <a:noFill/>
          <a:ln w="9525" cap="flat" cmpd="sng">
            <a:solidFill>
              <a:schemeClr val="dk2"/>
            </a:solidFill>
            <a:prstDash val="solid"/>
            <a:round/>
            <a:headEnd type="none" w="med" len="med"/>
            <a:tailEnd type="triangle" w="med" len="med"/>
          </a:ln>
        </p:spPr>
      </p:cxnSp>
      <p:cxnSp>
        <p:nvCxnSpPr>
          <p:cNvPr id="11" name="Google Shape;186;p2">
            <a:extLst>
              <a:ext uri="{FF2B5EF4-FFF2-40B4-BE49-F238E27FC236}">
                <a16:creationId xmlns:a16="http://schemas.microsoft.com/office/drawing/2014/main" id="{2E781A47-3B7C-862F-B9D0-B79B1FEDBA4A}"/>
              </a:ext>
            </a:extLst>
          </p:cNvPr>
          <p:cNvCxnSpPr/>
          <p:nvPr/>
        </p:nvCxnSpPr>
        <p:spPr>
          <a:xfrm flipH="1">
            <a:off x="6590760" y="4049992"/>
            <a:ext cx="3000" cy="186300"/>
          </a:xfrm>
          <a:prstGeom prst="straightConnector1">
            <a:avLst/>
          </a:prstGeom>
          <a:noFill/>
          <a:ln w="9525" cap="flat" cmpd="sng">
            <a:solidFill>
              <a:schemeClr val="dk2"/>
            </a:solidFill>
            <a:prstDash val="solid"/>
            <a:round/>
            <a:headEnd type="none" w="med" len="med"/>
            <a:tailEnd type="triangle" w="med" len="med"/>
          </a:ln>
        </p:spPr>
      </p:cxnSp>
    </p:spTree>
    <p:extLst>
      <p:ext uri="{BB962C8B-B14F-4D97-AF65-F5344CB8AC3E}">
        <p14:creationId xmlns:p14="http://schemas.microsoft.com/office/powerpoint/2010/main" val="3051094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
          <p:cNvSpPr txBox="1">
            <a:spLocks noGrp="1"/>
          </p:cNvSpPr>
          <p:nvPr>
            <p:ph type="ctrTitle"/>
          </p:nvPr>
        </p:nvSpPr>
        <p:spPr>
          <a:xfrm>
            <a:off x="925457" y="2564904"/>
            <a:ext cx="10363200" cy="1248139"/>
          </a:xfrm>
          <a:prstGeom prst="rect">
            <a:avLst/>
          </a:prstGeom>
          <a:noFill/>
          <a:ln>
            <a:noFill/>
          </a:ln>
        </p:spPr>
        <p:txBody>
          <a:bodyPr spcFirstLastPara="1" wrap="square" lIns="91425" tIns="45700" rIns="91425" bIns="45700" anchor="b" anchorCtr="0">
            <a:normAutofit/>
          </a:bodyPr>
          <a:lstStyle/>
          <a:p>
            <a:pPr marL="0" lvl="0" indent="0" algn="ctr" rtl="0">
              <a:lnSpc>
                <a:spcPct val="80000"/>
              </a:lnSpc>
              <a:spcBef>
                <a:spcPts val="0"/>
              </a:spcBef>
              <a:spcAft>
                <a:spcPts val="0"/>
              </a:spcAft>
              <a:buClr>
                <a:srgbClr val="000000"/>
              </a:buClr>
              <a:buSzPts val="4400"/>
              <a:buFont typeface="Calibri"/>
              <a:buNone/>
            </a:pPr>
            <a:r>
              <a:rPr lang="nl-NL" sz="4000" dirty="0">
                <a:solidFill>
                  <a:srgbClr val="000000"/>
                </a:solidFill>
                <a:latin typeface="Verdana" panose="020B0604030504040204" pitchFamily="34" charset="0"/>
                <a:ea typeface="Verdana" panose="020B0604030504040204" pitchFamily="34" charset="0"/>
                <a:cs typeface="Verdana" panose="020B0604030504040204" pitchFamily="34" charset="0"/>
              </a:rPr>
              <a:t>Resultaten in 2024</a:t>
            </a:r>
            <a:endParaRPr sz="4000" dirty="0">
              <a:latin typeface="Verdana" panose="020B0604030504040204" pitchFamily="34" charset="0"/>
              <a:ea typeface="Verdana" panose="020B0604030504040204" pitchFamily="34" charset="0"/>
              <a:cs typeface="Verdana" panose="020B0604030504040204" pitchFamily="34" charset="0"/>
            </a:endParaRPr>
          </a:p>
        </p:txBody>
      </p:sp>
      <p:sp>
        <p:nvSpPr>
          <p:cNvPr id="172" name="Google Shape;172;p1"/>
          <p:cNvSpPr txBox="1">
            <a:spLocks noGrp="1"/>
          </p:cNvSpPr>
          <p:nvPr>
            <p:ph type="subTitle" idx="1"/>
          </p:nvPr>
        </p:nvSpPr>
        <p:spPr>
          <a:xfrm>
            <a:off x="919505" y="3813043"/>
            <a:ext cx="10369152" cy="864096"/>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Clr>
                <a:srgbClr val="888888"/>
              </a:buClr>
              <a:buSzPts val="2100"/>
              <a:buNone/>
            </a:pPr>
            <a:r>
              <a:rPr lang="nl-NL" sz="2000" dirty="0">
                <a:latin typeface="Verdana" panose="020B0604030504040204" pitchFamily="34" charset="0"/>
                <a:ea typeface="Verdana" panose="020B0604030504040204" pitchFamily="34" charset="0"/>
                <a:cs typeface="Verdana" panose="020B0604030504040204" pitchFamily="34" charset="0"/>
              </a:rPr>
              <a:t>Energie, Circulariteit en Klimaat</a:t>
            </a:r>
            <a:endParaRPr sz="2000" dirty="0">
              <a:latin typeface="Verdana" panose="020B0604030504040204" pitchFamily="34" charset="0"/>
              <a:ea typeface="Verdana" panose="020B0604030504040204" pitchFamily="34" charset="0"/>
              <a:cs typeface="Verdana" panose="020B0604030504040204" pitchFamily="34" charset="0"/>
            </a:endParaRPr>
          </a:p>
        </p:txBody>
      </p:sp>
      <p:sp>
        <p:nvSpPr>
          <p:cNvPr id="173" name="Google Shape;173;p1"/>
          <p:cNvSpPr txBox="1">
            <a:spLocks noGrp="1"/>
          </p:cNvSpPr>
          <p:nvPr>
            <p:ph type="dt" idx="10"/>
          </p:nvPr>
        </p:nvSpPr>
        <p:spPr>
          <a:xfrm>
            <a:off x="395457" y="5061182"/>
            <a:ext cx="2820224" cy="480054"/>
          </a:xfrm>
          <a:prstGeom prst="rect">
            <a:avLst/>
          </a:prstGeom>
          <a:noFill/>
          <a:ln>
            <a:noFill/>
          </a:ln>
        </p:spPr>
        <p:txBody>
          <a:bodyPr spcFirstLastPara="1" wrap="square" lIns="91425" tIns="45700" rIns="91425" bIns="4570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1466" b="0" i="0" u="none" strike="noStrike" cap="none">
                <a:solidFill>
                  <a:srgbClr val="A7C10A"/>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endParaRPr lang="nl-NL" sz="1400" dirty="0">
              <a:latin typeface="Verdana" panose="020B0604030504040204" pitchFamily="34" charset="0"/>
              <a:ea typeface="Verdana" panose="020B0604030504040204" pitchFamily="34" charset="0"/>
              <a:cs typeface="Verdana" panose="020B0604030504040204"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3D774F9-5161-5DCB-C90E-754AA976D53B}"/>
              </a:ext>
            </a:extLst>
          </p:cNvPr>
          <p:cNvSpPr>
            <a:spLocks noGrp="1"/>
          </p:cNvSpPr>
          <p:nvPr>
            <p:ph type="title"/>
          </p:nvPr>
        </p:nvSpPr>
        <p:spPr/>
        <p:txBody>
          <a:bodyPr/>
          <a:lstStyle/>
          <a:p>
            <a:r>
              <a:rPr lang="nl-NL" dirty="0"/>
              <a:t>Deliverables Energie 2024</a:t>
            </a:r>
          </a:p>
        </p:txBody>
      </p:sp>
      <p:sp>
        <p:nvSpPr>
          <p:cNvPr id="3" name="Tijdelijke aanduiding voor inhoud 2">
            <a:extLst>
              <a:ext uri="{FF2B5EF4-FFF2-40B4-BE49-F238E27FC236}">
                <a16:creationId xmlns:a16="http://schemas.microsoft.com/office/drawing/2014/main" id="{3E26471E-E309-6857-85C5-3D8B5E851A22}"/>
              </a:ext>
            </a:extLst>
          </p:cNvPr>
          <p:cNvSpPr>
            <a:spLocks noGrp="1"/>
          </p:cNvSpPr>
          <p:nvPr>
            <p:ph idx="1"/>
          </p:nvPr>
        </p:nvSpPr>
        <p:spPr>
          <a:xfrm>
            <a:off x="1487488" y="1412777"/>
            <a:ext cx="7875418" cy="3936437"/>
          </a:xfrm>
        </p:spPr>
        <p:txBody>
          <a:bodyPr>
            <a:normAutofit/>
          </a:bodyPr>
          <a:lstStyle/>
          <a:p>
            <a:pPr marL="457189" indent="-457189">
              <a:buAutoNum type="arabicPeriod"/>
            </a:pPr>
            <a:r>
              <a:rPr lang="nl-NL" sz="2400" dirty="0"/>
              <a:t>Maatregelencatalogus </a:t>
            </a:r>
            <a:r>
              <a:rPr lang="nl-NL" sz="2400" b="1" dirty="0">
                <a:solidFill>
                  <a:srgbClr val="A7C10A"/>
                </a:solidFill>
              </a:rPr>
              <a:t>energiereductie 5</a:t>
            </a:r>
            <a:r>
              <a:rPr lang="nl-NL" sz="2400" b="1" baseline="30000" dirty="0">
                <a:solidFill>
                  <a:srgbClr val="A7C10A"/>
                </a:solidFill>
              </a:rPr>
              <a:t>e</a:t>
            </a:r>
            <a:r>
              <a:rPr lang="nl-NL" sz="2400" b="1" dirty="0">
                <a:solidFill>
                  <a:srgbClr val="A7C10A"/>
                </a:solidFill>
              </a:rPr>
              <a:t> </a:t>
            </a:r>
            <a:r>
              <a:rPr lang="nl-NL" sz="2400" dirty="0"/>
              <a:t>editie/update.</a:t>
            </a:r>
          </a:p>
          <a:p>
            <a:pPr marL="457189" indent="-457189">
              <a:buAutoNum type="arabicPeriod"/>
            </a:pPr>
            <a:r>
              <a:rPr lang="nl-NL" sz="2400" dirty="0"/>
              <a:t>11 tunnels hebben een </a:t>
            </a:r>
            <a:r>
              <a:rPr lang="nl-NL" sz="2400" b="1" dirty="0">
                <a:solidFill>
                  <a:srgbClr val="A7C10A"/>
                </a:solidFill>
              </a:rPr>
              <a:t>energiepaspoort </a:t>
            </a:r>
            <a:r>
              <a:rPr lang="nl-NL" sz="2400" dirty="0"/>
              <a:t>ontvangen.</a:t>
            </a:r>
            <a:endParaRPr lang="nl-NL" sz="2400" b="1" dirty="0">
              <a:solidFill>
                <a:srgbClr val="A7C10A"/>
              </a:solidFill>
            </a:endParaRPr>
          </a:p>
          <a:p>
            <a:pPr marL="457189" indent="-457189">
              <a:buAutoNum type="arabicPeriod"/>
            </a:pPr>
            <a:r>
              <a:rPr lang="nl-NL" sz="2400" dirty="0"/>
              <a:t>Format </a:t>
            </a:r>
            <a:r>
              <a:rPr lang="nl-NL" sz="2400" b="1" dirty="0">
                <a:solidFill>
                  <a:srgbClr val="A7C10A"/>
                </a:solidFill>
              </a:rPr>
              <a:t>businesscase</a:t>
            </a:r>
            <a:r>
              <a:rPr lang="nl-NL" sz="2400" b="1" dirty="0"/>
              <a:t> </a:t>
            </a:r>
            <a:r>
              <a:rPr lang="nl-NL" sz="2400" dirty="0"/>
              <a:t>is opgemaakt en zal een plek krijgen in de maatregelencatalogus 6</a:t>
            </a:r>
            <a:r>
              <a:rPr lang="nl-NL" sz="2400" baseline="30000" dirty="0"/>
              <a:t>e</a:t>
            </a:r>
            <a:r>
              <a:rPr lang="nl-NL" sz="2400" dirty="0"/>
              <a:t> editie/update.</a:t>
            </a:r>
          </a:p>
          <a:p>
            <a:pPr marL="457189" indent="-457189">
              <a:buAutoNum type="arabicPeriod"/>
            </a:pPr>
            <a:r>
              <a:rPr lang="nl-NL" sz="2400" dirty="0"/>
              <a:t>Welke tunnel kunnen al de nieuwe </a:t>
            </a:r>
            <a:r>
              <a:rPr lang="nl-NL" sz="2400" b="1" dirty="0">
                <a:solidFill>
                  <a:srgbClr val="A7C10A"/>
                </a:solidFill>
              </a:rPr>
              <a:t>NSVV 2023 </a:t>
            </a:r>
            <a:r>
              <a:rPr lang="nl-NL" sz="2400" dirty="0"/>
              <a:t>toepassen?</a:t>
            </a:r>
          </a:p>
          <a:p>
            <a:pPr marL="457189" indent="-457189">
              <a:buAutoNum type="arabicPeriod"/>
            </a:pPr>
            <a:endParaRPr lang="nl-NL" sz="2400" dirty="0"/>
          </a:p>
          <a:p>
            <a:pPr marL="457189" indent="-457189">
              <a:buAutoNum type="arabicPeriod"/>
            </a:pPr>
            <a:endParaRPr lang="nl-NL" dirty="0"/>
          </a:p>
        </p:txBody>
      </p:sp>
      <p:sp>
        <p:nvSpPr>
          <p:cNvPr id="4" name="Tijdelijke aanduiding voor dianummer 3">
            <a:extLst>
              <a:ext uri="{FF2B5EF4-FFF2-40B4-BE49-F238E27FC236}">
                <a16:creationId xmlns:a16="http://schemas.microsoft.com/office/drawing/2014/main" id="{D2DFA4D5-54C5-F9A2-9CFC-968A6575BA62}"/>
              </a:ext>
            </a:extLst>
          </p:cNvPr>
          <p:cNvSpPr>
            <a:spLocks noGrp="1"/>
          </p:cNvSpPr>
          <p:nvPr>
            <p:ph type="sldNum" sz="quarter" idx="4"/>
          </p:nvPr>
        </p:nvSpPr>
        <p:spPr/>
        <p:txBody>
          <a:bodyPr/>
          <a:lstStyle/>
          <a:p>
            <a:r>
              <a:rPr lang="nl-NL"/>
              <a:t>slide </a:t>
            </a:r>
            <a:fld id="{A7EDF14C-2238-4733-A760-B9013E656B55}" type="slidenum">
              <a:rPr lang="nl-NL" smtClean="0"/>
              <a:pPr/>
              <a:t>8</a:t>
            </a:fld>
            <a:endParaRPr lang="nl-NL" dirty="0"/>
          </a:p>
        </p:txBody>
      </p:sp>
      <p:pic>
        <p:nvPicPr>
          <p:cNvPr id="3074" name="Picture 2" descr="Free Deliverables Cliparts, Download Free Deliverables Cliparts png images,  Free ClipArts on Clipart Library"/>
          <p:cNvPicPr>
            <a:picLocks noChangeAspect="1" noChangeArrowheads="1"/>
          </p:cNvPicPr>
          <p:nvPr/>
        </p:nvPicPr>
        <p:blipFill>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362906" y="2253672"/>
            <a:ext cx="2219494" cy="2799978"/>
          </a:xfrm>
          <a:prstGeom prst="rect">
            <a:avLst/>
          </a:prstGeom>
          <a:noFill/>
          <a:extLst>
            <a:ext uri="{909E8E84-426E-40DD-AFC4-6F175D3DCCD1}">
              <a14:hiddenFill xmlns:a14="http://schemas.microsoft.com/office/drawing/2010/main">
                <a:solidFill>
                  <a:srgbClr val="FFFFFF"/>
                </a:solidFill>
              </a14:hiddenFill>
            </a:ext>
          </a:extLst>
        </p:spPr>
      </p:pic>
      <p:sp>
        <p:nvSpPr>
          <p:cNvPr id="6" name="Tijdelijke aanduiding voor datum 3">
            <a:extLst>
              <a:ext uri="{FF2B5EF4-FFF2-40B4-BE49-F238E27FC236}">
                <a16:creationId xmlns:a16="http://schemas.microsoft.com/office/drawing/2014/main" id="{3DF04A5F-F402-A6B4-FD0C-8666A7B5F494}"/>
              </a:ext>
            </a:extLst>
          </p:cNvPr>
          <p:cNvSpPr>
            <a:spLocks noGrp="1"/>
          </p:cNvSpPr>
          <p:nvPr>
            <p:ph type="dt" sz="half" idx="2"/>
          </p:nvPr>
        </p:nvSpPr>
        <p:spPr>
          <a:xfrm>
            <a:off x="239349" y="6213309"/>
            <a:ext cx="1608000" cy="576064"/>
          </a:xfrm>
        </p:spPr>
        <p:txBody>
          <a:bodyPr/>
          <a:lstStyle/>
          <a:p>
            <a:fld id="{A85951C1-8DA8-4653-92B2-A71E5781D98D}" type="datetime2">
              <a:rPr lang="nl-NL" smtClean="0"/>
              <a:t>donderdag 6 februari 2025</a:t>
            </a:fld>
            <a:endParaRPr lang="nl-NL" dirty="0"/>
          </a:p>
        </p:txBody>
      </p:sp>
      <p:pic>
        <p:nvPicPr>
          <p:cNvPr id="7" name="Afbeelding 6">
            <a:extLst>
              <a:ext uri="{FF2B5EF4-FFF2-40B4-BE49-F238E27FC236}">
                <a16:creationId xmlns:a16="http://schemas.microsoft.com/office/drawing/2014/main" id="{DD7A7EE7-83AF-9815-608B-7EDCA78A29A2}"/>
              </a:ext>
            </a:extLst>
          </p:cNvPr>
          <p:cNvPicPr>
            <a:picLocks noChangeAspect="1"/>
          </p:cNvPicPr>
          <p:nvPr/>
        </p:nvPicPr>
        <p:blipFill>
          <a:blip r:embed="rId3"/>
          <a:srcRect l="33950" t="14691" r="35494" b="17778"/>
          <a:stretch/>
        </p:blipFill>
        <p:spPr>
          <a:xfrm>
            <a:off x="9247324" y="465095"/>
            <a:ext cx="2450659" cy="3385129"/>
          </a:xfrm>
          <a:prstGeom prst="rect">
            <a:avLst/>
          </a:prstGeom>
        </p:spPr>
      </p:pic>
    </p:spTree>
    <p:extLst>
      <p:ext uri="{BB962C8B-B14F-4D97-AF65-F5344CB8AC3E}">
        <p14:creationId xmlns:p14="http://schemas.microsoft.com/office/powerpoint/2010/main" val="3091504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C53487-A20F-65F8-2C3C-7D1DC88D9408}"/>
              </a:ext>
            </a:extLst>
          </p:cNvPr>
          <p:cNvSpPr>
            <a:spLocks noGrp="1"/>
          </p:cNvSpPr>
          <p:nvPr>
            <p:ph type="title"/>
          </p:nvPr>
        </p:nvSpPr>
        <p:spPr/>
        <p:txBody>
          <a:bodyPr/>
          <a:lstStyle/>
          <a:p>
            <a:r>
              <a:rPr lang="nl-NL" dirty="0"/>
              <a:t>Deelproject 1: Maatregelencatalogus v5</a:t>
            </a:r>
          </a:p>
        </p:txBody>
      </p:sp>
      <p:sp>
        <p:nvSpPr>
          <p:cNvPr id="3" name="Tijdelijke aanduiding voor tekst 2">
            <a:extLst>
              <a:ext uri="{FF2B5EF4-FFF2-40B4-BE49-F238E27FC236}">
                <a16:creationId xmlns:a16="http://schemas.microsoft.com/office/drawing/2014/main" id="{2CC4FF95-FCC5-AB3F-B2E4-B56248D34517}"/>
              </a:ext>
            </a:extLst>
          </p:cNvPr>
          <p:cNvSpPr>
            <a:spLocks noGrp="1"/>
          </p:cNvSpPr>
          <p:nvPr>
            <p:ph type="body" idx="1"/>
          </p:nvPr>
        </p:nvSpPr>
        <p:spPr>
          <a:xfrm>
            <a:off x="1487488" y="1412778"/>
            <a:ext cx="5869276" cy="3524982"/>
          </a:xfrm>
        </p:spPr>
        <p:txBody>
          <a:bodyPr>
            <a:normAutofit/>
          </a:bodyPr>
          <a:lstStyle/>
          <a:p>
            <a:pPr marL="114300" indent="0">
              <a:buNone/>
            </a:pPr>
            <a:r>
              <a:rPr lang="nl-NL" b="1" dirty="0"/>
              <a:t>Aanpak:</a:t>
            </a:r>
          </a:p>
          <a:p>
            <a:pPr marL="114300" indent="0">
              <a:buNone/>
            </a:pPr>
            <a:r>
              <a:rPr lang="nl-NL" dirty="0"/>
              <a:t>De maatregelen in de maatregelencatalogus v5 actualiseren. (Snoei geeft groei!)</a:t>
            </a:r>
          </a:p>
          <a:p>
            <a:pPr marL="114300" indent="0">
              <a:buNone/>
            </a:pPr>
            <a:endParaRPr lang="nl-NL" dirty="0"/>
          </a:p>
          <a:p>
            <a:pPr>
              <a:spcBef>
                <a:spcPts val="0"/>
              </a:spcBef>
              <a:buSzPct val="80000"/>
              <a:buFont typeface="+mj-lt"/>
              <a:buAutoNum type="arabicPeriod"/>
            </a:pPr>
            <a:r>
              <a:rPr lang="nl-NL" sz="1800" dirty="0">
                <a:latin typeface="+mn-lt"/>
              </a:rPr>
              <a:t>Topverbruikers tunnels toegevoegd</a:t>
            </a:r>
          </a:p>
          <a:p>
            <a:pPr rtl="0">
              <a:spcBef>
                <a:spcPts val="0"/>
              </a:spcBef>
              <a:spcAft>
                <a:spcPts val="0"/>
              </a:spcAft>
              <a:buSzPct val="80000"/>
              <a:buFont typeface="+mj-lt"/>
              <a:buAutoNum type="arabicPeriod"/>
            </a:pPr>
            <a:r>
              <a:rPr lang="nl-NL" sz="1900" b="0" dirty="0">
                <a:effectLst/>
                <a:latin typeface="+mn-lt"/>
              </a:rPr>
              <a:t>Energieopslag bij tunnels toegevoegd</a:t>
            </a:r>
          </a:p>
          <a:p>
            <a:pPr fontAlgn="base">
              <a:spcBef>
                <a:spcPts val="0"/>
              </a:spcBef>
              <a:buSzPct val="80000"/>
              <a:buFont typeface="+mj-lt"/>
              <a:buAutoNum type="arabicPeriod"/>
            </a:pPr>
            <a:r>
              <a:rPr lang="nl-NL" sz="1800" b="0" i="0" u="none" strike="noStrike" dirty="0">
                <a:effectLst/>
                <a:latin typeface="+mn-lt"/>
              </a:rPr>
              <a:t>Format energiepaspoort toegevoegd</a:t>
            </a:r>
          </a:p>
          <a:p>
            <a:pPr fontAlgn="base">
              <a:spcBef>
                <a:spcPts val="0"/>
              </a:spcBef>
              <a:buSzPct val="80000"/>
              <a:buFont typeface="+mj-lt"/>
              <a:buAutoNum type="arabicPeriod"/>
            </a:pPr>
            <a:r>
              <a:rPr lang="nl-NL" sz="1800" dirty="0">
                <a:latin typeface="+mn-lt"/>
              </a:rPr>
              <a:t>NSVV 2023 naar verwezen</a:t>
            </a:r>
            <a:endParaRPr lang="nl-NL" dirty="0">
              <a:latin typeface="+mn-lt"/>
            </a:endParaRPr>
          </a:p>
        </p:txBody>
      </p:sp>
      <p:sp>
        <p:nvSpPr>
          <p:cNvPr id="4" name="Tijdelijke aanduiding voor tekst 2">
            <a:extLst>
              <a:ext uri="{FF2B5EF4-FFF2-40B4-BE49-F238E27FC236}">
                <a16:creationId xmlns:a16="http://schemas.microsoft.com/office/drawing/2014/main" id="{3756FE0D-76FF-00C0-9F9B-B0BFD41D422B}"/>
              </a:ext>
            </a:extLst>
          </p:cNvPr>
          <p:cNvSpPr txBox="1">
            <a:spLocks/>
          </p:cNvSpPr>
          <p:nvPr/>
        </p:nvSpPr>
        <p:spPr>
          <a:xfrm>
            <a:off x="1437782" y="4716796"/>
            <a:ext cx="5869276" cy="1298523"/>
          </a:xfrm>
          <a:prstGeom prst="rect">
            <a:avLst/>
          </a:prstGeom>
        </p:spPr>
        <p:txBody>
          <a:bodyPr vert="horz" lIns="91440" tIns="45720" rIns="91440" bIns="45720" rtlCol="0">
            <a:normAutofit/>
          </a:bodyPr>
          <a:lstStyle>
            <a:lvl1pPr marL="241299" indent="-241299" algn="l" defTabSz="1219194" rtl="0" eaLnBrk="1" latinLnBrk="0" hangingPunct="1">
              <a:spcBef>
                <a:spcPts val="1600"/>
              </a:spcBef>
              <a:buFont typeface="Arial" panose="020B0604020202020204" pitchFamily="34" charset="0"/>
              <a:buChar char="•"/>
              <a:defRPr sz="2134" b="0" kern="1200">
                <a:solidFill>
                  <a:schemeClr val="tx1"/>
                </a:solidFill>
                <a:latin typeface="+mj-lt"/>
                <a:ea typeface="+mn-ea"/>
                <a:cs typeface="+mn-cs"/>
              </a:defRPr>
            </a:lvl1pPr>
            <a:lvl2pPr marL="721780" indent="-226482" algn="l" defTabSz="1219194" rtl="0" eaLnBrk="1" latinLnBrk="0" hangingPunct="1">
              <a:spcBef>
                <a:spcPts val="400"/>
              </a:spcBef>
              <a:buSzPct val="100000"/>
              <a:buFont typeface="Calibri" panose="020F0502020204030204" pitchFamily="34" charset="0"/>
              <a:buChar char="◦"/>
              <a:tabLst/>
              <a:defRPr sz="1866" kern="1200">
                <a:solidFill>
                  <a:schemeClr val="tx1"/>
                </a:solidFill>
                <a:latin typeface="+mj-lt"/>
                <a:ea typeface="+mn-ea"/>
                <a:cs typeface="+mn-cs"/>
              </a:defRPr>
            </a:lvl2pPr>
            <a:lvl3pPr marL="1191678" indent="-213783" algn="l" defTabSz="1219194" rtl="0" eaLnBrk="1" latinLnBrk="0" hangingPunct="1">
              <a:spcBef>
                <a:spcPts val="400"/>
              </a:spcBef>
              <a:buFont typeface="Calibri" panose="020F0502020204030204" pitchFamily="34" charset="0"/>
              <a:buChar char="»"/>
              <a:defRPr sz="1600" kern="1200">
                <a:solidFill>
                  <a:schemeClr val="tx1"/>
                </a:solidFill>
                <a:latin typeface="+mj-lt"/>
                <a:ea typeface="+mn-ea"/>
                <a:cs typeface="+mn-cs"/>
              </a:defRPr>
            </a:lvl3pPr>
            <a:lvl4pPr marL="1672158" indent="-201083" algn="l" defTabSz="1219194" rtl="0" eaLnBrk="1" latinLnBrk="0" hangingPunct="1">
              <a:spcBef>
                <a:spcPts val="400"/>
              </a:spcBef>
              <a:buFont typeface="Calibri" panose="020F0502020204030204" pitchFamily="34" charset="0"/>
              <a:buChar char="…"/>
              <a:tabLst/>
              <a:defRPr sz="1466" kern="1200">
                <a:solidFill>
                  <a:schemeClr val="tx1"/>
                </a:solidFill>
                <a:latin typeface="+mj-lt"/>
                <a:ea typeface="+mn-ea"/>
                <a:cs typeface="+mn-cs"/>
              </a:defRPr>
            </a:lvl4pPr>
            <a:lvl5pPr marL="2152639" indent="-194732" algn="l" defTabSz="1219194" rtl="0" eaLnBrk="1" latinLnBrk="0" hangingPunct="1">
              <a:spcBef>
                <a:spcPts val="400"/>
              </a:spcBef>
              <a:buFont typeface="Wingdings" panose="05000000000000000000" pitchFamily="2" charset="2"/>
              <a:buChar char="§"/>
              <a:tabLst/>
              <a:defRPr sz="1466" kern="1200">
                <a:solidFill>
                  <a:schemeClr val="tx1"/>
                </a:solidFill>
                <a:latin typeface="+mj-lt"/>
                <a:ea typeface="+mn-ea"/>
                <a:cs typeface="+mn-cs"/>
              </a:defRPr>
            </a:lvl5pPr>
            <a:lvl6pPr marL="3352783"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6pPr>
            <a:lvl7pPr marL="3962380"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7pPr>
            <a:lvl8pPr marL="4571977"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8pPr>
            <a:lvl9pPr marL="5181574" indent="-304798" algn="l" defTabSz="1219194" rtl="0" eaLnBrk="1" latinLnBrk="0" hangingPunct="1">
              <a:spcBef>
                <a:spcPct val="20000"/>
              </a:spcBef>
              <a:buFont typeface="Arial" panose="020B0604020202020204" pitchFamily="34" charset="0"/>
              <a:buChar char="•"/>
              <a:defRPr sz="2666" kern="1200">
                <a:solidFill>
                  <a:schemeClr val="tx1"/>
                </a:solidFill>
                <a:latin typeface="+mn-lt"/>
                <a:ea typeface="+mn-ea"/>
                <a:cs typeface="+mn-cs"/>
              </a:defRPr>
            </a:lvl9pPr>
          </a:lstStyle>
          <a:p>
            <a:pPr marL="114300" indent="0">
              <a:buFont typeface="Arial" panose="020B0604020202020204" pitchFamily="34" charset="0"/>
              <a:buNone/>
            </a:pPr>
            <a:r>
              <a:rPr lang="nl-NL" b="1" dirty="0"/>
              <a:t>Resultaat</a:t>
            </a:r>
            <a:endParaRPr lang="nl-NL" sz="1800" dirty="0">
              <a:solidFill>
                <a:schemeClr val="bg1">
                  <a:lumMod val="65000"/>
                </a:schemeClr>
              </a:solidFill>
              <a:latin typeface="Calibri" panose="020F0502020204030204" pitchFamily="34" charset="0"/>
            </a:endParaRPr>
          </a:p>
          <a:p>
            <a:pPr marL="0" indent="0" fontAlgn="base">
              <a:spcBef>
                <a:spcPts val="0"/>
              </a:spcBef>
              <a:buSzPct val="80000"/>
              <a:buNone/>
            </a:pPr>
            <a:r>
              <a:rPr lang="nl-NL" sz="1800" dirty="0">
                <a:latin typeface="Calibri" panose="020F0502020204030204" pitchFamily="34" charset="0"/>
              </a:rPr>
              <a:t>Een volwassen maatregelcatalogus die veel wordt gebruikt!</a:t>
            </a:r>
            <a:endParaRPr lang="nl-NL" dirty="0"/>
          </a:p>
        </p:txBody>
      </p:sp>
      <p:pic>
        <p:nvPicPr>
          <p:cNvPr id="5" name="Picture 2">
            <a:extLst>
              <a:ext uri="{FF2B5EF4-FFF2-40B4-BE49-F238E27FC236}">
                <a16:creationId xmlns:a16="http://schemas.microsoft.com/office/drawing/2014/main" id="{755A10EB-1156-64B0-731A-599224C0B6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2788" y="2142066"/>
            <a:ext cx="3919612" cy="3012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252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Kantoorthema">
  <a:themeElements>
    <a:clrScheme name="COB1">
      <a:dk1>
        <a:sysClr val="windowText" lastClr="000000"/>
      </a:dk1>
      <a:lt1>
        <a:sysClr val="window" lastClr="FFFFFF"/>
      </a:lt1>
      <a:dk2>
        <a:srgbClr val="000000"/>
      </a:dk2>
      <a:lt2>
        <a:srgbClr val="FFFFFF"/>
      </a:lt2>
      <a:accent1>
        <a:srgbClr val="FF4796"/>
      </a:accent1>
      <a:accent2>
        <a:srgbClr val="B0E002"/>
      </a:accent2>
      <a:accent3>
        <a:srgbClr val="19C3FF"/>
      </a:accent3>
      <a:accent4>
        <a:srgbClr val="FF8A09"/>
      </a:accent4>
      <a:accent5>
        <a:srgbClr val="7030A0"/>
      </a:accent5>
      <a:accent6>
        <a:srgbClr val="FEE000"/>
      </a:accent6>
      <a:hlink>
        <a:srgbClr val="19C3FF"/>
      </a:hlink>
      <a:folHlink>
        <a:srgbClr val="7F7F7F"/>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1337</Words>
  <Application>Microsoft Office PowerPoint</Application>
  <PresentationFormat>Breedbeeld</PresentationFormat>
  <Paragraphs>206</Paragraphs>
  <Slides>31</Slides>
  <Notes>3</Notes>
  <HiddenSlides>0</HiddenSlides>
  <MMClips>0</MMClips>
  <ScaleCrop>false</ScaleCrop>
  <HeadingPairs>
    <vt:vector size="6" baseType="variant">
      <vt:variant>
        <vt:lpstr>Gebruikte lettertypen</vt:lpstr>
      </vt:variant>
      <vt:variant>
        <vt:i4>8</vt:i4>
      </vt:variant>
      <vt:variant>
        <vt:lpstr>Thema</vt:lpstr>
      </vt:variant>
      <vt:variant>
        <vt:i4>2</vt:i4>
      </vt:variant>
      <vt:variant>
        <vt:lpstr>Diatitels</vt:lpstr>
      </vt:variant>
      <vt:variant>
        <vt:i4>31</vt:i4>
      </vt:variant>
    </vt:vector>
  </HeadingPairs>
  <TitlesOfParts>
    <vt:vector size="41" baseType="lpstr">
      <vt:lpstr>Arial</vt:lpstr>
      <vt:lpstr>Arial Black</vt:lpstr>
      <vt:lpstr>Calibri</vt:lpstr>
      <vt:lpstr>Calibri Light</vt:lpstr>
      <vt:lpstr>ROSans</vt:lpstr>
      <vt:lpstr>Segoe UI Light</vt:lpstr>
      <vt:lpstr>Verdana</vt:lpstr>
      <vt:lpstr>Wingdings</vt:lpstr>
      <vt:lpstr>Kantoorthema</vt:lpstr>
      <vt:lpstr>1_Kantoorthema</vt:lpstr>
      <vt:lpstr>Ontwikkellijn Duurzaamheid</vt:lpstr>
      <vt:lpstr>Programma</vt:lpstr>
      <vt:lpstr>Introductie duurzaamheid</vt:lpstr>
      <vt:lpstr>Introductie duurzaamheid</vt:lpstr>
      <vt:lpstr>Introductie duurzaamheid</vt:lpstr>
      <vt:lpstr>Rol COB-netwerk</vt:lpstr>
      <vt:lpstr>Resultaten in 2024</vt:lpstr>
      <vt:lpstr>Deliverables Energie 2024</vt:lpstr>
      <vt:lpstr>Deelproject 1: Maatregelencatalogus v5</vt:lpstr>
      <vt:lpstr>Deelproject 2: 11 Energiepaspoorten</vt:lpstr>
      <vt:lpstr>PowerPoint-presentatie</vt:lpstr>
      <vt:lpstr>PowerPoint-presentatie</vt:lpstr>
      <vt:lpstr>Deliverables Circulariteit 2024</vt:lpstr>
      <vt:lpstr>Deelproject 1: Verdieping Circulaire maatregelen</vt:lpstr>
      <vt:lpstr>Deelproject 2: MKI</vt:lpstr>
      <vt:lpstr>Deelproject 3: Materialenpaspoort</vt:lpstr>
      <vt:lpstr>PowerPoint-presentatie</vt:lpstr>
      <vt:lpstr>Deelproject 4: Knelpuntenanalyse</vt:lpstr>
      <vt:lpstr>Plan 2025 (op hoofdlijnen)</vt:lpstr>
      <vt:lpstr>Deliverables 2025 (concept)</vt:lpstr>
      <vt:lpstr>Deliverables 2025 (concept)</vt:lpstr>
      <vt:lpstr>Programma 2031</vt:lpstr>
      <vt:lpstr>Pauze</vt:lpstr>
      <vt:lpstr>Aan de slag</vt:lpstr>
      <vt:lpstr>Aan de slag</vt:lpstr>
      <vt:lpstr>De trein raast door…</vt:lpstr>
      <vt:lpstr>De stap naar de praktijk</vt:lpstr>
      <vt:lpstr>De stap naar de praktijk</vt:lpstr>
      <vt:lpstr>De stap naar de praktijk</vt:lpstr>
      <vt:lpstr>COB duurzaamheid kalender 2025 (concept)</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Esther van Eijk</dc:creator>
  <cp:lastModifiedBy>Wouter van den Berg</cp:lastModifiedBy>
  <cp:revision>238</cp:revision>
  <dcterms:created xsi:type="dcterms:W3CDTF">2020-10-23T10:55:13Z</dcterms:created>
  <dcterms:modified xsi:type="dcterms:W3CDTF">2025-02-06T09:28:59Z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aa6e7999-414b-4647-8c3b-ddb5ca686a59_Enabled">
    <vt:lpwstr>true</vt:lpwstr>
  </property>
  <property fmtid="{D5CDD505-2E9C-101B-9397-08002B2CF9AE}" pid="3" name="MSIP_Label_aa6e7999-414b-4647-8c3b-ddb5ca686a59_SetDate">
    <vt:lpwstr>2023-06-01T15:54:51Z</vt:lpwstr>
  </property>
  <property fmtid="{D5CDD505-2E9C-101B-9397-08002B2CF9AE}" pid="4" name="MSIP_Label_aa6e7999-414b-4647-8c3b-ddb5ca686a59_Method">
    <vt:lpwstr>Privileged</vt:lpwstr>
  </property>
  <property fmtid="{D5CDD505-2E9C-101B-9397-08002B2CF9AE}" pid="5" name="MSIP_Label_aa6e7999-414b-4647-8c3b-ddb5ca686a59_Name">
    <vt:lpwstr>CWD TLP-Green</vt:lpwstr>
  </property>
  <property fmtid="{D5CDD505-2E9C-101B-9397-08002B2CF9AE}" pid="6" name="MSIP_Label_aa6e7999-414b-4647-8c3b-ddb5ca686a59_SiteId">
    <vt:lpwstr>f81d21f6-1c2a-48c4-bdb3-afd73305940c</vt:lpwstr>
  </property>
  <property fmtid="{D5CDD505-2E9C-101B-9397-08002B2CF9AE}" pid="7" name="MSIP_Label_aa6e7999-414b-4647-8c3b-ddb5ca686a59_ActionId">
    <vt:lpwstr>311db672-0a24-4021-b7ea-3a1965d0ae4a</vt:lpwstr>
  </property>
  <property fmtid="{D5CDD505-2E9C-101B-9397-08002B2CF9AE}" pid="8" name="MSIP_Label_aa6e7999-414b-4647-8c3b-ddb5ca686a59_ContentBits">
    <vt:lpwstr>2</vt:lpwstr>
  </property>
  <property fmtid="{D5CDD505-2E9C-101B-9397-08002B2CF9AE}" pid="9" name="ClassificationContentMarkingFooterLocations">
    <vt:lpwstr>Kantoorthema:8\1_Kantoorthema:7</vt:lpwstr>
  </property>
  <property fmtid="{D5CDD505-2E9C-101B-9397-08002B2CF9AE}" pid="10" name="ClassificationContentMarkingFooterText">
    <vt:lpwstr>Classificatieniveau TLP:GREEN</vt:lpwstr>
  </property>
  <property fmtid="{D5CDD505-2E9C-101B-9397-08002B2CF9AE}" pid="11" name="MSIP_Label_e782e573-6b41-4529-a30f-0614e1ba3c05_Enabled">
    <vt:lpwstr>true</vt:lpwstr>
  </property>
  <property fmtid="{D5CDD505-2E9C-101B-9397-08002B2CF9AE}" pid="12" name="MSIP_Label_e782e573-6b41-4529-a30f-0614e1ba3c05_SetDate">
    <vt:lpwstr>2024-11-28T10:54:46Z</vt:lpwstr>
  </property>
  <property fmtid="{D5CDD505-2E9C-101B-9397-08002B2CF9AE}" pid="13" name="MSIP_Label_e782e573-6b41-4529-a30f-0614e1ba3c05_Method">
    <vt:lpwstr>Standard</vt:lpwstr>
  </property>
  <property fmtid="{D5CDD505-2E9C-101B-9397-08002B2CF9AE}" pid="14" name="MSIP_Label_e782e573-6b41-4529-a30f-0614e1ba3c05_Name">
    <vt:lpwstr>Openbaar</vt:lpwstr>
  </property>
  <property fmtid="{D5CDD505-2E9C-101B-9397-08002B2CF9AE}" pid="15" name="MSIP_Label_e782e573-6b41-4529-a30f-0614e1ba3c05_SiteId">
    <vt:lpwstr>8b1d3842-1881-436c-bb63-7b814d573c6a</vt:lpwstr>
  </property>
  <property fmtid="{D5CDD505-2E9C-101B-9397-08002B2CF9AE}" pid="16" name="MSIP_Label_e782e573-6b41-4529-a30f-0614e1ba3c05_ActionId">
    <vt:lpwstr>627327ba-e24e-417b-8411-8bbdce2f398c</vt:lpwstr>
  </property>
  <property fmtid="{D5CDD505-2E9C-101B-9397-08002B2CF9AE}" pid="17" name="MSIP_Label_e782e573-6b41-4529-a30f-0614e1ba3c05_ContentBits">
    <vt:lpwstr>0</vt:lpwstr>
  </property>
</Properties>
</file>